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764" autoAdjust="0"/>
  </p:normalViewPr>
  <p:slideViewPr>
    <p:cSldViewPr snapToGrid="0">
      <p:cViewPr varScale="1">
        <p:scale>
          <a:sx n="52" d="100"/>
          <a:sy n="52" d="100"/>
        </p:scale>
        <p:origin x="12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924DB-A225-4CED-A3F4-6C6E4EE7842D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7292B-AAB8-4465-9437-1CA187219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15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 rot="892995" flipH="1">
            <a:off x="3303131" y="319699"/>
            <a:ext cx="8295015" cy="5707597"/>
          </a:xfrm>
          <a:custGeom>
            <a:avLst/>
            <a:gdLst/>
            <a:ahLst/>
            <a:cxnLst/>
            <a:rect l="l" t="t" r="r" b="b"/>
            <a:pathLst>
              <a:path w="84357" h="58044" extrusionOk="0">
                <a:moveTo>
                  <a:pt x="0" y="1"/>
                </a:moveTo>
                <a:lnTo>
                  <a:pt x="0" y="3418"/>
                </a:lnTo>
                <a:lnTo>
                  <a:pt x="2989" y="3418"/>
                </a:lnTo>
                <a:cubicBezTo>
                  <a:pt x="3191" y="2941"/>
                  <a:pt x="3656" y="2596"/>
                  <a:pt x="4203" y="2584"/>
                </a:cubicBezTo>
                <a:cubicBezTo>
                  <a:pt x="4210" y="2584"/>
                  <a:pt x="4218" y="2584"/>
                  <a:pt x="4225" y="2584"/>
                </a:cubicBezTo>
                <a:cubicBezTo>
                  <a:pt x="4942" y="2584"/>
                  <a:pt x="5573" y="3175"/>
                  <a:pt x="5584" y="3894"/>
                </a:cubicBezTo>
                <a:cubicBezTo>
                  <a:pt x="5596" y="4656"/>
                  <a:pt x="4989" y="5275"/>
                  <a:pt x="4227" y="5275"/>
                </a:cubicBezTo>
                <a:cubicBezTo>
                  <a:pt x="3691" y="5275"/>
                  <a:pt x="3251" y="4965"/>
                  <a:pt x="3025" y="4537"/>
                </a:cubicBezTo>
                <a:lnTo>
                  <a:pt x="0" y="4537"/>
                </a:lnTo>
                <a:lnTo>
                  <a:pt x="0" y="9002"/>
                </a:lnTo>
                <a:lnTo>
                  <a:pt x="2989" y="9002"/>
                </a:lnTo>
                <a:cubicBezTo>
                  <a:pt x="3191" y="8525"/>
                  <a:pt x="3656" y="8180"/>
                  <a:pt x="4203" y="8168"/>
                </a:cubicBezTo>
                <a:cubicBezTo>
                  <a:pt x="4217" y="8168"/>
                  <a:pt x="4231" y="8168"/>
                  <a:pt x="4245" y="8168"/>
                </a:cubicBezTo>
                <a:cubicBezTo>
                  <a:pt x="4954" y="8168"/>
                  <a:pt x="5573" y="8754"/>
                  <a:pt x="5584" y="9478"/>
                </a:cubicBezTo>
                <a:cubicBezTo>
                  <a:pt x="5596" y="10228"/>
                  <a:pt x="4989" y="10859"/>
                  <a:pt x="4227" y="10859"/>
                </a:cubicBezTo>
                <a:cubicBezTo>
                  <a:pt x="3691" y="10859"/>
                  <a:pt x="3251" y="10549"/>
                  <a:pt x="3025" y="10109"/>
                </a:cubicBezTo>
                <a:lnTo>
                  <a:pt x="0" y="10109"/>
                </a:lnTo>
                <a:lnTo>
                  <a:pt x="0" y="14574"/>
                </a:lnTo>
                <a:lnTo>
                  <a:pt x="2989" y="14574"/>
                </a:lnTo>
                <a:cubicBezTo>
                  <a:pt x="3191" y="14098"/>
                  <a:pt x="3656" y="13764"/>
                  <a:pt x="4203" y="13740"/>
                </a:cubicBezTo>
                <a:cubicBezTo>
                  <a:pt x="4210" y="13740"/>
                  <a:pt x="4218" y="13740"/>
                  <a:pt x="4225" y="13740"/>
                </a:cubicBezTo>
                <a:cubicBezTo>
                  <a:pt x="4942" y="13740"/>
                  <a:pt x="5573" y="14331"/>
                  <a:pt x="5584" y="15050"/>
                </a:cubicBezTo>
                <a:cubicBezTo>
                  <a:pt x="5596" y="15812"/>
                  <a:pt x="4989" y="16443"/>
                  <a:pt x="4227" y="16443"/>
                </a:cubicBezTo>
                <a:cubicBezTo>
                  <a:pt x="3691" y="16443"/>
                  <a:pt x="3251" y="16122"/>
                  <a:pt x="3025" y="15693"/>
                </a:cubicBezTo>
                <a:lnTo>
                  <a:pt x="0" y="15693"/>
                </a:lnTo>
                <a:lnTo>
                  <a:pt x="0" y="20158"/>
                </a:lnTo>
                <a:lnTo>
                  <a:pt x="2989" y="20158"/>
                </a:lnTo>
                <a:cubicBezTo>
                  <a:pt x="3191" y="19682"/>
                  <a:pt x="3656" y="19336"/>
                  <a:pt x="4203" y="19324"/>
                </a:cubicBezTo>
                <a:cubicBezTo>
                  <a:pt x="4210" y="19324"/>
                  <a:pt x="4218" y="19324"/>
                  <a:pt x="4225" y="19324"/>
                </a:cubicBezTo>
                <a:cubicBezTo>
                  <a:pt x="4942" y="19324"/>
                  <a:pt x="5573" y="19915"/>
                  <a:pt x="5584" y="20634"/>
                </a:cubicBezTo>
                <a:cubicBezTo>
                  <a:pt x="5596" y="21396"/>
                  <a:pt x="4989" y="22015"/>
                  <a:pt x="4227" y="22015"/>
                </a:cubicBezTo>
                <a:cubicBezTo>
                  <a:pt x="3691" y="22015"/>
                  <a:pt x="3251" y="21706"/>
                  <a:pt x="3025" y="21277"/>
                </a:cubicBezTo>
                <a:lnTo>
                  <a:pt x="0" y="21277"/>
                </a:lnTo>
                <a:lnTo>
                  <a:pt x="0" y="25742"/>
                </a:lnTo>
                <a:lnTo>
                  <a:pt x="2989" y="25742"/>
                </a:lnTo>
                <a:cubicBezTo>
                  <a:pt x="3191" y="25266"/>
                  <a:pt x="3656" y="24920"/>
                  <a:pt x="4203" y="24908"/>
                </a:cubicBezTo>
                <a:cubicBezTo>
                  <a:pt x="4210" y="24908"/>
                  <a:pt x="4218" y="24908"/>
                  <a:pt x="4225" y="24908"/>
                </a:cubicBezTo>
                <a:cubicBezTo>
                  <a:pt x="4942" y="24908"/>
                  <a:pt x="5573" y="25499"/>
                  <a:pt x="5584" y="26218"/>
                </a:cubicBezTo>
                <a:cubicBezTo>
                  <a:pt x="5596" y="26980"/>
                  <a:pt x="4989" y="27599"/>
                  <a:pt x="4227" y="27599"/>
                </a:cubicBezTo>
                <a:cubicBezTo>
                  <a:pt x="3691" y="27599"/>
                  <a:pt x="3251" y="27290"/>
                  <a:pt x="3025" y="26861"/>
                </a:cubicBezTo>
                <a:lnTo>
                  <a:pt x="0" y="26861"/>
                </a:lnTo>
                <a:lnTo>
                  <a:pt x="0" y="31326"/>
                </a:lnTo>
                <a:lnTo>
                  <a:pt x="2989" y="31326"/>
                </a:lnTo>
                <a:cubicBezTo>
                  <a:pt x="3191" y="30850"/>
                  <a:pt x="3656" y="30504"/>
                  <a:pt x="4203" y="30492"/>
                </a:cubicBezTo>
                <a:cubicBezTo>
                  <a:pt x="4217" y="30492"/>
                  <a:pt x="4231" y="30492"/>
                  <a:pt x="4245" y="30492"/>
                </a:cubicBezTo>
                <a:cubicBezTo>
                  <a:pt x="4954" y="30492"/>
                  <a:pt x="5573" y="31078"/>
                  <a:pt x="5584" y="31802"/>
                </a:cubicBezTo>
                <a:cubicBezTo>
                  <a:pt x="5596" y="32552"/>
                  <a:pt x="4989" y="33183"/>
                  <a:pt x="4227" y="33183"/>
                </a:cubicBezTo>
                <a:cubicBezTo>
                  <a:pt x="3691" y="33183"/>
                  <a:pt x="3251" y="32874"/>
                  <a:pt x="3025" y="32433"/>
                </a:cubicBezTo>
                <a:lnTo>
                  <a:pt x="0" y="32433"/>
                </a:lnTo>
                <a:lnTo>
                  <a:pt x="0" y="36898"/>
                </a:lnTo>
                <a:lnTo>
                  <a:pt x="2989" y="36898"/>
                </a:lnTo>
                <a:cubicBezTo>
                  <a:pt x="3191" y="36422"/>
                  <a:pt x="3656" y="36088"/>
                  <a:pt x="4203" y="36065"/>
                </a:cubicBezTo>
                <a:cubicBezTo>
                  <a:pt x="4210" y="36064"/>
                  <a:pt x="4218" y="36064"/>
                  <a:pt x="4225" y="36064"/>
                </a:cubicBezTo>
                <a:cubicBezTo>
                  <a:pt x="4942" y="36064"/>
                  <a:pt x="5573" y="36655"/>
                  <a:pt x="5584" y="37374"/>
                </a:cubicBezTo>
                <a:cubicBezTo>
                  <a:pt x="5596" y="38136"/>
                  <a:pt x="4989" y="38767"/>
                  <a:pt x="4227" y="38767"/>
                </a:cubicBezTo>
                <a:cubicBezTo>
                  <a:pt x="3691" y="38767"/>
                  <a:pt x="3251" y="38446"/>
                  <a:pt x="3025" y="38017"/>
                </a:cubicBezTo>
                <a:lnTo>
                  <a:pt x="0" y="38017"/>
                </a:lnTo>
                <a:lnTo>
                  <a:pt x="0" y="42482"/>
                </a:lnTo>
                <a:lnTo>
                  <a:pt x="2989" y="42482"/>
                </a:lnTo>
                <a:cubicBezTo>
                  <a:pt x="3191" y="42006"/>
                  <a:pt x="3656" y="41660"/>
                  <a:pt x="4203" y="41649"/>
                </a:cubicBezTo>
                <a:cubicBezTo>
                  <a:pt x="4210" y="41648"/>
                  <a:pt x="4218" y="41648"/>
                  <a:pt x="4225" y="41648"/>
                </a:cubicBezTo>
                <a:cubicBezTo>
                  <a:pt x="4942" y="41648"/>
                  <a:pt x="5573" y="42239"/>
                  <a:pt x="5584" y="42958"/>
                </a:cubicBezTo>
                <a:cubicBezTo>
                  <a:pt x="5596" y="43720"/>
                  <a:pt x="4989" y="44339"/>
                  <a:pt x="4227" y="44339"/>
                </a:cubicBezTo>
                <a:cubicBezTo>
                  <a:pt x="3691" y="44339"/>
                  <a:pt x="3251" y="44030"/>
                  <a:pt x="3025" y="43601"/>
                </a:cubicBezTo>
                <a:lnTo>
                  <a:pt x="0" y="43601"/>
                </a:lnTo>
                <a:lnTo>
                  <a:pt x="0" y="48066"/>
                </a:lnTo>
                <a:lnTo>
                  <a:pt x="2989" y="48066"/>
                </a:lnTo>
                <a:cubicBezTo>
                  <a:pt x="3191" y="47590"/>
                  <a:pt x="3656" y="47244"/>
                  <a:pt x="4203" y="47233"/>
                </a:cubicBezTo>
                <a:cubicBezTo>
                  <a:pt x="4210" y="47232"/>
                  <a:pt x="4218" y="47232"/>
                  <a:pt x="4225" y="47232"/>
                </a:cubicBezTo>
                <a:cubicBezTo>
                  <a:pt x="4942" y="47232"/>
                  <a:pt x="5573" y="47823"/>
                  <a:pt x="5584" y="48542"/>
                </a:cubicBezTo>
                <a:cubicBezTo>
                  <a:pt x="5596" y="49304"/>
                  <a:pt x="4989" y="49923"/>
                  <a:pt x="4227" y="49923"/>
                </a:cubicBezTo>
                <a:cubicBezTo>
                  <a:pt x="3691" y="49923"/>
                  <a:pt x="3251" y="49614"/>
                  <a:pt x="3025" y="49185"/>
                </a:cubicBezTo>
                <a:lnTo>
                  <a:pt x="0" y="49185"/>
                </a:lnTo>
                <a:lnTo>
                  <a:pt x="0" y="53650"/>
                </a:lnTo>
                <a:lnTo>
                  <a:pt x="2989" y="53650"/>
                </a:lnTo>
                <a:cubicBezTo>
                  <a:pt x="3191" y="53174"/>
                  <a:pt x="3656" y="52828"/>
                  <a:pt x="4203" y="52817"/>
                </a:cubicBezTo>
                <a:cubicBezTo>
                  <a:pt x="4217" y="52816"/>
                  <a:pt x="4231" y="52816"/>
                  <a:pt x="4245" y="52816"/>
                </a:cubicBezTo>
                <a:cubicBezTo>
                  <a:pt x="4954" y="52816"/>
                  <a:pt x="5573" y="53402"/>
                  <a:pt x="5584" y="54126"/>
                </a:cubicBezTo>
                <a:cubicBezTo>
                  <a:pt x="5596" y="54876"/>
                  <a:pt x="4989" y="55507"/>
                  <a:pt x="4227" y="55507"/>
                </a:cubicBezTo>
                <a:cubicBezTo>
                  <a:pt x="3691" y="55507"/>
                  <a:pt x="3251" y="55198"/>
                  <a:pt x="3025" y="54757"/>
                </a:cubicBezTo>
                <a:lnTo>
                  <a:pt x="0" y="54757"/>
                </a:lnTo>
                <a:lnTo>
                  <a:pt x="0" y="58043"/>
                </a:lnTo>
                <a:lnTo>
                  <a:pt x="82177" y="58043"/>
                </a:lnTo>
                <a:cubicBezTo>
                  <a:pt x="83380" y="58043"/>
                  <a:pt x="84356" y="57055"/>
                  <a:pt x="84356" y="55853"/>
                </a:cubicBezTo>
                <a:lnTo>
                  <a:pt x="84356" y="1679"/>
                </a:lnTo>
                <a:cubicBezTo>
                  <a:pt x="84356" y="751"/>
                  <a:pt x="83606" y="1"/>
                  <a:pt x="826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flipH="1">
            <a:off x="0" y="4767"/>
            <a:ext cx="121920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 rot="892995" flipH="1">
            <a:off x="3255470" y="227024"/>
            <a:ext cx="8295015" cy="5707597"/>
          </a:xfrm>
          <a:custGeom>
            <a:avLst/>
            <a:gdLst/>
            <a:ahLst/>
            <a:cxnLst/>
            <a:rect l="l" t="t" r="r" b="b"/>
            <a:pathLst>
              <a:path w="84357" h="58044" extrusionOk="0">
                <a:moveTo>
                  <a:pt x="0" y="1"/>
                </a:moveTo>
                <a:lnTo>
                  <a:pt x="0" y="3418"/>
                </a:lnTo>
                <a:lnTo>
                  <a:pt x="2989" y="3418"/>
                </a:lnTo>
                <a:cubicBezTo>
                  <a:pt x="3191" y="2941"/>
                  <a:pt x="3656" y="2596"/>
                  <a:pt x="4203" y="2584"/>
                </a:cubicBezTo>
                <a:cubicBezTo>
                  <a:pt x="4210" y="2584"/>
                  <a:pt x="4218" y="2584"/>
                  <a:pt x="4225" y="2584"/>
                </a:cubicBezTo>
                <a:cubicBezTo>
                  <a:pt x="4942" y="2584"/>
                  <a:pt x="5573" y="3175"/>
                  <a:pt x="5584" y="3894"/>
                </a:cubicBezTo>
                <a:cubicBezTo>
                  <a:pt x="5596" y="4656"/>
                  <a:pt x="4989" y="5275"/>
                  <a:pt x="4227" y="5275"/>
                </a:cubicBezTo>
                <a:cubicBezTo>
                  <a:pt x="3691" y="5275"/>
                  <a:pt x="3251" y="4965"/>
                  <a:pt x="3025" y="4537"/>
                </a:cubicBezTo>
                <a:lnTo>
                  <a:pt x="0" y="4537"/>
                </a:lnTo>
                <a:lnTo>
                  <a:pt x="0" y="9002"/>
                </a:lnTo>
                <a:lnTo>
                  <a:pt x="2989" y="9002"/>
                </a:lnTo>
                <a:cubicBezTo>
                  <a:pt x="3191" y="8525"/>
                  <a:pt x="3656" y="8180"/>
                  <a:pt x="4203" y="8168"/>
                </a:cubicBezTo>
                <a:cubicBezTo>
                  <a:pt x="4217" y="8168"/>
                  <a:pt x="4231" y="8168"/>
                  <a:pt x="4245" y="8168"/>
                </a:cubicBezTo>
                <a:cubicBezTo>
                  <a:pt x="4954" y="8168"/>
                  <a:pt x="5573" y="8754"/>
                  <a:pt x="5584" y="9478"/>
                </a:cubicBezTo>
                <a:cubicBezTo>
                  <a:pt x="5596" y="10228"/>
                  <a:pt x="4989" y="10859"/>
                  <a:pt x="4227" y="10859"/>
                </a:cubicBezTo>
                <a:cubicBezTo>
                  <a:pt x="3691" y="10859"/>
                  <a:pt x="3251" y="10549"/>
                  <a:pt x="3025" y="10109"/>
                </a:cubicBezTo>
                <a:lnTo>
                  <a:pt x="0" y="10109"/>
                </a:lnTo>
                <a:lnTo>
                  <a:pt x="0" y="14574"/>
                </a:lnTo>
                <a:lnTo>
                  <a:pt x="2989" y="14574"/>
                </a:lnTo>
                <a:cubicBezTo>
                  <a:pt x="3191" y="14098"/>
                  <a:pt x="3656" y="13764"/>
                  <a:pt x="4203" y="13740"/>
                </a:cubicBezTo>
                <a:cubicBezTo>
                  <a:pt x="4210" y="13740"/>
                  <a:pt x="4218" y="13740"/>
                  <a:pt x="4225" y="13740"/>
                </a:cubicBezTo>
                <a:cubicBezTo>
                  <a:pt x="4942" y="13740"/>
                  <a:pt x="5573" y="14331"/>
                  <a:pt x="5584" y="15050"/>
                </a:cubicBezTo>
                <a:cubicBezTo>
                  <a:pt x="5596" y="15812"/>
                  <a:pt x="4989" y="16443"/>
                  <a:pt x="4227" y="16443"/>
                </a:cubicBezTo>
                <a:cubicBezTo>
                  <a:pt x="3691" y="16443"/>
                  <a:pt x="3251" y="16122"/>
                  <a:pt x="3025" y="15693"/>
                </a:cubicBezTo>
                <a:lnTo>
                  <a:pt x="0" y="15693"/>
                </a:lnTo>
                <a:lnTo>
                  <a:pt x="0" y="20158"/>
                </a:lnTo>
                <a:lnTo>
                  <a:pt x="2989" y="20158"/>
                </a:lnTo>
                <a:cubicBezTo>
                  <a:pt x="3191" y="19682"/>
                  <a:pt x="3656" y="19336"/>
                  <a:pt x="4203" y="19324"/>
                </a:cubicBezTo>
                <a:cubicBezTo>
                  <a:pt x="4210" y="19324"/>
                  <a:pt x="4218" y="19324"/>
                  <a:pt x="4225" y="19324"/>
                </a:cubicBezTo>
                <a:cubicBezTo>
                  <a:pt x="4942" y="19324"/>
                  <a:pt x="5573" y="19915"/>
                  <a:pt x="5584" y="20634"/>
                </a:cubicBezTo>
                <a:cubicBezTo>
                  <a:pt x="5596" y="21396"/>
                  <a:pt x="4989" y="22015"/>
                  <a:pt x="4227" y="22015"/>
                </a:cubicBezTo>
                <a:cubicBezTo>
                  <a:pt x="3691" y="22015"/>
                  <a:pt x="3251" y="21706"/>
                  <a:pt x="3025" y="21277"/>
                </a:cubicBezTo>
                <a:lnTo>
                  <a:pt x="0" y="21277"/>
                </a:lnTo>
                <a:lnTo>
                  <a:pt x="0" y="25742"/>
                </a:lnTo>
                <a:lnTo>
                  <a:pt x="2989" y="25742"/>
                </a:lnTo>
                <a:cubicBezTo>
                  <a:pt x="3191" y="25266"/>
                  <a:pt x="3656" y="24920"/>
                  <a:pt x="4203" y="24908"/>
                </a:cubicBezTo>
                <a:cubicBezTo>
                  <a:pt x="4210" y="24908"/>
                  <a:pt x="4218" y="24908"/>
                  <a:pt x="4225" y="24908"/>
                </a:cubicBezTo>
                <a:cubicBezTo>
                  <a:pt x="4942" y="24908"/>
                  <a:pt x="5573" y="25499"/>
                  <a:pt x="5584" y="26218"/>
                </a:cubicBezTo>
                <a:cubicBezTo>
                  <a:pt x="5596" y="26980"/>
                  <a:pt x="4989" y="27599"/>
                  <a:pt x="4227" y="27599"/>
                </a:cubicBezTo>
                <a:cubicBezTo>
                  <a:pt x="3691" y="27599"/>
                  <a:pt x="3251" y="27290"/>
                  <a:pt x="3025" y="26861"/>
                </a:cubicBezTo>
                <a:lnTo>
                  <a:pt x="0" y="26861"/>
                </a:lnTo>
                <a:lnTo>
                  <a:pt x="0" y="31326"/>
                </a:lnTo>
                <a:lnTo>
                  <a:pt x="2989" y="31326"/>
                </a:lnTo>
                <a:cubicBezTo>
                  <a:pt x="3191" y="30850"/>
                  <a:pt x="3656" y="30504"/>
                  <a:pt x="4203" y="30492"/>
                </a:cubicBezTo>
                <a:cubicBezTo>
                  <a:pt x="4217" y="30492"/>
                  <a:pt x="4231" y="30492"/>
                  <a:pt x="4245" y="30492"/>
                </a:cubicBezTo>
                <a:cubicBezTo>
                  <a:pt x="4954" y="30492"/>
                  <a:pt x="5573" y="31078"/>
                  <a:pt x="5584" y="31802"/>
                </a:cubicBezTo>
                <a:cubicBezTo>
                  <a:pt x="5596" y="32552"/>
                  <a:pt x="4989" y="33183"/>
                  <a:pt x="4227" y="33183"/>
                </a:cubicBezTo>
                <a:cubicBezTo>
                  <a:pt x="3691" y="33183"/>
                  <a:pt x="3251" y="32874"/>
                  <a:pt x="3025" y="32433"/>
                </a:cubicBezTo>
                <a:lnTo>
                  <a:pt x="0" y="32433"/>
                </a:lnTo>
                <a:lnTo>
                  <a:pt x="0" y="36898"/>
                </a:lnTo>
                <a:lnTo>
                  <a:pt x="2989" y="36898"/>
                </a:lnTo>
                <a:cubicBezTo>
                  <a:pt x="3191" y="36422"/>
                  <a:pt x="3656" y="36088"/>
                  <a:pt x="4203" y="36065"/>
                </a:cubicBezTo>
                <a:cubicBezTo>
                  <a:pt x="4210" y="36064"/>
                  <a:pt x="4218" y="36064"/>
                  <a:pt x="4225" y="36064"/>
                </a:cubicBezTo>
                <a:cubicBezTo>
                  <a:pt x="4942" y="36064"/>
                  <a:pt x="5573" y="36655"/>
                  <a:pt x="5584" y="37374"/>
                </a:cubicBezTo>
                <a:cubicBezTo>
                  <a:pt x="5596" y="38136"/>
                  <a:pt x="4989" y="38767"/>
                  <a:pt x="4227" y="38767"/>
                </a:cubicBezTo>
                <a:cubicBezTo>
                  <a:pt x="3691" y="38767"/>
                  <a:pt x="3251" y="38446"/>
                  <a:pt x="3025" y="38017"/>
                </a:cubicBezTo>
                <a:lnTo>
                  <a:pt x="0" y="38017"/>
                </a:lnTo>
                <a:lnTo>
                  <a:pt x="0" y="42482"/>
                </a:lnTo>
                <a:lnTo>
                  <a:pt x="2989" y="42482"/>
                </a:lnTo>
                <a:cubicBezTo>
                  <a:pt x="3191" y="42006"/>
                  <a:pt x="3656" y="41660"/>
                  <a:pt x="4203" y="41649"/>
                </a:cubicBezTo>
                <a:cubicBezTo>
                  <a:pt x="4210" y="41648"/>
                  <a:pt x="4218" y="41648"/>
                  <a:pt x="4225" y="41648"/>
                </a:cubicBezTo>
                <a:cubicBezTo>
                  <a:pt x="4942" y="41648"/>
                  <a:pt x="5573" y="42239"/>
                  <a:pt x="5584" y="42958"/>
                </a:cubicBezTo>
                <a:cubicBezTo>
                  <a:pt x="5596" y="43720"/>
                  <a:pt x="4989" y="44339"/>
                  <a:pt x="4227" y="44339"/>
                </a:cubicBezTo>
                <a:cubicBezTo>
                  <a:pt x="3691" y="44339"/>
                  <a:pt x="3251" y="44030"/>
                  <a:pt x="3025" y="43601"/>
                </a:cubicBezTo>
                <a:lnTo>
                  <a:pt x="0" y="43601"/>
                </a:lnTo>
                <a:lnTo>
                  <a:pt x="0" y="48066"/>
                </a:lnTo>
                <a:lnTo>
                  <a:pt x="2989" y="48066"/>
                </a:lnTo>
                <a:cubicBezTo>
                  <a:pt x="3191" y="47590"/>
                  <a:pt x="3656" y="47244"/>
                  <a:pt x="4203" y="47233"/>
                </a:cubicBezTo>
                <a:cubicBezTo>
                  <a:pt x="4210" y="47232"/>
                  <a:pt x="4218" y="47232"/>
                  <a:pt x="4225" y="47232"/>
                </a:cubicBezTo>
                <a:cubicBezTo>
                  <a:pt x="4942" y="47232"/>
                  <a:pt x="5573" y="47823"/>
                  <a:pt x="5584" y="48542"/>
                </a:cubicBezTo>
                <a:cubicBezTo>
                  <a:pt x="5596" y="49304"/>
                  <a:pt x="4989" y="49923"/>
                  <a:pt x="4227" y="49923"/>
                </a:cubicBezTo>
                <a:cubicBezTo>
                  <a:pt x="3691" y="49923"/>
                  <a:pt x="3251" y="49614"/>
                  <a:pt x="3025" y="49185"/>
                </a:cubicBezTo>
                <a:lnTo>
                  <a:pt x="0" y="49185"/>
                </a:lnTo>
                <a:lnTo>
                  <a:pt x="0" y="53650"/>
                </a:lnTo>
                <a:lnTo>
                  <a:pt x="2989" y="53650"/>
                </a:lnTo>
                <a:cubicBezTo>
                  <a:pt x="3191" y="53174"/>
                  <a:pt x="3656" y="52828"/>
                  <a:pt x="4203" y="52817"/>
                </a:cubicBezTo>
                <a:cubicBezTo>
                  <a:pt x="4217" y="52816"/>
                  <a:pt x="4231" y="52816"/>
                  <a:pt x="4245" y="52816"/>
                </a:cubicBezTo>
                <a:cubicBezTo>
                  <a:pt x="4954" y="52816"/>
                  <a:pt x="5573" y="53402"/>
                  <a:pt x="5584" y="54126"/>
                </a:cubicBezTo>
                <a:cubicBezTo>
                  <a:pt x="5596" y="54876"/>
                  <a:pt x="4989" y="55507"/>
                  <a:pt x="4227" y="55507"/>
                </a:cubicBezTo>
                <a:cubicBezTo>
                  <a:pt x="3691" y="55507"/>
                  <a:pt x="3251" y="55198"/>
                  <a:pt x="3025" y="54757"/>
                </a:cubicBezTo>
                <a:lnTo>
                  <a:pt x="0" y="54757"/>
                </a:lnTo>
                <a:lnTo>
                  <a:pt x="0" y="58043"/>
                </a:lnTo>
                <a:lnTo>
                  <a:pt x="82177" y="58043"/>
                </a:lnTo>
                <a:cubicBezTo>
                  <a:pt x="83380" y="58043"/>
                  <a:pt x="84356" y="57055"/>
                  <a:pt x="84356" y="55853"/>
                </a:cubicBezTo>
                <a:lnTo>
                  <a:pt x="84356" y="1679"/>
                </a:lnTo>
                <a:cubicBezTo>
                  <a:pt x="84356" y="751"/>
                  <a:pt x="83606" y="1"/>
                  <a:pt x="826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" name="Google Shape;13;p2"/>
          <p:cNvSpPr/>
          <p:nvPr/>
        </p:nvSpPr>
        <p:spPr>
          <a:xfrm rot="900299">
            <a:off x="10841054" y="1113281"/>
            <a:ext cx="440807" cy="714700"/>
          </a:xfrm>
          <a:custGeom>
            <a:avLst/>
            <a:gdLst/>
            <a:ahLst/>
            <a:cxnLst/>
            <a:rect l="l" t="t" r="r" b="b"/>
            <a:pathLst>
              <a:path w="13800" h="16206" extrusionOk="0">
                <a:moveTo>
                  <a:pt x="572" y="1"/>
                </a:moveTo>
                <a:cubicBezTo>
                  <a:pt x="251" y="1"/>
                  <a:pt x="1" y="251"/>
                  <a:pt x="1" y="560"/>
                </a:cubicBezTo>
                <a:lnTo>
                  <a:pt x="1" y="15633"/>
                </a:lnTo>
                <a:cubicBezTo>
                  <a:pt x="1" y="15958"/>
                  <a:pt x="260" y="16206"/>
                  <a:pt x="554" y="16206"/>
                </a:cubicBezTo>
                <a:cubicBezTo>
                  <a:pt x="626" y="16206"/>
                  <a:pt x="701" y="16190"/>
                  <a:pt x="774" y="16157"/>
                </a:cubicBezTo>
                <a:lnTo>
                  <a:pt x="6668" y="13633"/>
                </a:lnTo>
                <a:cubicBezTo>
                  <a:pt x="6745" y="13597"/>
                  <a:pt x="6823" y="13580"/>
                  <a:pt x="6899" y="13580"/>
                </a:cubicBezTo>
                <a:cubicBezTo>
                  <a:pt x="6975" y="13580"/>
                  <a:pt x="7049" y="13597"/>
                  <a:pt x="7120" y="13633"/>
                </a:cubicBezTo>
                <a:lnTo>
                  <a:pt x="13014" y="16157"/>
                </a:lnTo>
                <a:cubicBezTo>
                  <a:pt x="13086" y="16187"/>
                  <a:pt x="13159" y="16201"/>
                  <a:pt x="13231" y="16201"/>
                </a:cubicBezTo>
                <a:cubicBezTo>
                  <a:pt x="13529" y="16201"/>
                  <a:pt x="13800" y="15962"/>
                  <a:pt x="13800" y="15645"/>
                </a:cubicBezTo>
                <a:lnTo>
                  <a:pt x="13800" y="560"/>
                </a:lnTo>
                <a:cubicBezTo>
                  <a:pt x="13800" y="251"/>
                  <a:pt x="13538" y="1"/>
                  <a:pt x="13228" y="1"/>
                </a:cubicBezTo>
                <a:close/>
              </a:path>
            </a:pathLst>
          </a:custGeom>
          <a:solidFill>
            <a:srgbClr val="FFCC00">
              <a:alpha val="4107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2"/>
          <p:cNvSpPr/>
          <p:nvPr/>
        </p:nvSpPr>
        <p:spPr>
          <a:xfrm rot="-9570">
            <a:off x="982536" y="45450"/>
            <a:ext cx="8888451" cy="5898541"/>
          </a:xfrm>
          <a:custGeom>
            <a:avLst/>
            <a:gdLst/>
            <a:ahLst/>
            <a:cxnLst/>
            <a:rect l="l" t="t" r="r" b="b"/>
            <a:pathLst>
              <a:path w="84357" h="58044" extrusionOk="0">
                <a:moveTo>
                  <a:pt x="0" y="1"/>
                </a:moveTo>
                <a:lnTo>
                  <a:pt x="0" y="3418"/>
                </a:lnTo>
                <a:lnTo>
                  <a:pt x="2989" y="3418"/>
                </a:lnTo>
                <a:cubicBezTo>
                  <a:pt x="3191" y="2941"/>
                  <a:pt x="3656" y="2596"/>
                  <a:pt x="4203" y="2584"/>
                </a:cubicBezTo>
                <a:cubicBezTo>
                  <a:pt x="4210" y="2584"/>
                  <a:pt x="4218" y="2584"/>
                  <a:pt x="4225" y="2584"/>
                </a:cubicBezTo>
                <a:cubicBezTo>
                  <a:pt x="4942" y="2584"/>
                  <a:pt x="5573" y="3175"/>
                  <a:pt x="5584" y="3894"/>
                </a:cubicBezTo>
                <a:cubicBezTo>
                  <a:pt x="5596" y="4656"/>
                  <a:pt x="4989" y="5275"/>
                  <a:pt x="4227" y="5275"/>
                </a:cubicBezTo>
                <a:cubicBezTo>
                  <a:pt x="3691" y="5275"/>
                  <a:pt x="3251" y="4965"/>
                  <a:pt x="3025" y="4537"/>
                </a:cubicBezTo>
                <a:lnTo>
                  <a:pt x="0" y="4537"/>
                </a:lnTo>
                <a:lnTo>
                  <a:pt x="0" y="9002"/>
                </a:lnTo>
                <a:lnTo>
                  <a:pt x="2989" y="9002"/>
                </a:lnTo>
                <a:cubicBezTo>
                  <a:pt x="3191" y="8525"/>
                  <a:pt x="3656" y="8180"/>
                  <a:pt x="4203" y="8168"/>
                </a:cubicBezTo>
                <a:cubicBezTo>
                  <a:pt x="4217" y="8168"/>
                  <a:pt x="4231" y="8168"/>
                  <a:pt x="4245" y="8168"/>
                </a:cubicBezTo>
                <a:cubicBezTo>
                  <a:pt x="4954" y="8168"/>
                  <a:pt x="5573" y="8754"/>
                  <a:pt x="5584" y="9478"/>
                </a:cubicBezTo>
                <a:cubicBezTo>
                  <a:pt x="5596" y="10228"/>
                  <a:pt x="4989" y="10859"/>
                  <a:pt x="4227" y="10859"/>
                </a:cubicBezTo>
                <a:cubicBezTo>
                  <a:pt x="3691" y="10859"/>
                  <a:pt x="3251" y="10549"/>
                  <a:pt x="3025" y="10109"/>
                </a:cubicBezTo>
                <a:lnTo>
                  <a:pt x="0" y="10109"/>
                </a:lnTo>
                <a:lnTo>
                  <a:pt x="0" y="14574"/>
                </a:lnTo>
                <a:lnTo>
                  <a:pt x="2989" y="14574"/>
                </a:lnTo>
                <a:cubicBezTo>
                  <a:pt x="3191" y="14098"/>
                  <a:pt x="3656" y="13764"/>
                  <a:pt x="4203" y="13740"/>
                </a:cubicBezTo>
                <a:cubicBezTo>
                  <a:pt x="4210" y="13740"/>
                  <a:pt x="4218" y="13740"/>
                  <a:pt x="4225" y="13740"/>
                </a:cubicBezTo>
                <a:cubicBezTo>
                  <a:pt x="4942" y="13740"/>
                  <a:pt x="5573" y="14331"/>
                  <a:pt x="5584" y="15050"/>
                </a:cubicBezTo>
                <a:cubicBezTo>
                  <a:pt x="5596" y="15812"/>
                  <a:pt x="4989" y="16443"/>
                  <a:pt x="4227" y="16443"/>
                </a:cubicBezTo>
                <a:cubicBezTo>
                  <a:pt x="3691" y="16443"/>
                  <a:pt x="3251" y="16122"/>
                  <a:pt x="3025" y="15693"/>
                </a:cubicBezTo>
                <a:lnTo>
                  <a:pt x="0" y="15693"/>
                </a:lnTo>
                <a:lnTo>
                  <a:pt x="0" y="20158"/>
                </a:lnTo>
                <a:lnTo>
                  <a:pt x="2989" y="20158"/>
                </a:lnTo>
                <a:cubicBezTo>
                  <a:pt x="3191" y="19682"/>
                  <a:pt x="3656" y="19336"/>
                  <a:pt x="4203" y="19324"/>
                </a:cubicBezTo>
                <a:cubicBezTo>
                  <a:pt x="4210" y="19324"/>
                  <a:pt x="4218" y="19324"/>
                  <a:pt x="4225" y="19324"/>
                </a:cubicBezTo>
                <a:cubicBezTo>
                  <a:pt x="4942" y="19324"/>
                  <a:pt x="5573" y="19915"/>
                  <a:pt x="5584" y="20634"/>
                </a:cubicBezTo>
                <a:cubicBezTo>
                  <a:pt x="5596" y="21396"/>
                  <a:pt x="4989" y="22015"/>
                  <a:pt x="4227" y="22015"/>
                </a:cubicBezTo>
                <a:cubicBezTo>
                  <a:pt x="3691" y="22015"/>
                  <a:pt x="3251" y="21706"/>
                  <a:pt x="3025" y="21277"/>
                </a:cubicBezTo>
                <a:lnTo>
                  <a:pt x="0" y="21277"/>
                </a:lnTo>
                <a:lnTo>
                  <a:pt x="0" y="25742"/>
                </a:lnTo>
                <a:lnTo>
                  <a:pt x="2989" y="25742"/>
                </a:lnTo>
                <a:cubicBezTo>
                  <a:pt x="3191" y="25266"/>
                  <a:pt x="3656" y="24920"/>
                  <a:pt x="4203" y="24908"/>
                </a:cubicBezTo>
                <a:cubicBezTo>
                  <a:pt x="4210" y="24908"/>
                  <a:pt x="4218" y="24908"/>
                  <a:pt x="4225" y="24908"/>
                </a:cubicBezTo>
                <a:cubicBezTo>
                  <a:pt x="4942" y="24908"/>
                  <a:pt x="5573" y="25499"/>
                  <a:pt x="5584" y="26218"/>
                </a:cubicBezTo>
                <a:cubicBezTo>
                  <a:pt x="5596" y="26980"/>
                  <a:pt x="4989" y="27599"/>
                  <a:pt x="4227" y="27599"/>
                </a:cubicBezTo>
                <a:cubicBezTo>
                  <a:pt x="3691" y="27599"/>
                  <a:pt x="3251" y="27290"/>
                  <a:pt x="3025" y="26861"/>
                </a:cubicBezTo>
                <a:lnTo>
                  <a:pt x="0" y="26861"/>
                </a:lnTo>
                <a:lnTo>
                  <a:pt x="0" y="31326"/>
                </a:lnTo>
                <a:lnTo>
                  <a:pt x="2989" y="31326"/>
                </a:lnTo>
                <a:cubicBezTo>
                  <a:pt x="3191" y="30850"/>
                  <a:pt x="3656" y="30504"/>
                  <a:pt x="4203" y="30492"/>
                </a:cubicBezTo>
                <a:cubicBezTo>
                  <a:pt x="4217" y="30492"/>
                  <a:pt x="4231" y="30492"/>
                  <a:pt x="4245" y="30492"/>
                </a:cubicBezTo>
                <a:cubicBezTo>
                  <a:pt x="4954" y="30492"/>
                  <a:pt x="5573" y="31078"/>
                  <a:pt x="5584" y="31802"/>
                </a:cubicBezTo>
                <a:cubicBezTo>
                  <a:pt x="5596" y="32552"/>
                  <a:pt x="4989" y="33183"/>
                  <a:pt x="4227" y="33183"/>
                </a:cubicBezTo>
                <a:cubicBezTo>
                  <a:pt x="3691" y="33183"/>
                  <a:pt x="3251" y="32874"/>
                  <a:pt x="3025" y="32433"/>
                </a:cubicBezTo>
                <a:lnTo>
                  <a:pt x="0" y="32433"/>
                </a:lnTo>
                <a:lnTo>
                  <a:pt x="0" y="36898"/>
                </a:lnTo>
                <a:lnTo>
                  <a:pt x="2989" y="36898"/>
                </a:lnTo>
                <a:cubicBezTo>
                  <a:pt x="3191" y="36422"/>
                  <a:pt x="3656" y="36088"/>
                  <a:pt x="4203" y="36065"/>
                </a:cubicBezTo>
                <a:cubicBezTo>
                  <a:pt x="4210" y="36064"/>
                  <a:pt x="4218" y="36064"/>
                  <a:pt x="4225" y="36064"/>
                </a:cubicBezTo>
                <a:cubicBezTo>
                  <a:pt x="4942" y="36064"/>
                  <a:pt x="5573" y="36655"/>
                  <a:pt x="5584" y="37374"/>
                </a:cubicBezTo>
                <a:cubicBezTo>
                  <a:pt x="5596" y="38136"/>
                  <a:pt x="4989" y="38767"/>
                  <a:pt x="4227" y="38767"/>
                </a:cubicBezTo>
                <a:cubicBezTo>
                  <a:pt x="3691" y="38767"/>
                  <a:pt x="3251" y="38446"/>
                  <a:pt x="3025" y="38017"/>
                </a:cubicBezTo>
                <a:lnTo>
                  <a:pt x="0" y="38017"/>
                </a:lnTo>
                <a:lnTo>
                  <a:pt x="0" y="42482"/>
                </a:lnTo>
                <a:lnTo>
                  <a:pt x="2989" y="42482"/>
                </a:lnTo>
                <a:cubicBezTo>
                  <a:pt x="3191" y="42006"/>
                  <a:pt x="3656" y="41660"/>
                  <a:pt x="4203" y="41649"/>
                </a:cubicBezTo>
                <a:cubicBezTo>
                  <a:pt x="4210" y="41648"/>
                  <a:pt x="4218" y="41648"/>
                  <a:pt x="4225" y="41648"/>
                </a:cubicBezTo>
                <a:cubicBezTo>
                  <a:pt x="4942" y="41648"/>
                  <a:pt x="5573" y="42239"/>
                  <a:pt x="5584" y="42958"/>
                </a:cubicBezTo>
                <a:cubicBezTo>
                  <a:pt x="5596" y="43720"/>
                  <a:pt x="4989" y="44339"/>
                  <a:pt x="4227" y="44339"/>
                </a:cubicBezTo>
                <a:cubicBezTo>
                  <a:pt x="3691" y="44339"/>
                  <a:pt x="3251" y="44030"/>
                  <a:pt x="3025" y="43601"/>
                </a:cubicBezTo>
                <a:lnTo>
                  <a:pt x="0" y="43601"/>
                </a:lnTo>
                <a:lnTo>
                  <a:pt x="0" y="48066"/>
                </a:lnTo>
                <a:lnTo>
                  <a:pt x="2989" y="48066"/>
                </a:lnTo>
                <a:cubicBezTo>
                  <a:pt x="3191" y="47590"/>
                  <a:pt x="3656" y="47244"/>
                  <a:pt x="4203" y="47233"/>
                </a:cubicBezTo>
                <a:cubicBezTo>
                  <a:pt x="4210" y="47232"/>
                  <a:pt x="4218" y="47232"/>
                  <a:pt x="4225" y="47232"/>
                </a:cubicBezTo>
                <a:cubicBezTo>
                  <a:pt x="4942" y="47232"/>
                  <a:pt x="5573" y="47823"/>
                  <a:pt x="5584" y="48542"/>
                </a:cubicBezTo>
                <a:cubicBezTo>
                  <a:pt x="5596" y="49304"/>
                  <a:pt x="4989" y="49923"/>
                  <a:pt x="4227" y="49923"/>
                </a:cubicBezTo>
                <a:cubicBezTo>
                  <a:pt x="3691" y="49923"/>
                  <a:pt x="3251" y="49614"/>
                  <a:pt x="3025" y="49185"/>
                </a:cubicBezTo>
                <a:lnTo>
                  <a:pt x="0" y="49185"/>
                </a:lnTo>
                <a:lnTo>
                  <a:pt x="0" y="53650"/>
                </a:lnTo>
                <a:lnTo>
                  <a:pt x="2989" y="53650"/>
                </a:lnTo>
                <a:cubicBezTo>
                  <a:pt x="3191" y="53174"/>
                  <a:pt x="3656" y="52828"/>
                  <a:pt x="4203" y="52817"/>
                </a:cubicBezTo>
                <a:cubicBezTo>
                  <a:pt x="4217" y="52816"/>
                  <a:pt x="4231" y="52816"/>
                  <a:pt x="4245" y="52816"/>
                </a:cubicBezTo>
                <a:cubicBezTo>
                  <a:pt x="4954" y="52816"/>
                  <a:pt x="5573" y="53402"/>
                  <a:pt x="5584" y="54126"/>
                </a:cubicBezTo>
                <a:cubicBezTo>
                  <a:pt x="5596" y="54876"/>
                  <a:pt x="4989" y="55507"/>
                  <a:pt x="4227" y="55507"/>
                </a:cubicBezTo>
                <a:cubicBezTo>
                  <a:pt x="3691" y="55507"/>
                  <a:pt x="3251" y="55198"/>
                  <a:pt x="3025" y="54757"/>
                </a:cubicBezTo>
                <a:lnTo>
                  <a:pt x="0" y="54757"/>
                </a:lnTo>
                <a:lnTo>
                  <a:pt x="0" y="58043"/>
                </a:lnTo>
                <a:lnTo>
                  <a:pt x="82177" y="58043"/>
                </a:lnTo>
                <a:cubicBezTo>
                  <a:pt x="83380" y="58043"/>
                  <a:pt x="84356" y="57055"/>
                  <a:pt x="84356" y="55853"/>
                </a:cubicBezTo>
                <a:lnTo>
                  <a:pt x="84356" y="1679"/>
                </a:lnTo>
                <a:cubicBezTo>
                  <a:pt x="84356" y="751"/>
                  <a:pt x="83606" y="1"/>
                  <a:pt x="826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/>
          <p:nvPr/>
        </p:nvSpPr>
        <p:spPr>
          <a:xfrm rot="-9570">
            <a:off x="901109" y="-49879"/>
            <a:ext cx="8888451" cy="5898541"/>
          </a:xfrm>
          <a:custGeom>
            <a:avLst/>
            <a:gdLst/>
            <a:ahLst/>
            <a:cxnLst/>
            <a:rect l="l" t="t" r="r" b="b"/>
            <a:pathLst>
              <a:path w="84357" h="58044" extrusionOk="0">
                <a:moveTo>
                  <a:pt x="0" y="1"/>
                </a:moveTo>
                <a:lnTo>
                  <a:pt x="0" y="3418"/>
                </a:lnTo>
                <a:lnTo>
                  <a:pt x="2989" y="3418"/>
                </a:lnTo>
                <a:cubicBezTo>
                  <a:pt x="3191" y="2941"/>
                  <a:pt x="3656" y="2596"/>
                  <a:pt x="4203" y="2584"/>
                </a:cubicBezTo>
                <a:cubicBezTo>
                  <a:pt x="4210" y="2584"/>
                  <a:pt x="4218" y="2584"/>
                  <a:pt x="4225" y="2584"/>
                </a:cubicBezTo>
                <a:cubicBezTo>
                  <a:pt x="4942" y="2584"/>
                  <a:pt x="5573" y="3175"/>
                  <a:pt x="5584" y="3894"/>
                </a:cubicBezTo>
                <a:cubicBezTo>
                  <a:pt x="5596" y="4656"/>
                  <a:pt x="4989" y="5275"/>
                  <a:pt x="4227" y="5275"/>
                </a:cubicBezTo>
                <a:cubicBezTo>
                  <a:pt x="3691" y="5275"/>
                  <a:pt x="3251" y="4965"/>
                  <a:pt x="3025" y="4537"/>
                </a:cubicBezTo>
                <a:lnTo>
                  <a:pt x="0" y="4537"/>
                </a:lnTo>
                <a:lnTo>
                  <a:pt x="0" y="9002"/>
                </a:lnTo>
                <a:lnTo>
                  <a:pt x="2989" y="9002"/>
                </a:lnTo>
                <a:cubicBezTo>
                  <a:pt x="3191" y="8525"/>
                  <a:pt x="3656" y="8180"/>
                  <a:pt x="4203" y="8168"/>
                </a:cubicBezTo>
                <a:cubicBezTo>
                  <a:pt x="4217" y="8168"/>
                  <a:pt x="4231" y="8168"/>
                  <a:pt x="4245" y="8168"/>
                </a:cubicBezTo>
                <a:cubicBezTo>
                  <a:pt x="4954" y="8168"/>
                  <a:pt x="5573" y="8754"/>
                  <a:pt x="5584" y="9478"/>
                </a:cubicBezTo>
                <a:cubicBezTo>
                  <a:pt x="5596" y="10228"/>
                  <a:pt x="4989" y="10859"/>
                  <a:pt x="4227" y="10859"/>
                </a:cubicBezTo>
                <a:cubicBezTo>
                  <a:pt x="3691" y="10859"/>
                  <a:pt x="3251" y="10549"/>
                  <a:pt x="3025" y="10109"/>
                </a:cubicBezTo>
                <a:lnTo>
                  <a:pt x="0" y="10109"/>
                </a:lnTo>
                <a:lnTo>
                  <a:pt x="0" y="14574"/>
                </a:lnTo>
                <a:lnTo>
                  <a:pt x="2989" y="14574"/>
                </a:lnTo>
                <a:cubicBezTo>
                  <a:pt x="3191" y="14098"/>
                  <a:pt x="3656" y="13764"/>
                  <a:pt x="4203" y="13740"/>
                </a:cubicBezTo>
                <a:cubicBezTo>
                  <a:pt x="4210" y="13740"/>
                  <a:pt x="4218" y="13740"/>
                  <a:pt x="4225" y="13740"/>
                </a:cubicBezTo>
                <a:cubicBezTo>
                  <a:pt x="4942" y="13740"/>
                  <a:pt x="5573" y="14331"/>
                  <a:pt x="5584" y="15050"/>
                </a:cubicBezTo>
                <a:cubicBezTo>
                  <a:pt x="5596" y="15812"/>
                  <a:pt x="4989" y="16443"/>
                  <a:pt x="4227" y="16443"/>
                </a:cubicBezTo>
                <a:cubicBezTo>
                  <a:pt x="3691" y="16443"/>
                  <a:pt x="3251" y="16122"/>
                  <a:pt x="3025" y="15693"/>
                </a:cubicBezTo>
                <a:lnTo>
                  <a:pt x="0" y="15693"/>
                </a:lnTo>
                <a:lnTo>
                  <a:pt x="0" y="20158"/>
                </a:lnTo>
                <a:lnTo>
                  <a:pt x="2989" y="20158"/>
                </a:lnTo>
                <a:cubicBezTo>
                  <a:pt x="3191" y="19682"/>
                  <a:pt x="3656" y="19336"/>
                  <a:pt x="4203" y="19324"/>
                </a:cubicBezTo>
                <a:cubicBezTo>
                  <a:pt x="4210" y="19324"/>
                  <a:pt x="4218" y="19324"/>
                  <a:pt x="4225" y="19324"/>
                </a:cubicBezTo>
                <a:cubicBezTo>
                  <a:pt x="4942" y="19324"/>
                  <a:pt x="5573" y="19915"/>
                  <a:pt x="5584" y="20634"/>
                </a:cubicBezTo>
                <a:cubicBezTo>
                  <a:pt x="5596" y="21396"/>
                  <a:pt x="4989" y="22015"/>
                  <a:pt x="4227" y="22015"/>
                </a:cubicBezTo>
                <a:cubicBezTo>
                  <a:pt x="3691" y="22015"/>
                  <a:pt x="3251" y="21706"/>
                  <a:pt x="3025" y="21277"/>
                </a:cubicBezTo>
                <a:lnTo>
                  <a:pt x="0" y="21277"/>
                </a:lnTo>
                <a:lnTo>
                  <a:pt x="0" y="25742"/>
                </a:lnTo>
                <a:lnTo>
                  <a:pt x="2989" y="25742"/>
                </a:lnTo>
                <a:cubicBezTo>
                  <a:pt x="3191" y="25266"/>
                  <a:pt x="3656" y="24920"/>
                  <a:pt x="4203" y="24908"/>
                </a:cubicBezTo>
                <a:cubicBezTo>
                  <a:pt x="4210" y="24908"/>
                  <a:pt x="4218" y="24908"/>
                  <a:pt x="4225" y="24908"/>
                </a:cubicBezTo>
                <a:cubicBezTo>
                  <a:pt x="4942" y="24908"/>
                  <a:pt x="5573" y="25499"/>
                  <a:pt x="5584" y="26218"/>
                </a:cubicBezTo>
                <a:cubicBezTo>
                  <a:pt x="5596" y="26980"/>
                  <a:pt x="4989" y="27599"/>
                  <a:pt x="4227" y="27599"/>
                </a:cubicBezTo>
                <a:cubicBezTo>
                  <a:pt x="3691" y="27599"/>
                  <a:pt x="3251" y="27290"/>
                  <a:pt x="3025" y="26861"/>
                </a:cubicBezTo>
                <a:lnTo>
                  <a:pt x="0" y="26861"/>
                </a:lnTo>
                <a:lnTo>
                  <a:pt x="0" y="31326"/>
                </a:lnTo>
                <a:lnTo>
                  <a:pt x="2989" y="31326"/>
                </a:lnTo>
                <a:cubicBezTo>
                  <a:pt x="3191" y="30850"/>
                  <a:pt x="3656" y="30504"/>
                  <a:pt x="4203" y="30492"/>
                </a:cubicBezTo>
                <a:cubicBezTo>
                  <a:pt x="4217" y="30492"/>
                  <a:pt x="4231" y="30492"/>
                  <a:pt x="4245" y="30492"/>
                </a:cubicBezTo>
                <a:cubicBezTo>
                  <a:pt x="4954" y="30492"/>
                  <a:pt x="5573" y="31078"/>
                  <a:pt x="5584" y="31802"/>
                </a:cubicBezTo>
                <a:cubicBezTo>
                  <a:pt x="5596" y="32552"/>
                  <a:pt x="4989" y="33183"/>
                  <a:pt x="4227" y="33183"/>
                </a:cubicBezTo>
                <a:cubicBezTo>
                  <a:pt x="3691" y="33183"/>
                  <a:pt x="3251" y="32874"/>
                  <a:pt x="3025" y="32433"/>
                </a:cubicBezTo>
                <a:lnTo>
                  <a:pt x="0" y="32433"/>
                </a:lnTo>
                <a:lnTo>
                  <a:pt x="0" y="36898"/>
                </a:lnTo>
                <a:lnTo>
                  <a:pt x="2989" y="36898"/>
                </a:lnTo>
                <a:cubicBezTo>
                  <a:pt x="3191" y="36422"/>
                  <a:pt x="3656" y="36088"/>
                  <a:pt x="4203" y="36065"/>
                </a:cubicBezTo>
                <a:cubicBezTo>
                  <a:pt x="4210" y="36064"/>
                  <a:pt x="4218" y="36064"/>
                  <a:pt x="4225" y="36064"/>
                </a:cubicBezTo>
                <a:cubicBezTo>
                  <a:pt x="4942" y="36064"/>
                  <a:pt x="5573" y="36655"/>
                  <a:pt x="5584" y="37374"/>
                </a:cubicBezTo>
                <a:cubicBezTo>
                  <a:pt x="5596" y="38136"/>
                  <a:pt x="4989" y="38767"/>
                  <a:pt x="4227" y="38767"/>
                </a:cubicBezTo>
                <a:cubicBezTo>
                  <a:pt x="3691" y="38767"/>
                  <a:pt x="3251" y="38446"/>
                  <a:pt x="3025" y="38017"/>
                </a:cubicBezTo>
                <a:lnTo>
                  <a:pt x="0" y="38017"/>
                </a:lnTo>
                <a:lnTo>
                  <a:pt x="0" y="42482"/>
                </a:lnTo>
                <a:lnTo>
                  <a:pt x="2989" y="42482"/>
                </a:lnTo>
                <a:cubicBezTo>
                  <a:pt x="3191" y="42006"/>
                  <a:pt x="3656" y="41660"/>
                  <a:pt x="4203" y="41649"/>
                </a:cubicBezTo>
                <a:cubicBezTo>
                  <a:pt x="4210" y="41648"/>
                  <a:pt x="4218" y="41648"/>
                  <a:pt x="4225" y="41648"/>
                </a:cubicBezTo>
                <a:cubicBezTo>
                  <a:pt x="4942" y="41648"/>
                  <a:pt x="5573" y="42239"/>
                  <a:pt x="5584" y="42958"/>
                </a:cubicBezTo>
                <a:cubicBezTo>
                  <a:pt x="5596" y="43720"/>
                  <a:pt x="4989" y="44339"/>
                  <a:pt x="4227" y="44339"/>
                </a:cubicBezTo>
                <a:cubicBezTo>
                  <a:pt x="3691" y="44339"/>
                  <a:pt x="3251" y="44030"/>
                  <a:pt x="3025" y="43601"/>
                </a:cubicBezTo>
                <a:lnTo>
                  <a:pt x="0" y="43601"/>
                </a:lnTo>
                <a:lnTo>
                  <a:pt x="0" y="48066"/>
                </a:lnTo>
                <a:lnTo>
                  <a:pt x="2989" y="48066"/>
                </a:lnTo>
                <a:cubicBezTo>
                  <a:pt x="3191" y="47590"/>
                  <a:pt x="3656" y="47244"/>
                  <a:pt x="4203" y="47233"/>
                </a:cubicBezTo>
                <a:cubicBezTo>
                  <a:pt x="4210" y="47232"/>
                  <a:pt x="4218" y="47232"/>
                  <a:pt x="4225" y="47232"/>
                </a:cubicBezTo>
                <a:cubicBezTo>
                  <a:pt x="4942" y="47232"/>
                  <a:pt x="5573" y="47823"/>
                  <a:pt x="5584" y="48542"/>
                </a:cubicBezTo>
                <a:cubicBezTo>
                  <a:pt x="5596" y="49304"/>
                  <a:pt x="4989" y="49923"/>
                  <a:pt x="4227" y="49923"/>
                </a:cubicBezTo>
                <a:cubicBezTo>
                  <a:pt x="3691" y="49923"/>
                  <a:pt x="3251" y="49614"/>
                  <a:pt x="3025" y="49185"/>
                </a:cubicBezTo>
                <a:lnTo>
                  <a:pt x="0" y="49185"/>
                </a:lnTo>
                <a:lnTo>
                  <a:pt x="0" y="53650"/>
                </a:lnTo>
                <a:lnTo>
                  <a:pt x="2989" y="53650"/>
                </a:lnTo>
                <a:cubicBezTo>
                  <a:pt x="3191" y="53174"/>
                  <a:pt x="3656" y="52828"/>
                  <a:pt x="4203" y="52817"/>
                </a:cubicBezTo>
                <a:cubicBezTo>
                  <a:pt x="4217" y="52816"/>
                  <a:pt x="4231" y="52816"/>
                  <a:pt x="4245" y="52816"/>
                </a:cubicBezTo>
                <a:cubicBezTo>
                  <a:pt x="4954" y="52816"/>
                  <a:pt x="5573" y="53402"/>
                  <a:pt x="5584" y="54126"/>
                </a:cubicBezTo>
                <a:cubicBezTo>
                  <a:pt x="5596" y="54876"/>
                  <a:pt x="4989" y="55507"/>
                  <a:pt x="4227" y="55507"/>
                </a:cubicBezTo>
                <a:cubicBezTo>
                  <a:pt x="3691" y="55507"/>
                  <a:pt x="3251" y="55198"/>
                  <a:pt x="3025" y="54757"/>
                </a:cubicBezTo>
                <a:lnTo>
                  <a:pt x="0" y="54757"/>
                </a:lnTo>
                <a:lnTo>
                  <a:pt x="0" y="58043"/>
                </a:lnTo>
                <a:lnTo>
                  <a:pt x="82177" y="58043"/>
                </a:lnTo>
                <a:cubicBezTo>
                  <a:pt x="83380" y="58043"/>
                  <a:pt x="84356" y="57055"/>
                  <a:pt x="84356" y="55853"/>
                </a:cubicBezTo>
                <a:lnTo>
                  <a:pt x="84356" y="1679"/>
                </a:lnTo>
                <a:cubicBezTo>
                  <a:pt x="84356" y="751"/>
                  <a:pt x="83606" y="1"/>
                  <a:pt x="826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 rot="175">
            <a:off x="1472567" y="720431"/>
            <a:ext cx="7861200" cy="23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9066"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 rot="1352">
            <a:off x="1843567" y="3252033"/>
            <a:ext cx="7119200" cy="59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chemeClr val="accent5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410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15"/>
          <p:cNvSpPr/>
          <p:nvPr/>
        </p:nvSpPr>
        <p:spPr>
          <a:xfrm>
            <a:off x="6053200" y="-12600"/>
            <a:ext cx="6138800" cy="6883200"/>
          </a:xfrm>
          <a:prstGeom prst="rect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1" name="Google Shape;141;p15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142" name="Google Shape;142;p15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5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4" name="Google Shape;144;p15"/>
          <p:cNvSpPr txBox="1">
            <a:spLocks noGrp="1"/>
          </p:cNvSpPr>
          <p:nvPr>
            <p:ph type="title"/>
          </p:nvPr>
        </p:nvSpPr>
        <p:spPr>
          <a:xfrm>
            <a:off x="2312392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5733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60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/>
          <p:nvPr/>
        </p:nvSpPr>
        <p:spPr>
          <a:xfrm>
            <a:off x="-16700" y="-12600"/>
            <a:ext cx="6060400" cy="6883200"/>
          </a:xfrm>
          <a:prstGeom prst="rect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16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8" name="Google Shape;148;p16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149" name="Google Shape;149;p16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16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1" name="Google Shape;151;p16"/>
          <p:cNvSpPr txBox="1">
            <a:spLocks noGrp="1"/>
          </p:cNvSpPr>
          <p:nvPr>
            <p:ph type="title"/>
          </p:nvPr>
        </p:nvSpPr>
        <p:spPr>
          <a:xfrm>
            <a:off x="2312392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5733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9391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 Header 3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8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18"/>
          <p:cNvSpPr/>
          <p:nvPr/>
        </p:nvSpPr>
        <p:spPr>
          <a:xfrm flipH="1">
            <a:off x="5862400" y="4767"/>
            <a:ext cx="63296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72" name="Google Shape;172;p18"/>
          <p:cNvGrpSpPr/>
          <p:nvPr/>
        </p:nvGrpSpPr>
        <p:grpSpPr>
          <a:xfrm>
            <a:off x="5247386" y="-988772"/>
            <a:ext cx="7132541" cy="5792141"/>
            <a:chOff x="1430435" y="706208"/>
            <a:chExt cx="7147790" cy="5804524"/>
          </a:xfrm>
        </p:grpSpPr>
        <p:sp>
          <p:nvSpPr>
            <p:cNvPr id="173" name="Google Shape;173;p18"/>
            <p:cNvSpPr/>
            <p:nvPr/>
          </p:nvSpPr>
          <p:spPr>
            <a:xfrm rot="892995" flipH="1">
              <a:off x="1911573" y="1502874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8"/>
            <p:cNvSpPr/>
            <p:nvPr/>
          </p:nvSpPr>
          <p:spPr>
            <a:xfrm rot="900299">
              <a:off x="7565015" y="2098060"/>
              <a:ext cx="330605" cy="536025"/>
            </a:xfrm>
            <a:custGeom>
              <a:avLst/>
              <a:gdLst/>
              <a:ahLst/>
              <a:cxnLst/>
              <a:rect l="l" t="t" r="r" b="b"/>
              <a:pathLst>
                <a:path w="13800" h="16206" extrusionOk="0">
                  <a:moveTo>
                    <a:pt x="572" y="1"/>
                  </a:moveTo>
                  <a:cubicBezTo>
                    <a:pt x="251" y="1"/>
                    <a:pt x="1" y="251"/>
                    <a:pt x="1" y="560"/>
                  </a:cubicBezTo>
                  <a:lnTo>
                    <a:pt x="1" y="15633"/>
                  </a:lnTo>
                  <a:cubicBezTo>
                    <a:pt x="1" y="15958"/>
                    <a:pt x="260" y="16206"/>
                    <a:pt x="554" y="16206"/>
                  </a:cubicBezTo>
                  <a:cubicBezTo>
                    <a:pt x="626" y="16206"/>
                    <a:pt x="701" y="16190"/>
                    <a:pt x="774" y="16157"/>
                  </a:cubicBezTo>
                  <a:lnTo>
                    <a:pt x="6668" y="13633"/>
                  </a:lnTo>
                  <a:cubicBezTo>
                    <a:pt x="6745" y="13597"/>
                    <a:pt x="6823" y="13580"/>
                    <a:pt x="6899" y="13580"/>
                  </a:cubicBezTo>
                  <a:cubicBezTo>
                    <a:pt x="6975" y="13580"/>
                    <a:pt x="7049" y="13597"/>
                    <a:pt x="7120" y="13633"/>
                  </a:cubicBezTo>
                  <a:lnTo>
                    <a:pt x="13014" y="16157"/>
                  </a:lnTo>
                  <a:cubicBezTo>
                    <a:pt x="13086" y="16187"/>
                    <a:pt x="13159" y="16201"/>
                    <a:pt x="13231" y="16201"/>
                  </a:cubicBezTo>
                  <a:cubicBezTo>
                    <a:pt x="13529" y="16201"/>
                    <a:pt x="13800" y="15962"/>
                    <a:pt x="13800" y="15645"/>
                  </a:cubicBezTo>
                  <a:lnTo>
                    <a:pt x="13800" y="560"/>
                  </a:lnTo>
                  <a:cubicBezTo>
                    <a:pt x="13800" y="251"/>
                    <a:pt x="13538" y="1"/>
                    <a:pt x="1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8"/>
            <p:cNvSpPr/>
            <p:nvPr/>
          </p:nvSpPr>
          <p:spPr>
            <a:xfrm rot="892995" flipH="1">
              <a:off x="1875827" y="1433368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>
                <a:alpha val="67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6" name="Google Shape;176;p18"/>
          <p:cNvGrpSpPr/>
          <p:nvPr/>
        </p:nvGrpSpPr>
        <p:grpSpPr>
          <a:xfrm flipH="1">
            <a:off x="-480315" y="1957628"/>
            <a:ext cx="7132541" cy="5792141"/>
            <a:chOff x="1430435" y="706208"/>
            <a:chExt cx="7147790" cy="5804524"/>
          </a:xfrm>
        </p:grpSpPr>
        <p:sp>
          <p:nvSpPr>
            <p:cNvPr id="177" name="Google Shape;177;p18"/>
            <p:cNvSpPr/>
            <p:nvPr/>
          </p:nvSpPr>
          <p:spPr>
            <a:xfrm rot="892995" flipH="1">
              <a:off x="1911573" y="1502874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8"/>
            <p:cNvSpPr/>
            <p:nvPr/>
          </p:nvSpPr>
          <p:spPr>
            <a:xfrm rot="900299">
              <a:off x="7565015" y="2098060"/>
              <a:ext cx="330605" cy="536025"/>
            </a:xfrm>
            <a:custGeom>
              <a:avLst/>
              <a:gdLst/>
              <a:ahLst/>
              <a:cxnLst/>
              <a:rect l="l" t="t" r="r" b="b"/>
              <a:pathLst>
                <a:path w="13800" h="16206" extrusionOk="0">
                  <a:moveTo>
                    <a:pt x="572" y="1"/>
                  </a:moveTo>
                  <a:cubicBezTo>
                    <a:pt x="251" y="1"/>
                    <a:pt x="1" y="251"/>
                    <a:pt x="1" y="560"/>
                  </a:cubicBezTo>
                  <a:lnTo>
                    <a:pt x="1" y="15633"/>
                  </a:lnTo>
                  <a:cubicBezTo>
                    <a:pt x="1" y="15958"/>
                    <a:pt x="260" y="16206"/>
                    <a:pt x="554" y="16206"/>
                  </a:cubicBezTo>
                  <a:cubicBezTo>
                    <a:pt x="626" y="16206"/>
                    <a:pt x="701" y="16190"/>
                    <a:pt x="774" y="16157"/>
                  </a:cubicBezTo>
                  <a:lnTo>
                    <a:pt x="6668" y="13633"/>
                  </a:lnTo>
                  <a:cubicBezTo>
                    <a:pt x="6745" y="13597"/>
                    <a:pt x="6823" y="13580"/>
                    <a:pt x="6899" y="13580"/>
                  </a:cubicBezTo>
                  <a:cubicBezTo>
                    <a:pt x="6975" y="13580"/>
                    <a:pt x="7049" y="13597"/>
                    <a:pt x="7120" y="13633"/>
                  </a:cubicBezTo>
                  <a:lnTo>
                    <a:pt x="13014" y="16157"/>
                  </a:lnTo>
                  <a:cubicBezTo>
                    <a:pt x="13086" y="16187"/>
                    <a:pt x="13159" y="16201"/>
                    <a:pt x="13231" y="16201"/>
                  </a:cubicBezTo>
                  <a:cubicBezTo>
                    <a:pt x="13529" y="16201"/>
                    <a:pt x="13800" y="15962"/>
                    <a:pt x="13800" y="15645"/>
                  </a:cubicBezTo>
                  <a:lnTo>
                    <a:pt x="13800" y="560"/>
                  </a:lnTo>
                  <a:cubicBezTo>
                    <a:pt x="13800" y="251"/>
                    <a:pt x="13538" y="1"/>
                    <a:pt x="1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9" name="Google Shape;179;p18"/>
            <p:cNvSpPr/>
            <p:nvPr/>
          </p:nvSpPr>
          <p:spPr>
            <a:xfrm rot="892995" flipH="1">
              <a:off x="1875827" y="1433368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>
                <a:alpha val="67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80" name="Google Shape;180;p18"/>
          <p:cNvGrpSpPr/>
          <p:nvPr/>
        </p:nvGrpSpPr>
        <p:grpSpPr>
          <a:xfrm>
            <a:off x="781402" y="1126133"/>
            <a:ext cx="10629199" cy="4615272"/>
            <a:chOff x="586051" y="844600"/>
            <a:chExt cx="7971899" cy="3461454"/>
          </a:xfrm>
        </p:grpSpPr>
        <p:sp>
          <p:nvSpPr>
            <p:cNvPr id="181" name="Google Shape;181;p18"/>
            <p:cNvSpPr/>
            <p:nvPr/>
          </p:nvSpPr>
          <p:spPr>
            <a:xfrm rot="5400000">
              <a:off x="4929150" y="663700"/>
              <a:ext cx="3447900" cy="3809700"/>
            </a:xfrm>
            <a:prstGeom prst="round2SameRect">
              <a:avLst>
                <a:gd name="adj1" fmla="val 3886"/>
                <a:gd name="adj2" fmla="val 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2" name="Google Shape;182;p18"/>
            <p:cNvSpPr/>
            <p:nvPr/>
          </p:nvSpPr>
          <p:spPr>
            <a:xfrm rot="-9631">
              <a:off x="603527" y="852182"/>
              <a:ext cx="5193881" cy="3446685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3" name="Google Shape;183;p18"/>
          <p:cNvSpPr txBox="1">
            <a:spLocks noGrp="1"/>
          </p:cNvSpPr>
          <p:nvPr>
            <p:ph type="title"/>
          </p:nvPr>
        </p:nvSpPr>
        <p:spPr>
          <a:xfrm flipH="1">
            <a:off x="1368133" y="2533017"/>
            <a:ext cx="7411200" cy="11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None/>
              <a:defRPr sz="6667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84" name="Google Shape;184;p18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8807067" y="2606600"/>
            <a:ext cx="2220000" cy="14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8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85" name="Google Shape;185;p18"/>
          <p:cNvSpPr txBox="1">
            <a:spLocks noGrp="1"/>
          </p:cNvSpPr>
          <p:nvPr>
            <p:ph type="subTitle" idx="1"/>
          </p:nvPr>
        </p:nvSpPr>
        <p:spPr>
          <a:xfrm rot="-1159" flipH="1">
            <a:off x="1368133" y="3655517"/>
            <a:ext cx="7119200" cy="4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5200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9"/>
          <p:cNvSpPr/>
          <p:nvPr/>
        </p:nvSpPr>
        <p:spPr>
          <a:xfrm>
            <a:off x="0" y="0"/>
            <a:ext cx="63296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8" name="Google Shape;188;p19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89" name="Google Shape;189;p19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190" name="Google Shape;190;p19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1" name="Google Shape;191;p19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2" name="Google Shape;192;p19"/>
          <p:cNvSpPr txBox="1">
            <a:spLocks noGrp="1"/>
          </p:cNvSpPr>
          <p:nvPr>
            <p:ph type="title"/>
          </p:nvPr>
        </p:nvSpPr>
        <p:spPr>
          <a:xfrm>
            <a:off x="2309019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5733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19"/>
          <p:cNvSpPr txBox="1">
            <a:spLocks noGrp="1"/>
          </p:cNvSpPr>
          <p:nvPr>
            <p:ph type="subTitle" idx="1"/>
          </p:nvPr>
        </p:nvSpPr>
        <p:spPr>
          <a:xfrm>
            <a:off x="2002900" y="3677967"/>
            <a:ext cx="3687200" cy="22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2133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19"/>
          <p:cNvSpPr txBox="1">
            <a:spLocks noGrp="1"/>
          </p:cNvSpPr>
          <p:nvPr>
            <p:ph type="subTitle" idx="2"/>
          </p:nvPr>
        </p:nvSpPr>
        <p:spPr>
          <a:xfrm>
            <a:off x="6095537" y="2780784"/>
            <a:ext cx="4686800" cy="4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800"/>
              <a:buNone/>
              <a:defRPr sz="3333" b="1">
                <a:solidFill>
                  <a:schemeClr val="dk2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19"/>
          <p:cNvSpPr txBox="1">
            <a:spLocks noGrp="1"/>
          </p:cNvSpPr>
          <p:nvPr>
            <p:ph type="subTitle" idx="3"/>
          </p:nvPr>
        </p:nvSpPr>
        <p:spPr>
          <a:xfrm>
            <a:off x="6366737" y="3260404"/>
            <a:ext cx="4415600" cy="9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19"/>
          <p:cNvSpPr txBox="1">
            <a:spLocks noGrp="1"/>
          </p:cNvSpPr>
          <p:nvPr>
            <p:ph type="subTitle" idx="4"/>
          </p:nvPr>
        </p:nvSpPr>
        <p:spPr>
          <a:xfrm>
            <a:off x="6095537" y="4619225"/>
            <a:ext cx="4686800" cy="4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3333" b="1">
                <a:solidFill>
                  <a:schemeClr val="accent3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subTitle" idx="5"/>
          </p:nvPr>
        </p:nvSpPr>
        <p:spPr>
          <a:xfrm>
            <a:off x="6366737" y="5098847"/>
            <a:ext cx="4415600" cy="9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6975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0"/>
          <p:cNvSpPr/>
          <p:nvPr/>
        </p:nvSpPr>
        <p:spPr>
          <a:xfrm>
            <a:off x="0" y="0"/>
            <a:ext cx="63296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0" name="Google Shape;200;p20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01" name="Google Shape;201;p20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202" name="Google Shape;202;p20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04" name="Google Shape;204;p20"/>
          <p:cNvSpPr txBox="1">
            <a:spLocks noGrp="1"/>
          </p:cNvSpPr>
          <p:nvPr>
            <p:ph type="title"/>
          </p:nvPr>
        </p:nvSpPr>
        <p:spPr>
          <a:xfrm>
            <a:off x="2311400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 sz="5733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20"/>
          <p:cNvSpPr txBox="1">
            <a:spLocks noGrp="1"/>
          </p:cNvSpPr>
          <p:nvPr>
            <p:ph type="subTitle" idx="1"/>
          </p:nvPr>
        </p:nvSpPr>
        <p:spPr>
          <a:xfrm flipH="1">
            <a:off x="6903500" y="3568133"/>
            <a:ext cx="3541600" cy="25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133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20"/>
          <p:cNvSpPr txBox="1">
            <a:spLocks noGrp="1"/>
          </p:cNvSpPr>
          <p:nvPr>
            <p:ph type="subTitle" idx="2"/>
          </p:nvPr>
        </p:nvSpPr>
        <p:spPr>
          <a:xfrm flipH="1">
            <a:off x="1632281" y="2780800"/>
            <a:ext cx="4773600" cy="4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933" b="1">
                <a:solidFill>
                  <a:schemeClr val="accent2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20"/>
          <p:cNvSpPr txBox="1">
            <a:spLocks noGrp="1"/>
          </p:cNvSpPr>
          <p:nvPr>
            <p:ph type="subTitle" idx="3"/>
          </p:nvPr>
        </p:nvSpPr>
        <p:spPr>
          <a:xfrm flipH="1">
            <a:off x="1632219" y="3260404"/>
            <a:ext cx="4415600" cy="9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20"/>
          <p:cNvSpPr txBox="1">
            <a:spLocks noGrp="1"/>
          </p:cNvSpPr>
          <p:nvPr>
            <p:ph type="subTitle" idx="4"/>
          </p:nvPr>
        </p:nvSpPr>
        <p:spPr>
          <a:xfrm flipH="1">
            <a:off x="1631933" y="4619233"/>
            <a:ext cx="5057600" cy="4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933" b="1">
                <a:solidFill>
                  <a:schemeClr val="accent1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20"/>
          <p:cNvSpPr txBox="1">
            <a:spLocks noGrp="1"/>
          </p:cNvSpPr>
          <p:nvPr>
            <p:ph type="subTitle" idx="5"/>
          </p:nvPr>
        </p:nvSpPr>
        <p:spPr>
          <a:xfrm flipH="1">
            <a:off x="1632219" y="5098847"/>
            <a:ext cx="4415600" cy="93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1867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0369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1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21"/>
          <p:cNvSpPr/>
          <p:nvPr/>
        </p:nvSpPr>
        <p:spPr>
          <a:xfrm>
            <a:off x="-101600" y="-12600"/>
            <a:ext cx="12293600" cy="6883200"/>
          </a:xfrm>
          <a:prstGeom prst="rect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3" name="Google Shape;213;p21"/>
          <p:cNvGrpSpPr/>
          <p:nvPr/>
        </p:nvGrpSpPr>
        <p:grpSpPr>
          <a:xfrm>
            <a:off x="4203119" y="2626728"/>
            <a:ext cx="7132541" cy="5792141"/>
            <a:chOff x="1430435" y="706208"/>
            <a:chExt cx="7147790" cy="5804524"/>
          </a:xfrm>
        </p:grpSpPr>
        <p:sp>
          <p:nvSpPr>
            <p:cNvPr id="214" name="Google Shape;214;p21"/>
            <p:cNvSpPr/>
            <p:nvPr/>
          </p:nvSpPr>
          <p:spPr>
            <a:xfrm rot="892995" flipH="1">
              <a:off x="1911573" y="1502874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1"/>
            <p:cNvSpPr/>
            <p:nvPr/>
          </p:nvSpPr>
          <p:spPr>
            <a:xfrm rot="900299">
              <a:off x="7565015" y="2098060"/>
              <a:ext cx="330605" cy="536025"/>
            </a:xfrm>
            <a:custGeom>
              <a:avLst/>
              <a:gdLst/>
              <a:ahLst/>
              <a:cxnLst/>
              <a:rect l="l" t="t" r="r" b="b"/>
              <a:pathLst>
                <a:path w="13800" h="16206" extrusionOk="0">
                  <a:moveTo>
                    <a:pt x="572" y="1"/>
                  </a:moveTo>
                  <a:cubicBezTo>
                    <a:pt x="251" y="1"/>
                    <a:pt x="1" y="251"/>
                    <a:pt x="1" y="560"/>
                  </a:cubicBezTo>
                  <a:lnTo>
                    <a:pt x="1" y="15633"/>
                  </a:lnTo>
                  <a:cubicBezTo>
                    <a:pt x="1" y="15958"/>
                    <a:pt x="260" y="16206"/>
                    <a:pt x="554" y="16206"/>
                  </a:cubicBezTo>
                  <a:cubicBezTo>
                    <a:pt x="626" y="16206"/>
                    <a:pt x="701" y="16190"/>
                    <a:pt x="774" y="16157"/>
                  </a:cubicBezTo>
                  <a:lnTo>
                    <a:pt x="6668" y="13633"/>
                  </a:lnTo>
                  <a:cubicBezTo>
                    <a:pt x="6745" y="13597"/>
                    <a:pt x="6823" y="13580"/>
                    <a:pt x="6899" y="13580"/>
                  </a:cubicBezTo>
                  <a:cubicBezTo>
                    <a:pt x="6975" y="13580"/>
                    <a:pt x="7049" y="13597"/>
                    <a:pt x="7120" y="13633"/>
                  </a:cubicBezTo>
                  <a:lnTo>
                    <a:pt x="13014" y="16157"/>
                  </a:lnTo>
                  <a:cubicBezTo>
                    <a:pt x="13086" y="16187"/>
                    <a:pt x="13159" y="16201"/>
                    <a:pt x="13231" y="16201"/>
                  </a:cubicBezTo>
                  <a:cubicBezTo>
                    <a:pt x="13529" y="16201"/>
                    <a:pt x="13800" y="15962"/>
                    <a:pt x="13800" y="15645"/>
                  </a:cubicBezTo>
                  <a:lnTo>
                    <a:pt x="13800" y="560"/>
                  </a:lnTo>
                  <a:cubicBezTo>
                    <a:pt x="13800" y="251"/>
                    <a:pt x="13538" y="1"/>
                    <a:pt x="1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1"/>
            <p:cNvSpPr/>
            <p:nvPr/>
          </p:nvSpPr>
          <p:spPr>
            <a:xfrm rot="892995" flipH="1">
              <a:off x="1875827" y="1433368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>
                <a:alpha val="67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7" name="Google Shape;217;p21"/>
          <p:cNvGrpSpPr/>
          <p:nvPr/>
        </p:nvGrpSpPr>
        <p:grpSpPr>
          <a:xfrm flipH="1">
            <a:off x="754462" y="-1935601"/>
            <a:ext cx="6027969" cy="4895149"/>
            <a:chOff x="1430435" y="706208"/>
            <a:chExt cx="7147790" cy="5804524"/>
          </a:xfrm>
        </p:grpSpPr>
        <p:sp>
          <p:nvSpPr>
            <p:cNvPr id="218" name="Google Shape;218;p21"/>
            <p:cNvSpPr/>
            <p:nvPr/>
          </p:nvSpPr>
          <p:spPr>
            <a:xfrm rot="892995" flipH="1">
              <a:off x="1911573" y="1502874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21"/>
            <p:cNvSpPr/>
            <p:nvPr/>
          </p:nvSpPr>
          <p:spPr>
            <a:xfrm rot="900299">
              <a:off x="7565015" y="2098060"/>
              <a:ext cx="330605" cy="536025"/>
            </a:xfrm>
            <a:custGeom>
              <a:avLst/>
              <a:gdLst/>
              <a:ahLst/>
              <a:cxnLst/>
              <a:rect l="l" t="t" r="r" b="b"/>
              <a:pathLst>
                <a:path w="13800" h="16206" extrusionOk="0">
                  <a:moveTo>
                    <a:pt x="572" y="1"/>
                  </a:moveTo>
                  <a:cubicBezTo>
                    <a:pt x="251" y="1"/>
                    <a:pt x="1" y="251"/>
                    <a:pt x="1" y="560"/>
                  </a:cubicBezTo>
                  <a:lnTo>
                    <a:pt x="1" y="15633"/>
                  </a:lnTo>
                  <a:cubicBezTo>
                    <a:pt x="1" y="15958"/>
                    <a:pt x="260" y="16206"/>
                    <a:pt x="554" y="16206"/>
                  </a:cubicBezTo>
                  <a:cubicBezTo>
                    <a:pt x="626" y="16206"/>
                    <a:pt x="701" y="16190"/>
                    <a:pt x="774" y="16157"/>
                  </a:cubicBezTo>
                  <a:lnTo>
                    <a:pt x="6668" y="13633"/>
                  </a:lnTo>
                  <a:cubicBezTo>
                    <a:pt x="6745" y="13597"/>
                    <a:pt x="6823" y="13580"/>
                    <a:pt x="6899" y="13580"/>
                  </a:cubicBezTo>
                  <a:cubicBezTo>
                    <a:pt x="6975" y="13580"/>
                    <a:pt x="7049" y="13597"/>
                    <a:pt x="7120" y="13633"/>
                  </a:cubicBezTo>
                  <a:lnTo>
                    <a:pt x="13014" y="16157"/>
                  </a:lnTo>
                  <a:cubicBezTo>
                    <a:pt x="13086" y="16187"/>
                    <a:pt x="13159" y="16201"/>
                    <a:pt x="13231" y="16201"/>
                  </a:cubicBezTo>
                  <a:cubicBezTo>
                    <a:pt x="13529" y="16201"/>
                    <a:pt x="13800" y="15962"/>
                    <a:pt x="13800" y="15645"/>
                  </a:cubicBezTo>
                  <a:lnTo>
                    <a:pt x="13800" y="560"/>
                  </a:lnTo>
                  <a:cubicBezTo>
                    <a:pt x="13800" y="251"/>
                    <a:pt x="13538" y="1"/>
                    <a:pt x="1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21"/>
            <p:cNvSpPr/>
            <p:nvPr/>
          </p:nvSpPr>
          <p:spPr>
            <a:xfrm rot="892995" flipH="1">
              <a:off x="1875827" y="1433368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>
                <a:alpha val="67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1" name="Google Shape;221;p21"/>
          <p:cNvGrpSpPr/>
          <p:nvPr/>
        </p:nvGrpSpPr>
        <p:grpSpPr>
          <a:xfrm rot="-210527">
            <a:off x="805758" y="467462"/>
            <a:ext cx="10580197" cy="5922836"/>
            <a:chOff x="653425" y="350625"/>
            <a:chExt cx="7935350" cy="4442240"/>
          </a:xfrm>
        </p:grpSpPr>
        <p:sp>
          <p:nvSpPr>
            <p:cNvPr id="222" name="Google Shape;222;p21"/>
            <p:cNvSpPr/>
            <p:nvPr/>
          </p:nvSpPr>
          <p:spPr>
            <a:xfrm rot="-9570">
              <a:off x="675832" y="359794"/>
              <a:ext cx="6666338" cy="4423906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21"/>
            <p:cNvSpPr/>
            <p:nvPr/>
          </p:nvSpPr>
          <p:spPr>
            <a:xfrm rot="5400000">
              <a:off x="5470275" y="1660725"/>
              <a:ext cx="4428600" cy="1808400"/>
            </a:xfrm>
            <a:prstGeom prst="round2SameRect">
              <a:avLst>
                <a:gd name="adj1" fmla="val 6221"/>
                <a:gd name="adj2" fmla="val 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4" name="Google Shape;224;p21"/>
          <p:cNvSpPr txBox="1">
            <a:spLocks noGrp="1"/>
          </p:cNvSpPr>
          <p:nvPr>
            <p:ph type="title"/>
          </p:nvPr>
        </p:nvSpPr>
        <p:spPr>
          <a:xfrm>
            <a:off x="4406000" y="4427849"/>
            <a:ext cx="3380000" cy="6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3333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21"/>
          <p:cNvSpPr txBox="1">
            <a:spLocks noGrp="1"/>
          </p:cNvSpPr>
          <p:nvPr>
            <p:ph type="subTitle" idx="1"/>
          </p:nvPr>
        </p:nvSpPr>
        <p:spPr>
          <a:xfrm>
            <a:off x="1966200" y="2381600"/>
            <a:ext cx="8259600" cy="20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 sz="2933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4428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/>
          <p:nvPr/>
        </p:nvSpPr>
        <p:spPr>
          <a:xfrm>
            <a:off x="6062067" y="-12600"/>
            <a:ext cx="6130000" cy="6883200"/>
          </a:xfrm>
          <a:prstGeom prst="rect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82" name="Google Shape;282;p24"/>
          <p:cNvGrpSpPr/>
          <p:nvPr/>
        </p:nvGrpSpPr>
        <p:grpSpPr>
          <a:xfrm rot="210527" flipH="1">
            <a:off x="805758" y="467462"/>
            <a:ext cx="10580197" cy="5922836"/>
            <a:chOff x="653425" y="350625"/>
            <a:chExt cx="7935350" cy="4442240"/>
          </a:xfrm>
        </p:grpSpPr>
        <p:sp>
          <p:nvSpPr>
            <p:cNvPr id="283" name="Google Shape;283;p24"/>
            <p:cNvSpPr/>
            <p:nvPr/>
          </p:nvSpPr>
          <p:spPr>
            <a:xfrm rot="-9570">
              <a:off x="675832" y="359794"/>
              <a:ext cx="6666338" cy="4423906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4" name="Google Shape;284;p24"/>
            <p:cNvSpPr/>
            <p:nvPr/>
          </p:nvSpPr>
          <p:spPr>
            <a:xfrm rot="5400000">
              <a:off x="5470275" y="1660725"/>
              <a:ext cx="4428600" cy="1808400"/>
            </a:xfrm>
            <a:prstGeom prst="round2SameRect">
              <a:avLst>
                <a:gd name="adj1" fmla="val 6221"/>
                <a:gd name="adj2" fmla="val 0"/>
              </a:avLst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85" name="Google Shape;285;p24"/>
          <p:cNvGrpSpPr/>
          <p:nvPr/>
        </p:nvGrpSpPr>
        <p:grpSpPr>
          <a:xfrm rot="210527" flipH="1">
            <a:off x="842124" y="500951"/>
            <a:ext cx="10580197" cy="5922836"/>
            <a:chOff x="653425" y="350625"/>
            <a:chExt cx="7935350" cy="4442240"/>
          </a:xfrm>
        </p:grpSpPr>
        <p:sp>
          <p:nvSpPr>
            <p:cNvPr id="286" name="Google Shape;286;p24"/>
            <p:cNvSpPr/>
            <p:nvPr/>
          </p:nvSpPr>
          <p:spPr>
            <a:xfrm rot="-9570">
              <a:off x="675832" y="359794"/>
              <a:ext cx="6666338" cy="4423906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7" name="Google Shape;287;p24"/>
            <p:cNvSpPr/>
            <p:nvPr/>
          </p:nvSpPr>
          <p:spPr>
            <a:xfrm rot="5400000">
              <a:off x="5470275" y="1660725"/>
              <a:ext cx="4428600" cy="1808400"/>
            </a:xfrm>
            <a:prstGeom prst="round2SameRect">
              <a:avLst>
                <a:gd name="adj1" fmla="val 6221"/>
                <a:gd name="adj2" fmla="val 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88" name="Google Shape;288;p24"/>
          <p:cNvSpPr/>
          <p:nvPr/>
        </p:nvSpPr>
        <p:spPr>
          <a:xfrm rot="476397">
            <a:off x="10079531" y="238068"/>
            <a:ext cx="328667" cy="934085"/>
          </a:xfrm>
          <a:custGeom>
            <a:avLst/>
            <a:gdLst/>
            <a:ahLst/>
            <a:cxnLst/>
            <a:rect l="l" t="t" r="r" b="b"/>
            <a:pathLst>
              <a:path w="4169" h="11848" extrusionOk="0">
                <a:moveTo>
                  <a:pt x="2085" y="3215"/>
                </a:moveTo>
                <a:cubicBezTo>
                  <a:pt x="2501" y="3215"/>
                  <a:pt x="2847" y="3727"/>
                  <a:pt x="2847" y="4334"/>
                </a:cubicBezTo>
                <a:lnTo>
                  <a:pt x="2847" y="5406"/>
                </a:lnTo>
                <a:cubicBezTo>
                  <a:pt x="2620" y="5466"/>
                  <a:pt x="2442" y="5763"/>
                  <a:pt x="2442" y="6109"/>
                </a:cubicBezTo>
                <a:cubicBezTo>
                  <a:pt x="2442" y="6454"/>
                  <a:pt x="2608" y="6751"/>
                  <a:pt x="2847" y="6799"/>
                </a:cubicBezTo>
                <a:lnTo>
                  <a:pt x="2847" y="7490"/>
                </a:lnTo>
                <a:cubicBezTo>
                  <a:pt x="2847" y="8097"/>
                  <a:pt x="2501" y="8609"/>
                  <a:pt x="2085" y="8609"/>
                </a:cubicBezTo>
                <a:cubicBezTo>
                  <a:pt x="1668" y="8609"/>
                  <a:pt x="1323" y="8097"/>
                  <a:pt x="1323" y="7490"/>
                </a:cubicBezTo>
                <a:lnTo>
                  <a:pt x="1323" y="4334"/>
                </a:lnTo>
                <a:cubicBezTo>
                  <a:pt x="1323" y="3727"/>
                  <a:pt x="1668" y="3215"/>
                  <a:pt x="2085" y="3215"/>
                </a:cubicBezTo>
                <a:close/>
                <a:moveTo>
                  <a:pt x="2085" y="715"/>
                </a:moveTo>
                <a:cubicBezTo>
                  <a:pt x="2966" y="715"/>
                  <a:pt x="3680" y="1763"/>
                  <a:pt x="3680" y="3061"/>
                </a:cubicBezTo>
                <a:lnTo>
                  <a:pt x="3680" y="5394"/>
                </a:lnTo>
                <a:lnTo>
                  <a:pt x="3335" y="5394"/>
                </a:lnTo>
                <a:lnTo>
                  <a:pt x="3335" y="4346"/>
                </a:lnTo>
                <a:cubicBezTo>
                  <a:pt x="3335" y="3334"/>
                  <a:pt x="2775" y="2525"/>
                  <a:pt x="2085" y="2525"/>
                </a:cubicBezTo>
                <a:cubicBezTo>
                  <a:pt x="1406" y="2525"/>
                  <a:pt x="834" y="3334"/>
                  <a:pt x="834" y="4346"/>
                </a:cubicBezTo>
                <a:lnTo>
                  <a:pt x="834" y="7502"/>
                </a:lnTo>
                <a:cubicBezTo>
                  <a:pt x="834" y="8514"/>
                  <a:pt x="1406" y="9335"/>
                  <a:pt x="2085" y="9335"/>
                </a:cubicBezTo>
                <a:cubicBezTo>
                  <a:pt x="2775" y="9335"/>
                  <a:pt x="3335" y="8514"/>
                  <a:pt x="3335" y="7502"/>
                </a:cubicBezTo>
                <a:lnTo>
                  <a:pt x="3335" y="6823"/>
                </a:lnTo>
                <a:lnTo>
                  <a:pt x="3680" y="6823"/>
                </a:lnTo>
                <a:lnTo>
                  <a:pt x="3680" y="8799"/>
                </a:lnTo>
                <a:cubicBezTo>
                  <a:pt x="3680" y="10085"/>
                  <a:pt x="2966" y="11133"/>
                  <a:pt x="2085" y="11133"/>
                </a:cubicBezTo>
                <a:cubicBezTo>
                  <a:pt x="1204" y="11133"/>
                  <a:pt x="489" y="10097"/>
                  <a:pt x="489" y="8799"/>
                </a:cubicBezTo>
                <a:lnTo>
                  <a:pt x="489" y="3061"/>
                </a:lnTo>
                <a:cubicBezTo>
                  <a:pt x="489" y="1775"/>
                  <a:pt x="1204" y="715"/>
                  <a:pt x="2085" y="715"/>
                </a:cubicBezTo>
                <a:close/>
                <a:moveTo>
                  <a:pt x="2085" y="1"/>
                </a:moveTo>
                <a:cubicBezTo>
                  <a:pt x="942" y="1"/>
                  <a:pt x="1" y="1370"/>
                  <a:pt x="1" y="3061"/>
                </a:cubicBezTo>
                <a:lnTo>
                  <a:pt x="1" y="8799"/>
                </a:lnTo>
                <a:cubicBezTo>
                  <a:pt x="1" y="10478"/>
                  <a:pt x="942" y="11847"/>
                  <a:pt x="2085" y="11847"/>
                </a:cubicBezTo>
                <a:cubicBezTo>
                  <a:pt x="3228" y="11847"/>
                  <a:pt x="4168" y="10478"/>
                  <a:pt x="4168" y="8799"/>
                </a:cubicBezTo>
                <a:lnTo>
                  <a:pt x="4168" y="3049"/>
                </a:lnTo>
                <a:cubicBezTo>
                  <a:pt x="4168" y="1370"/>
                  <a:pt x="3228" y="1"/>
                  <a:pt x="2085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24"/>
          <p:cNvSpPr/>
          <p:nvPr/>
        </p:nvSpPr>
        <p:spPr>
          <a:xfrm rot="476397">
            <a:off x="10548261" y="303435"/>
            <a:ext cx="328667" cy="934085"/>
          </a:xfrm>
          <a:custGeom>
            <a:avLst/>
            <a:gdLst/>
            <a:ahLst/>
            <a:cxnLst/>
            <a:rect l="l" t="t" r="r" b="b"/>
            <a:pathLst>
              <a:path w="4169" h="11848" extrusionOk="0">
                <a:moveTo>
                  <a:pt x="2085" y="3215"/>
                </a:moveTo>
                <a:cubicBezTo>
                  <a:pt x="2501" y="3215"/>
                  <a:pt x="2847" y="3727"/>
                  <a:pt x="2847" y="4334"/>
                </a:cubicBezTo>
                <a:lnTo>
                  <a:pt x="2847" y="5406"/>
                </a:lnTo>
                <a:cubicBezTo>
                  <a:pt x="2620" y="5466"/>
                  <a:pt x="2442" y="5763"/>
                  <a:pt x="2442" y="6109"/>
                </a:cubicBezTo>
                <a:cubicBezTo>
                  <a:pt x="2442" y="6454"/>
                  <a:pt x="2608" y="6751"/>
                  <a:pt x="2847" y="6799"/>
                </a:cubicBezTo>
                <a:lnTo>
                  <a:pt x="2847" y="7490"/>
                </a:lnTo>
                <a:cubicBezTo>
                  <a:pt x="2847" y="8097"/>
                  <a:pt x="2501" y="8609"/>
                  <a:pt x="2085" y="8609"/>
                </a:cubicBezTo>
                <a:cubicBezTo>
                  <a:pt x="1668" y="8609"/>
                  <a:pt x="1323" y="8097"/>
                  <a:pt x="1323" y="7490"/>
                </a:cubicBezTo>
                <a:lnTo>
                  <a:pt x="1323" y="4334"/>
                </a:lnTo>
                <a:cubicBezTo>
                  <a:pt x="1323" y="3727"/>
                  <a:pt x="1668" y="3215"/>
                  <a:pt x="2085" y="3215"/>
                </a:cubicBezTo>
                <a:close/>
                <a:moveTo>
                  <a:pt x="2085" y="715"/>
                </a:moveTo>
                <a:cubicBezTo>
                  <a:pt x="2966" y="715"/>
                  <a:pt x="3680" y="1763"/>
                  <a:pt x="3680" y="3061"/>
                </a:cubicBezTo>
                <a:lnTo>
                  <a:pt x="3680" y="5394"/>
                </a:lnTo>
                <a:lnTo>
                  <a:pt x="3335" y="5394"/>
                </a:lnTo>
                <a:lnTo>
                  <a:pt x="3335" y="4346"/>
                </a:lnTo>
                <a:cubicBezTo>
                  <a:pt x="3335" y="3334"/>
                  <a:pt x="2775" y="2525"/>
                  <a:pt x="2085" y="2525"/>
                </a:cubicBezTo>
                <a:cubicBezTo>
                  <a:pt x="1406" y="2525"/>
                  <a:pt x="834" y="3334"/>
                  <a:pt x="834" y="4346"/>
                </a:cubicBezTo>
                <a:lnTo>
                  <a:pt x="834" y="7502"/>
                </a:lnTo>
                <a:cubicBezTo>
                  <a:pt x="834" y="8514"/>
                  <a:pt x="1406" y="9335"/>
                  <a:pt x="2085" y="9335"/>
                </a:cubicBezTo>
                <a:cubicBezTo>
                  <a:pt x="2775" y="9335"/>
                  <a:pt x="3335" y="8514"/>
                  <a:pt x="3335" y="7502"/>
                </a:cubicBezTo>
                <a:lnTo>
                  <a:pt x="3335" y="6823"/>
                </a:lnTo>
                <a:lnTo>
                  <a:pt x="3680" y="6823"/>
                </a:lnTo>
                <a:lnTo>
                  <a:pt x="3680" y="8799"/>
                </a:lnTo>
                <a:cubicBezTo>
                  <a:pt x="3680" y="10085"/>
                  <a:pt x="2966" y="11133"/>
                  <a:pt x="2085" y="11133"/>
                </a:cubicBezTo>
                <a:cubicBezTo>
                  <a:pt x="1204" y="11133"/>
                  <a:pt x="489" y="10097"/>
                  <a:pt x="489" y="8799"/>
                </a:cubicBezTo>
                <a:lnTo>
                  <a:pt x="489" y="3061"/>
                </a:lnTo>
                <a:cubicBezTo>
                  <a:pt x="489" y="1775"/>
                  <a:pt x="1204" y="715"/>
                  <a:pt x="2085" y="715"/>
                </a:cubicBezTo>
                <a:close/>
                <a:moveTo>
                  <a:pt x="2085" y="1"/>
                </a:moveTo>
                <a:cubicBezTo>
                  <a:pt x="942" y="1"/>
                  <a:pt x="1" y="1370"/>
                  <a:pt x="1" y="3061"/>
                </a:cubicBezTo>
                <a:lnTo>
                  <a:pt x="1" y="8799"/>
                </a:lnTo>
                <a:cubicBezTo>
                  <a:pt x="1" y="10478"/>
                  <a:pt x="942" y="11847"/>
                  <a:pt x="2085" y="11847"/>
                </a:cubicBezTo>
                <a:cubicBezTo>
                  <a:pt x="3228" y="11847"/>
                  <a:pt x="4168" y="10478"/>
                  <a:pt x="4168" y="8799"/>
                </a:cubicBezTo>
                <a:lnTo>
                  <a:pt x="4168" y="3049"/>
                </a:lnTo>
                <a:cubicBezTo>
                  <a:pt x="4168" y="1370"/>
                  <a:pt x="3228" y="1"/>
                  <a:pt x="2085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64564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879837-2280-B896-9F60-D331730CE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2FD0-B412-4FFC-989D-9453A21CD7DD}" type="datetimeFigureOut">
              <a:rPr lang="vi-VN" smtClean="0"/>
              <a:t>10/04/2026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150697-166D-2FC2-86B7-C20E67C33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EDA82-2FA9-4E10-BFFE-5103E2B0B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CADF-DA54-4FB4-8158-210CDB3D387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4780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solidFill>
          <a:schemeClr val="lt1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3"/>
          <p:cNvSpPr/>
          <p:nvPr/>
        </p:nvSpPr>
        <p:spPr>
          <a:xfrm flipH="1">
            <a:off x="5862400" y="4767"/>
            <a:ext cx="63296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1" name="Google Shape;21;p3"/>
          <p:cNvGrpSpPr/>
          <p:nvPr/>
        </p:nvGrpSpPr>
        <p:grpSpPr>
          <a:xfrm flipH="1">
            <a:off x="-480315" y="-988772"/>
            <a:ext cx="7132541" cy="5792141"/>
            <a:chOff x="1430435" y="706208"/>
            <a:chExt cx="7147790" cy="5804524"/>
          </a:xfrm>
        </p:grpSpPr>
        <p:sp>
          <p:nvSpPr>
            <p:cNvPr id="22" name="Google Shape;22;p3"/>
            <p:cNvSpPr/>
            <p:nvPr/>
          </p:nvSpPr>
          <p:spPr>
            <a:xfrm rot="892995" flipH="1">
              <a:off x="1911573" y="1502874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3"/>
            <p:cNvSpPr/>
            <p:nvPr/>
          </p:nvSpPr>
          <p:spPr>
            <a:xfrm rot="900299">
              <a:off x="7565015" y="2098060"/>
              <a:ext cx="330605" cy="536025"/>
            </a:xfrm>
            <a:custGeom>
              <a:avLst/>
              <a:gdLst/>
              <a:ahLst/>
              <a:cxnLst/>
              <a:rect l="l" t="t" r="r" b="b"/>
              <a:pathLst>
                <a:path w="13800" h="16206" extrusionOk="0">
                  <a:moveTo>
                    <a:pt x="572" y="1"/>
                  </a:moveTo>
                  <a:cubicBezTo>
                    <a:pt x="251" y="1"/>
                    <a:pt x="1" y="251"/>
                    <a:pt x="1" y="560"/>
                  </a:cubicBezTo>
                  <a:lnTo>
                    <a:pt x="1" y="15633"/>
                  </a:lnTo>
                  <a:cubicBezTo>
                    <a:pt x="1" y="15958"/>
                    <a:pt x="260" y="16206"/>
                    <a:pt x="554" y="16206"/>
                  </a:cubicBezTo>
                  <a:cubicBezTo>
                    <a:pt x="626" y="16206"/>
                    <a:pt x="701" y="16190"/>
                    <a:pt x="774" y="16157"/>
                  </a:cubicBezTo>
                  <a:lnTo>
                    <a:pt x="6668" y="13633"/>
                  </a:lnTo>
                  <a:cubicBezTo>
                    <a:pt x="6745" y="13597"/>
                    <a:pt x="6823" y="13580"/>
                    <a:pt x="6899" y="13580"/>
                  </a:cubicBezTo>
                  <a:cubicBezTo>
                    <a:pt x="6975" y="13580"/>
                    <a:pt x="7049" y="13597"/>
                    <a:pt x="7120" y="13633"/>
                  </a:cubicBezTo>
                  <a:lnTo>
                    <a:pt x="13014" y="16157"/>
                  </a:lnTo>
                  <a:cubicBezTo>
                    <a:pt x="13086" y="16187"/>
                    <a:pt x="13159" y="16201"/>
                    <a:pt x="13231" y="16201"/>
                  </a:cubicBezTo>
                  <a:cubicBezTo>
                    <a:pt x="13529" y="16201"/>
                    <a:pt x="13800" y="15962"/>
                    <a:pt x="13800" y="15645"/>
                  </a:cubicBezTo>
                  <a:lnTo>
                    <a:pt x="13800" y="560"/>
                  </a:lnTo>
                  <a:cubicBezTo>
                    <a:pt x="13800" y="251"/>
                    <a:pt x="13538" y="1"/>
                    <a:pt x="1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3"/>
            <p:cNvSpPr/>
            <p:nvPr/>
          </p:nvSpPr>
          <p:spPr>
            <a:xfrm rot="892995" flipH="1">
              <a:off x="1875827" y="1433368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>
                <a:alpha val="67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" name="Google Shape;25;p3"/>
          <p:cNvGrpSpPr/>
          <p:nvPr/>
        </p:nvGrpSpPr>
        <p:grpSpPr>
          <a:xfrm>
            <a:off x="5247386" y="1957628"/>
            <a:ext cx="7132541" cy="5792141"/>
            <a:chOff x="1430435" y="706208"/>
            <a:chExt cx="7147790" cy="5804524"/>
          </a:xfrm>
        </p:grpSpPr>
        <p:sp>
          <p:nvSpPr>
            <p:cNvPr id="26" name="Google Shape;26;p3"/>
            <p:cNvSpPr/>
            <p:nvPr/>
          </p:nvSpPr>
          <p:spPr>
            <a:xfrm rot="892995" flipH="1">
              <a:off x="1911573" y="1502874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 rot="900299">
              <a:off x="7565015" y="2098060"/>
              <a:ext cx="330605" cy="536025"/>
            </a:xfrm>
            <a:custGeom>
              <a:avLst/>
              <a:gdLst/>
              <a:ahLst/>
              <a:cxnLst/>
              <a:rect l="l" t="t" r="r" b="b"/>
              <a:pathLst>
                <a:path w="13800" h="16206" extrusionOk="0">
                  <a:moveTo>
                    <a:pt x="572" y="1"/>
                  </a:moveTo>
                  <a:cubicBezTo>
                    <a:pt x="251" y="1"/>
                    <a:pt x="1" y="251"/>
                    <a:pt x="1" y="560"/>
                  </a:cubicBezTo>
                  <a:lnTo>
                    <a:pt x="1" y="15633"/>
                  </a:lnTo>
                  <a:cubicBezTo>
                    <a:pt x="1" y="15958"/>
                    <a:pt x="260" y="16206"/>
                    <a:pt x="554" y="16206"/>
                  </a:cubicBezTo>
                  <a:cubicBezTo>
                    <a:pt x="626" y="16206"/>
                    <a:pt x="701" y="16190"/>
                    <a:pt x="774" y="16157"/>
                  </a:cubicBezTo>
                  <a:lnTo>
                    <a:pt x="6668" y="13633"/>
                  </a:lnTo>
                  <a:cubicBezTo>
                    <a:pt x="6745" y="13597"/>
                    <a:pt x="6823" y="13580"/>
                    <a:pt x="6899" y="13580"/>
                  </a:cubicBezTo>
                  <a:cubicBezTo>
                    <a:pt x="6975" y="13580"/>
                    <a:pt x="7049" y="13597"/>
                    <a:pt x="7120" y="13633"/>
                  </a:cubicBezTo>
                  <a:lnTo>
                    <a:pt x="13014" y="16157"/>
                  </a:lnTo>
                  <a:cubicBezTo>
                    <a:pt x="13086" y="16187"/>
                    <a:pt x="13159" y="16201"/>
                    <a:pt x="13231" y="16201"/>
                  </a:cubicBezTo>
                  <a:cubicBezTo>
                    <a:pt x="13529" y="16201"/>
                    <a:pt x="13800" y="15962"/>
                    <a:pt x="13800" y="15645"/>
                  </a:cubicBezTo>
                  <a:lnTo>
                    <a:pt x="13800" y="560"/>
                  </a:lnTo>
                  <a:cubicBezTo>
                    <a:pt x="13800" y="251"/>
                    <a:pt x="13538" y="1"/>
                    <a:pt x="132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3"/>
            <p:cNvSpPr/>
            <p:nvPr/>
          </p:nvSpPr>
          <p:spPr>
            <a:xfrm rot="892995" flipH="1">
              <a:off x="1875827" y="1433368"/>
              <a:ext cx="6221261" cy="4280698"/>
            </a:xfrm>
            <a:custGeom>
              <a:avLst/>
              <a:gdLst/>
              <a:ahLst/>
              <a:cxnLst/>
              <a:rect l="l" t="t" r="r" b="b"/>
              <a:pathLst>
                <a:path w="84357" h="58044" extrusionOk="0">
                  <a:moveTo>
                    <a:pt x="0" y="1"/>
                  </a:moveTo>
                  <a:lnTo>
                    <a:pt x="0" y="3418"/>
                  </a:lnTo>
                  <a:lnTo>
                    <a:pt x="2989" y="3418"/>
                  </a:lnTo>
                  <a:cubicBezTo>
                    <a:pt x="3191" y="2941"/>
                    <a:pt x="3656" y="2596"/>
                    <a:pt x="4203" y="2584"/>
                  </a:cubicBezTo>
                  <a:cubicBezTo>
                    <a:pt x="4210" y="2584"/>
                    <a:pt x="4218" y="2584"/>
                    <a:pt x="4225" y="2584"/>
                  </a:cubicBezTo>
                  <a:cubicBezTo>
                    <a:pt x="4942" y="2584"/>
                    <a:pt x="5573" y="3175"/>
                    <a:pt x="5584" y="3894"/>
                  </a:cubicBezTo>
                  <a:cubicBezTo>
                    <a:pt x="5596" y="4656"/>
                    <a:pt x="4989" y="5275"/>
                    <a:pt x="4227" y="5275"/>
                  </a:cubicBezTo>
                  <a:cubicBezTo>
                    <a:pt x="3691" y="5275"/>
                    <a:pt x="3251" y="4965"/>
                    <a:pt x="3025" y="4537"/>
                  </a:cubicBezTo>
                  <a:lnTo>
                    <a:pt x="0" y="4537"/>
                  </a:lnTo>
                  <a:lnTo>
                    <a:pt x="0" y="9002"/>
                  </a:lnTo>
                  <a:lnTo>
                    <a:pt x="2989" y="9002"/>
                  </a:lnTo>
                  <a:cubicBezTo>
                    <a:pt x="3191" y="8525"/>
                    <a:pt x="3656" y="8180"/>
                    <a:pt x="4203" y="8168"/>
                  </a:cubicBezTo>
                  <a:cubicBezTo>
                    <a:pt x="4217" y="8168"/>
                    <a:pt x="4231" y="8168"/>
                    <a:pt x="4245" y="8168"/>
                  </a:cubicBezTo>
                  <a:cubicBezTo>
                    <a:pt x="4954" y="8168"/>
                    <a:pt x="5573" y="8754"/>
                    <a:pt x="5584" y="9478"/>
                  </a:cubicBezTo>
                  <a:cubicBezTo>
                    <a:pt x="5596" y="10228"/>
                    <a:pt x="4989" y="10859"/>
                    <a:pt x="4227" y="10859"/>
                  </a:cubicBezTo>
                  <a:cubicBezTo>
                    <a:pt x="3691" y="10859"/>
                    <a:pt x="3251" y="10549"/>
                    <a:pt x="3025" y="10109"/>
                  </a:cubicBezTo>
                  <a:lnTo>
                    <a:pt x="0" y="10109"/>
                  </a:lnTo>
                  <a:lnTo>
                    <a:pt x="0" y="14574"/>
                  </a:lnTo>
                  <a:lnTo>
                    <a:pt x="2989" y="14574"/>
                  </a:lnTo>
                  <a:cubicBezTo>
                    <a:pt x="3191" y="14098"/>
                    <a:pt x="3656" y="13764"/>
                    <a:pt x="4203" y="13740"/>
                  </a:cubicBezTo>
                  <a:cubicBezTo>
                    <a:pt x="4210" y="13740"/>
                    <a:pt x="4218" y="13740"/>
                    <a:pt x="4225" y="13740"/>
                  </a:cubicBezTo>
                  <a:cubicBezTo>
                    <a:pt x="4942" y="13740"/>
                    <a:pt x="5573" y="14331"/>
                    <a:pt x="5584" y="15050"/>
                  </a:cubicBezTo>
                  <a:cubicBezTo>
                    <a:pt x="5596" y="15812"/>
                    <a:pt x="4989" y="16443"/>
                    <a:pt x="4227" y="16443"/>
                  </a:cubicBezTo>
                  <a:cubicBezTo>
                    <a:pt x="3691" y="16443"/>
                    <a:pt x="3251" y="16122"/>
                    <a:pt x="3025" y="15693"/>
                  </a:cubicBezTo>
                  <a:lnTo>
                    <a:pt x="0" y="15693"/>
                  </a:lnTo>
                  <a:lnTo>
                    <a:pt x="0" y="20158"/>
                  </a:lnTo>
                  <a:lnTo>
                    <a:pt x="2989" y="20158"/>
                  </a:lnTo>
                  <a:cubicBezTo>
                    <a:pt x="3191" y="19682"/>
                    <a:pt x="3656" y="19336"/>
                    <a:pt x="4203" y="19324"/>
                  </a:cubicBezTo>
                  <a:cubicBezTo>
                    <a:pt x="4210" y="19324"/>
                    <a:pt x="4218" y="19324"/>
                    <a:pt x="4225" y="19324"/>
                  </a:cubicBezTo>
                  <a:cubicBezTo>
                    <a:pt x="4942" y="19324"/>
                    <a:pt x="5573" y="19915"/>
                    <a:pt x="5584" y="20634"/>
                  </a:cubicBezTo>
                  <a:cubicBezTo>
                    <a:pt x="5596" y="21396"/>
                    <a:pt x="4989" y="22015"/>
                    <a:pt x="4227" y="22015"/>
                  </a:cubicBezTo>
                  <a:cubicBezTo>
                    <a:pt x="3691" y="22015"/>
                    <a:pt x="3251" y="21706"/>
                    <a:pt x="3025" y="21277"/>
                  </a:cubicBezTo>
                  <a:lnTo>
                    <a:pt x="0" y="21277"/>
                  </a:lnTo>
                  <a:lnTo>
                    <a:pt x="0" y="25742"/>
                  </a:lnTo>
                  <a:lnTo>
                    <a:pt x="2989" y="25742"/>
                  </a:lnTo>
                  <a:cubicBezTo>
                    <a:pt x="3191" y="25266"/>
                    <a:pt x="3656" y="24920"/>
                    <a:pt x="4203" y="24908"/>
                  </a:cubicBezTo>
                  <a:cubicBezTo>
                    <a:pt x="4210" y="24908"/>
                    <a:pt x="4218" y="24908"/>
                    <a:pt x="4225" y="24908"/>
                  </a:cubicBezTo>
                  <a:cubicBezTo>
                    <a:pt x="4942" y="24908"/>
                    <a:pt x="5573" y="25499"/>
                    <a:pt x="5584" y="26218"/>
                  </a:cubicBezTo>
                  <a:cubicBezTo>
                    <a:pt x="5596" y="26980"/>
                    <a:pt x="4989" y="27599"/>
                    <a:pt x="4227" y="27599"/>
                  </a:cubicBezTo>
                  <a:cubicBezTo>
                    <a:pt x="3691" y="27599"/>
                    <a:pt x="3251" y="27290"/>
                    <a:pt x="3025" y="26861"/>
                  </a:cubicBezTo>
                  <a:lnTo>
                    <a:pt x="0" y="26861"/>
                  </a:lnTo>
                  <a:lnTo>
                    <a:pt x="0" y="31326"/>
                  </a:lnTo>
                  <a:lnTo>
                    <a:pt x="2989" y="31326"/>
                  </a:lnTo>
                  <a:cubicBezTo>
                    <a:pt x="3191" y="30850"/>
                    <a:pt x="3656" y="30504"/>
                    <a:pt x="4203" y="30492"/>
                  </a:cubicBezTo>
                  <a:cubicBezTo>
                    <a:pt x="4217" y="30492"/>
                    <a:pt x="4231" y="30492"/>
                    <a:pt x="4245" y="30492"/>
                  </a:cubicBezTo>
                  <a:cubicBezTo>
                    <a:pt x="4954" y="30492"/>
                    <a:pt x="5573" y="31078"/>
                    <a:pt x="5584" y="31802"/>
                  </a:cubicBezTo>
                  <a:cubicBezTo>
                    <a:pt x="5596" y="32552"/>
                    <a:pt x="4989" y="33183"/>
                    <a:pt x="4227" y="33183"/>
                  </a:cubicBezTo>
                  <a:cubicBezTo>
                    <a:pt x="3691" y="33183"/>
                    <a:pt x="3251" y="32874"/>
                    <a:pt x="3025" y="32433"/>
                  </a:cubicBezTo>
                  <a:lnTo>
                    <a:pt x="0" y="32433"/>
                  </a:lnTo>
                  <a:lnTo>
                    <a:pt x="0" y="36898"/>
                  </a:lnTo>
                  <a:lnTo>
                    <a:pt x="2989" y="36898"/>
                  </a:lnTo>
                  <a:cubicBezTo>
                    <a:pt x="3191" y="36422"/>
                    <a:pt x="3656" y="36088"/>
                    <a:pt x="4203" y="36065"/>
                  </a:cubicBezTo>
                  <a:cubicBezTo>
                    <a:pt x="4210" y="36064"/>
                    <a:pt x="4218" y="36064"/>
                    <a:pt x="4225" y="36064"/>
                  </a:cubicBezTo>
                  <a:cubicBezTo>
                    <a:pt x="4942" y="36064"/>
                    <a:pt x="5573" y="36655"/>
                    <a:pt x="5584" y="37374"/>
                  </a:cubicBezTo>
                  <a:cubicBezTo>
                    <a:pt x="5596" y="38136"/>
                    <a:pt x="4989" y="38767"/>
                    <a:pt x="4227" y="38767"/>
                  </a:cubicBezTo>
                  <a:cubicBezTo>
                    <a:pt x="3691" y="38767"/>
                    <a:pt x="3251" y="38446"/>
                    <a:pt x="3025" y="38017"/>
                  </a:cubicBezTo>
                  <a:lnTo>
                    <a:pt x="0" y="38017"/>
                  </a:lnTo>
                  <a:lnTo>
                    <a:pt x="0" y="42482"/>
                  </a:lnTo>
                  <a:lnTo>
                    <a:pt x="2989" y="42482"/>
                  </a:lnTo>
                  <a:cubicBezTo>
                    <a:pt x="3191" y="42006"/>
                    <a:pt x="3656" y="41660"/>
                    <a:pt x="4203" y="41649"/>
                  </a:cubicBezTo>
                  <a:cubicBezTo>
                    <a:pt x="4210" y="41648"/>
                    <a:pt x="4218" y="41648"/>
                    <a:pt x="4225" y="41648"/>
                  </a:cubicBezTo>
                  <a:cubicBezTo>
                    <a:pt x="4942" y="41648"/>
                    <a:pt x="5573" y="42239"/>
                    <a:pt x="5584" y="42958"/>
                  </a:cubicBezTo>
                  <a:cubicBezTo>
                    <a:pt x="5596" y="43720"/>
                    <a:pt x="4989" y="44339"/>
                    <a:pt x="4227" y="44339"/>
                  </a:cubicBezTo>
                  <a:cubicBezTo>
                    <a:pt x="3691" y="44339"/>
                    <a:pt x="3251" y="44030"/>
                    <a:pt x="3025" y="43601"/>
                  </a:cubicBezTo>
                  <a:lnTo>
                    <a:pt x="0" y="43601"/>
                  </a:lnTo>
                  <a:lnTo>
                    <a:pt x="0" y="48066"/>
                  </a:lnTo>
                  <a:lnTo>
                    <a:pt x="2989" y="48066"/>
                  </a:lnTo>
                  <a:cubicBezTo>
                    <a:pt x="3191" y="47590"/>
                    <a:pt x="3656" y="47244"/>
                    <a:pt x="4203" y="47233"/>
                  </a:cubicBezTo>
                  <a:cubicBezTo>
                    <a:pt x="4210" y="47232"/>
                    <a:pt x="4218" y="47232"/>
                    <a:pt x="4225" y="47232"/>
                  </a:cubicBezTo>
                  <a:cubicBezTo>
                    <a:pt x="4942" y="47232"/>
                    <a:pt x="5573" y="47823"/>
                    <a:pt x="5584" y="48542"/>
                  </a:cubicBezTo>
                  <a:cubicBezTo>
                    <a:pt x="5596" y="49304"/>
                    <a:pt x="4989" y="49923"/>
                    <a:pt x="4227" y="49923"/>
                  </a:cubicBezTo>
                  <a:cubicBezTo>
                    <a:pt x="3691" y="49923"/>
                    <a:pt x="3251" y="49614"/>
                    <a:pt x="3025" y="49185"/>
                  </a:cubicBezTo>
                  <a:lnTo>
                    <a:pt x="0" y="49185"/>
                  </a:lnTo>
                  <a:lnTo>
                    <a:pt x="0" y="53650"/>
                  </a:lnTo>
                  <a:lnTo>
                    <a:pt x="2989" y="53650"/>
                  </a:lnTo>
                  <a:cubicBezTo>
                    <a:pt x="3191" y="53174"/>
                    <a:pt x="3656" y="52828"/>
                    <a:pt x="4203" y="52817"/>
                  </a:cubicBezTo>
                  <a:cubicBezTo>
                    <a:pt x="4217" y="52816"/>
                    <a:pt x="4231" y="52816"/>
                    <a:pt x="4245" y="52816"/>
                  </a:cubicBezTo>
                  <a:cubicBezTo>
                    <a:pt x="4954" y="52816"/>
                    <a:pt x="5573" y="53402"/>
                    <a:pt x="5584" y="54126"/>
                  </a:cubicBezTo>
                  <a:cubicBezTo>
                    <a:pt x="5596" y="54876"/>
                    <a:pt x="4989" y="55507"/>
                    <a:pt x="4227" y="55507"/>
                  </a:cubicBezTo>
                  <a:cubicBezTo>
                    <a:pt x="3691" y="55507"/>
                    <a:pt x="3251" y="55198"/>
                    <a:pt x="3025" y="54757"/>
                  </a:cubicBezTo>
                  <a:lnTo>
                    <a:pt x="0" y="54757"/>
                  </a:lnTo>
                  <a:lnTo>
                    <a:pt x="0" y="58043"/>
                  </a:lnTo>
                  <a:lnTo>
                    <a:pt x="82177" y="58043"/>
                  </a:lnTo>
                  <a:cubicBezTo>
                    <a:pt x="83380" y="58043"/>
                    <a:pt x="84356" y="57055"/>
                    <a:pt x="84356" y="55853"/>
                  </a:cubicBezTo>
                  <a:lnTo>
                    <a:pt x="84356" y="1679"/>
                  </a:lnTo>
                  <a:cubicBezTo>
                    <a:pt x="84356" y="751"/>
                    <a:pt x="83606" y="1"/>
                    <a:pt x="82677" y="1"/>
                  </a:cubicBezTo>
                  <a:close/>
                </a:path>
              </a:pathLst>
            </a:custGeom>
            <a:solidFill>
              <a:srgbClr val="FFFFFF">
                <a:alpha val="678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9" name="Google Shape;29;p3"/>
          <p:cNvSpPr/>
          <p:nvPr/>
        </p:nvSpPr>
        <p:spPr>
          <a:xfrm rot="-9570">
            <a:off x="1651776" y="484504"/>
            <a:ext cx="8888451" cy="5898541"/>
          </a:xfrm>
          <a:custGeom>
            <a:avLst/>
            <a:gdLst/>
            <a:ahLst/>
            <a:cxnLst/>
            <a:rect l="l" t="t" r="r" b="b"/>
            <a:pathLst>
              <a:path w="84357" h="58044" extrusionOk="0">
                <a:moveTo>
                  <a:pt x="0" y="1"/>
                </a:moveTo>
                <a:lnTo>
                  <a:pt x="0" y="3418"/>
                </a:lnTo>
                <a:lnTo>
                  <a:pt x="2989" y="3418"/>
                </a:lnTo>
                <a:cubicBezTo>
                  <a:pt x="3191" y="2941"/>
                  <a:pt x="3656" y="2596"/>
                  <a:pt x="4203" y="2584"/>
                </a:cubicBezTo>
                <a:cubicBezTo>
                  <a:pt x="4210" y="2584"/>
                  <a:pt x="4218" y="2584"/>
                  <a:pt x="4225" y="2584"/>
                </a:cubicBezTo>
                <a:cubicBezTo>
                  <a:pt x="4942" y="2584"/>
                  <a:pt x="5573" y="3175"/>
                  <a:pt x="5584" y="3894"/>
                </a:cubicBezTo>
                <a:cubicBezTo>
                  <a:pt x="5596" y="4656"/>
                  <a:pt x="4989" y="5275"/>
                  <a:pt x="4227" y="5275"/>
                </a:cubicBezTo>
                <a:cubicBezTo>
                  <a:pt x="3691" y="5275"/>
                  <a:pt x="3251" y="4965"/>
                  <a:pt x="3025" y="4537"/>
                </a:cubicBezTo>
                <a:lnTo>
                  <a:pt x="0" y="4537"/>
                </a:lnTo>
                <a:lnTo>
                  <a:pt x="0" y="9002"/>
                </a:lnTo>
                <a:lnTo>
                  <a:pt x="2989" y="9002"/>
                </a:lnTo>
                <a:cubicBezTo>
                  <a:pt x="3191" y="8525"/>
                  <a:pt x="3656" y="8180"/>
                  <a:pt x="4203" y="8168"/>
                </a:cubicBezTo>
                <a:cubicBezTo>
                  <a:pt x="4217" y="8168"/>
                  <a:pt x="4231" y="8168"/>
                  <a:pt x="4245" y="8168"/>
                </a:cubicBezTo>
                <a:cubicBezTo>
                  <a:pt x="4954" y="8168"/>
                  <a:pt x="5573" y="8754"/>
                  <a:pt x="5584" y="9478"/>
                </a:cubicBezTo>
                <a:cubicBezTo>
                  <a:pt x="5596" y="10228"/>
                  <a:pt x="4989" y="10859"/>
                  <a:pt x="4227" y="10859"/>
                </a:cubicBezTo>
                <a:cubicBezTo>
                  <a:pt x="3691" y="10859"/>
                  <a:pt x="3251" y="10549"/>
                  <a:pt x="3025" y="10109"/>
                </a:cubicBezTo>
                <a:lnTo>
                  <a:pt x="0" y="10109"/>
                </a:lnTo>
                <a:lnTo>
                  <a:pt x="0" y="14574"/>
                </a:lnTo>
                <a:lnTo>
                  <a:pt x="2989" y="14574"/>
                </a:lnTo>
                <a:cubicBezTo>
                  <a:pt x="3191" y="14098"/>
                  <a:pt x="3656" y="13764"/>
                  <a:pt x="4203" y="13740"/>
                </a:cubicBezTo>
                <a:cubicBezTo>
                  <a:pt x="4210" y="13740"/>
                  <a:pt x="4218" y="13740"/>
                  <a:pt x="4225" y="13740"/>
                </a:cubicBezTo>
                <a:cubicBezTo>
                  <a:pt x="4942" y="13740"/>
                  <a:pt x="5573" y="14331"/>
                  <a:pt x="5584" y="15050"/>
                </a:cubicBezTo>
                <a:cubicBezTo>
                  <a:pt x="5596" y="15812"/>
                  <a:pt x="4989" y="16443"/>
                  <a:pt x="4227" y="16443"/>
                </a:cubicBezTo>
                <a:cubicBezTo>
                  <a:pt x="3691" y="16443"/>
                  <a:pt x="3251" y="16122"/>
                  <a:pt x="3025" y="15693"/>
                </a:cubicBezTo>
                <a:lnTo>
                  <a:pt x="0" y="15693"/>
                </a:lnTo>
                <a:lnTo>
                  <a:pt x="0" y="20158"/>
                </a:lnTo>
                <a:lnTo>
                  <a:pt x="2989" y="20158"/>
                </a:lnTo>
                <a:cubicBezTo>
                  <a:pt x="3191" y="19682"/>
                  <a:pt x="3656" y="19336"/>
                  <a:pt x="4203" y="19324"/>
                </a:cubicBezTo>
                <a:cubicBezTo>
                  <a:pt x="4210" y="19324"/>
                  <a:pt x="4218" y="19324"/>
                  <a:pt x="4225" y="19324"/>
                </a:cubicBezTo>
                <a:cubicBezTo>
                  <a:pt x="4942" y="19324"/>
                  <a:pt x="5573" y="19915"/>
                  <a:pt x="5584" y="20634"/>
                </a:cubicBezTo>
                <a:cubicBezTo>
                  <a:pt x="5596" y="21396"/>
                  <a:pt x="4989" y="22015"/>
                  <a:pt x="4227" y="22015"/>
                </a:cubicBezTo>
                <a:cubicBezTo>
                  <a:pt x="3691" y="22015"/>
                  <a:pt x="3251" y="21706"/>
                  <a:pt x="3025" y="21277"/>
                </a:cubicBezTo>
                <a:lnTo>
                  <a:pt x="0" y="21277"/>
                </a:lnTo>
                <a:lnTo>
                  <a:pt x="0" y="25742"/>
                </a:lnTo>
                <a:lnTo>
                  <a:pt x="2989" y="25742"/>
                </a:lnTo>
                <a:cubicBezTo>
                  <a:pt x="3191" y="25266"/>
                  <a:pt x="3656" y="24920"/>
                  <a:pt x="4203" y="24908"/>
                </a:cubicBezTo>
                <a:cubicBezTo>
                  <a:pt x="4210" y="24908"/>
                  <a:pt x="4218" y="24908"/>
                  <a:pt x="4225" y="24908"/>
                </a:cubicBezTo>
                <a:cubicBezTo>
                  <a:pt x="4942" y="24908"/>
                  <a:pt x="5573" y="25499"/>
                  <a:pt x="5584" y="26218"/>
                </a:cubicBezTo>
                <a:cubicBezTo>
                  <a:pt x="5596" y="26980"/>
                  <a:pt x="4989" y="27599"/>
                  <a:pt x="4227" y="27599"/>
                </a:cubicBezTo>
                <a:cubicBezTo>
                  <a:pt x="3691" y="27599"/>
                  <a:pt x="3251" y="27290"/>
                  <a:pt x="3025" y="26861"/>
                </a:cubicBezTo>
                <a:lnTo>
                  <a:pt x="0" y="26861"/>
                </a:lnTo>
                <a:lnTo>
                  <a:pt x="0" y="31326"/>
                </a:lnTo>
                <a:lnTo>
                  <a:pt x="2989" y="31326"/>
                </a:lnTo>
                <a:cubicBezTo>
                  <a:pt x="3191" y="30850"/>
                  <a:pt x="3656" y="30504"/>
                  <a:pt x="4203" y="30492"/>
                </a:cubicBezTo>
                <a:cubicBezTo>
                  <a:pt x="4217" y="30492"/>
                  <a:pt x="4231" y="30492"/>
                  <a:pt x="4245" y="30492"/>
                </a:cubicBezTo>
                <a:cubicBezTo>
                  <a:pt x="4954" y="30492"/>
                  <a:pt x="5573" y="31078"/>
                  <a:pt x="5584" y="31802"/>
                </a:cubicBezTo>
                <a:cubicBezTo>
                  <a:pt x="5596" y="32552"/>
                  <a:pt x="4989" y="33183"/>
                  <a:pt x="4227" y="33183"/>
                </a:cubicBezTo>
                <a:cubicBezTo>
                  <a:pt x="3691" y="33183"/>
                  <a:pt x="3251" y="32874"/>
                  <a:pt x="3025" y="32433"/>
                </a:cubicBezTo>
                <a:lnTo>
                  <a:pt x="0" y="32433"/>
                </a:lnTo>
                <a:lnTo>
                  <a:pt x="0" y="36898"/>
                </a:lnTo>
                <a:lnTo>
                  <a:pt x="2989" y="36898"/>
                </a:lnTo>
                <a:cubicBezTo>
                  <a:pt x="3191" y="36422"/>
                  <a:pt x="3656" y="36088"/>
                  <a:pt x="4203" y="36065"/>
                </a:cubicBezTo>
                <a:cubicBezTo>
                  <a:pt x="4210" y="36064"/>
                  <a:pt x="4218" y="36064"/>
                  <a:pt x="4225" y="36064"/>
                </a:cubicBezTo>
                <a:cubicBezTo>
                  <a:pt x="4942" y="36064"/>
                  <a:pt x="5573" y="36655"/>
                  <a:pt x="5584" y="37374"/>
                </a:cubicBezTo>
                <a:cubicBezTo>
                  <a:pt x="5596" y="38136"/>
                  <a:pt x="4989" y="38767"/>
                  <a:pt x="4227" y="38767"/>
                </a:cubicBezTo>
                <a:cubicBezTo>
                  <a:pt x="3691" y="38767"/>
                  <a:pt x="3251" y="38446"/>
                  <a:pt x="3025" y="38017"/>
                </a:cubicBezTo>
                <a:lnTo>
                  <a:pt x="0" y="38017"/>
                </a:lnTo>
                <a:lnTo>
                  <a:pt x="0" y="42482"/>
                </a:lnTo>
                <a:lnTo>
                  <a:pt x="2989" y="42482"/>
                </a:lnTo>
                <a:cubicBezTo>
                  <a:pt x="3191" y="42006"/>
                  <a:pt x="3656" y="41660"/>
                  <a:pt x="4203" y="41649"/>
                </a:cubicBezTo>
                <a:cubicBezTo>
                  <a:pt x="4210" y="41648"/>
                  <a:pt x="4218" y="41648"/>
                  <a:pt x="4225" y="41648"/>
                </a:cubicBezTo>
                <a:cubicBezTo>
                  <a:pt x="4942" y="41648"/>
                  <a:pt x="5573" y="42239"/>
                  <a:pt x="5584" y="42958"/>
                </a:cubicBezTo>
                <a:cubicBezTo>
                  <a:pt x="5596" y="43720"/>
                  <a:pt x="4989" y="44339"/>
                  <a:pt x="4227" y="44339"/>
                </a:cubicBezTo>
                <a:cubicBezTo>
                  <a:pt x="3691" y="44339"/>
                  <a:pt x="3251" y="44030"/>
                  <a:pt x="3025" y="43601"/>
                </a:cubicBezTo>
                <a:lnTo>
                  <a:pt x="0" y="43601"/>
                </a:lnTo>
                <a:lnTo>
                  <a:pt x="0" y="48066"/>
                </a:lnTo>
                <a:lnTo>
                  <a:pt x="2989" y="48066"/>
                </a:lnTo>
                <a:cubicBezTo>
                  <a:pt x="3191" y="47590"/>
                  <a:pt x="3656" y="47244"/>
                  <a:pt x="4203" y="47233"/>
                </a:cubicBezTo>
                <a:cubicBezTo>
                  <a:pt x="4210" y="47232"/>
                  <a:pt x="4218" y="47232"/>
                  <a:pt x="4225" y="47232"/>
                </a:cubicBezTo>
                <a:cubicBezTo>
                  <a:pt x="4942" y="47232"/>
                  <a:pt x="5573" y="47823"/>
                  <a:pt x="5584" y="48542"/>
                </a:cubicBezTo>
                <a:cubicBezTo>
                  <a:pt x="5596" y="49304"/>
                  <a:pt x="4989" y="49923"/>
                  <a:pt x="4227" y="49923"/>
                </a:cubicBezTo>
                <a:cubicBezTo>
                  <a:pt x="3691" y="49923"/>
                  <a:pt x="3251" y="49614"/>
                  <a:pt x="3025" y="49185"/>
                </a:cubicBezTo>
                <a:lnTo>
                  <a:pt x="0" y="49185"/>
                </a:lnTo>
                <a:lnTo>
                  <a:pt x="0" y="53650"/>
                </a:lnTo>
                <a:lnTo>
                  <a:pt x="2989" y="53650"/>
                </a:lnTo>
                <a:cubicBezTo>
                  <a:pt x="3191" y="53174"/>
                  <a:pt x="3656" y="52828"/>
                  <a:pt x="4203" y="52817"/>
                </a:cubicBezTo>
                <a:cubicBezTo>
                  <a:pt x="4217" y="52816"/>
                  <a:pt x="4231" y="52816"/>
                  <a:pt x="4245" y="52816"/>
                </a:cubicBezTo>
                <a:cubicBezTo>
                  <a:pt x="4954" y="52816"/>
                  <a:pt x="5573" y="53402"/>
                  <a:pt x="5584" y="54126"/>
                </a:cubicBezTo>
                <a:cubicBezTo>
                  <a:pt x="5596" y="54876"/>
                  <a:pt x="4989" y="55507"/>
                  <a:pt x="4227" y="55507"/>
                </a:cubicBezTo>
                <a:cubicBezTo>
                  <a:pt x="3691" y="55507"/>
                  <a:pt x="3251" y="55198"/>
                  <a:pt x="3025" y="54757"/>
                </a:cubicBezTo>
                <a:lnTo>
                  <a:pt x="0" y="54757"/>
                </a:lnTo>
                <a:lnTo>
                  <a:pt x="0" y="58043"/>
                </a:lnTo>
                <a:lnTo>
                  <a:pt x="82177" y="58043"/>
                </a:lnTo>
                <a:cubicBezTo>
                  <a:pt x="83380" y="58043"/>
                  <a:pt x="84356" y="57055"/>
                  <a:pt x="84356" y="55853"/>
                </a:cubicBezTo>
                <a:lnTo>
                  <a:pt x="84356" y="1679"/>
                </a:lnTo>
                <a:cubicBezTo>
                  <a:pt x="84356" y="751"/>
                  <a:pt x="83606" y="1"/>
                  <a:pt x="826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>
          <a:xfrm>
            <a:off x="1947700" y="3380633"/>
            <a:ext cx="8423600" cy="112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667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title" idx="2" hasCustomPrompt="1"/>
          </p:nvPr>
        </p:nvSpPr>
        <p:spPr>
          <a:xfrm>
            <a:off x="5049500" y="1460067"/>
            <a:ext cx="2220000" cy="14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8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32" name="Google Shape;32;p3"/>
          <p:cNvSpPr txBox="1">
            <a:spLocks noGrp="1"/>
          </p:cNvSpPr>
          <p:nvPr>
            <p:ph type="subTitle" idx="1"/>
          </p:nvPr>
        </p:nvSpPr>
        <p:spPr>
          <a:xfrm rot="1159">
            <a:off x="2599916" y="4503135"/>
            <a:ext cx="7119200" cy="4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>
                <a:solidFill>
                  <a:schemeClr val="accent5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604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/>
          <p:nvPr/>
        </p:nvSpPr>
        <p:spPr>
          <a:xfrm flipH="1">
            <a:off x="-3952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4"/>
          <p:cNvSpPr/>
          <p:nvPr/>
        </p:nvSpPr>
        <p:spPr>
          <a:xfrm>
            <a:off x="-12127" y="4767"/>
            <a:ext cx="121920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6" name="Google Shape;36;p4"/>
          <p:cNvGrpSpPr/>
          <p:nvPr/>
        </p:nvGrpSpPr>
        <p:grpSpPr>
          <a:xfrm>
            <a:off x="721580" y="396757"/>
            <a:ext cx="10748821" cy="7039540"/>
            <a:chOff x="739350" y="228775"/>
            <a:chExt cx="7693850" cy="5038800"/>
          </a:xfrm>
        </p:grpSpPr>
        <p:sp>
          <p:nvSpPr>
            <p:cNvPr id="37" name="Google Shape;37;p4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9" name="Google Shape;39;p4"/>
          <p:cNvSpPr txBox="1">
            <a:spLocks noGrp="1"/>
          </p:cNvSpPr>
          <p:nvPr>
            <p:ph type="body" idx="1"/>
          </p:nvPr>
        </p:nvSpPr>
        <p:spPr>
          <a:xfrm>
            <a:off x="1132800" y="1637433"/>
            <a:ext cx="10034800" cy="46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AutoNum type="arabicPeriod"/>
              <a:defRPr sz="1467">
                <a:solidFill>
                  <a:schemeClr val="accent5"/>
                </a:solidFill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Roboto Condensed Light"/>
              <a:buAutoNum type="alphaLcPeriod"/>
              <a:defRPr>
                <a:solidFill>
                  <a:schemeClr val="accent5"/>
                </a:solidFill>
              </a:defRPr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Roboto Condensed Light"/>
              <a:buAutoNum type="romanLcPeriod"/>
              <a:defRPr>
                <a:solidFill>
                  <a:schemeClr val="accent5"/>
                </a:solidFill>
              </a:defRPr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Roboto Condensed Light"/>
              <a:buAutoNum type="arabicPeriod"/>
              <a:defRPr>
                <a:solidFill>
                  <a:schemeClr val="accent5"/>
                </a:solidFill>
              </a:defRPr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Roboto Condensed Light"/>
              <a:buAutoNum type="alphaLcPeriod"/>
              <a:defRPr>
                <a:solidFill>
                  <a:schemeClr val="accent5"/>
                </a:solidFill>
              </a:defRPr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Roboto Condensed Light"/>
              <a:buAutoNum type="romanLcPeriod"/>
              <a:defRPr>
                <a:solidFill>
                  <a:schemeClr val="accent5"/>
                </a:solidFill>
              </a:defRPr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Roboto Condensed Light"/>
              <a:buAutoNum type="arabicPeriod"/>
              <a:defRPr>
                <a:solidFill>
                  <a:schemeClr val="accent5"/>
                </a:solidFill>
              </a:defRPr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Font typeface="Roboto Condensed Light"/>
              <a:buAutoNum type="alphaLcPeriod"/>
              <a:defRPr>
                <a:solidFill>
                  <a:schemeClr val="accent5"/>
                </a:solidFill>
              </a:defRPr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title"/>
          </p:nvPr>
        </p:nvSpPr>
        <p:spPr>
          <a:xfrm>
            <a:off x="2312392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5733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8959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lt1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 flipH="1">
            <a:off x="-3952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/>
          <p:nvPr/>
        </p:nvSpPr>
        <p:spPr>
          <a:xfrm>
            <a:off x="-12127" y="4767"/>
            <a:ext cx="121920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5"/>
          <p:cNvSpPr/>
          <p:nvPr/>
        </p:nvSpPr>
        <p:spPr>
          <a:xfrm rot="-900299" flipH="1">
            <a:off x="1652381" y="2797414"/>
            <a:ext cx="440807" cy="714700"/>
          </a:xfrm>
          <a:custGeom>
            <a:avLst/>
            <a:gdLst/>
            <a:ahLst/>
            <a:cxnLst/>
            <a:rect l="l" t="t" r="r" b="b"/>
            <a:pathLst>
              <a:path w="13800" h="16206" extrusionOk="0">
                <a:moveTo>
                  <a:pt x="572" y="1"/>
                </a:moveTo>
                <a:cubicBezTo>
                  <a:pt x="251" y="1"/>
                  <a:pt x="1" y="251"/>
                  <a:pt x="1" y="560"/>
                </a:cubicBezTo>
                <a:lnTo>
                  <a:pt x="1" y="15633"/>
                </a:lnTo>
                <a:cubicBezTo>
                  <a:pt x="1" y="15958"/>
                  <a:pt x="260" y="16206"/>
                  <a:pt x="554" y="16206"/>
                </a:cubicBezTo>
                <a:cubicBezTo>
                  <a:pt x="626" y="16206"/>
                  <a:pt x="701" y="16190"/>
                  <a:pt x="774" y="16157"/>
                </a:cubicBezTo>
                <a:lnTo>
                  <a:pt x="6668" y="13633"/>
                </a:lnTo>
                <a:cubicBezTo>
                  <a:pt x="6745" y="13597"/>
                  <a:pt x="6823" y="13580"/>
                  <a:pt x="6899" y="13580"/>
                </a:cubicBezTo>
                <a:cubicBezTo>
                  <a:pt x="6975" y="13580"/>
                  <a:pt x="7049" y="13597"/>
                  <a:pt x="7120" y="13633"/>
                </a:cubicBezTo>
                <a:lnTo>
                  <a:pt x="13014" y="16157"/>
                </a:lnTo>
                <a:cubicBezTo>
                  <a:pt x="13086" y="16187"/>
                  <a:pt x="13159" y="16201"/>
                  <a:pt x="13231" y="16201"/>
                </a:cubicBezTo>
                <a:cubicBezTo>
                  <a:pt x="13529" y="16201"/>
                  <a:pt x="13800" y="15962"/>
                  <a:pt x="13800" y="15645"/>
                </a:cubicBezTo>
                <a:lnTo>
                  <a:pt x="13800" y="560"/>
                </a:lnTo>
                <a:cubicBezTo>
                  <a:pt x="13800" y="251"/>
                  <a:pt x="13538" y="1"/>
                  <a:pt x="1322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5" name="Google Shape;45;p5"/>
          <p:cNvGrpSpPr/>
          <p:nvPr/>
        </p:nvGrpSpPr>
        <p:grpSpPr>
          <a:xfrm>
            <a:off x="721580" y="396757"/>
            <a:ext cx="10748821" cy="7039540"/>
            <a:chOff x="739350" y="228775"/>
            <a:chExt cx="7693850" cy="5038800"/>
          </a:xfrm>
        </p:grpSpPr>
        <p:sp>
          <p:nvSpPr>
            <p:cNvPr id="46" name="Google Shape;46;p5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5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2309019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5733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body" idx="1"/>
          </p:nvPr>
        </p:nvSpPr>
        <p:spPr>
          <a:xfrm>
            <a:off x="2382123" y="4086833"/>
            <a:ext cx="2766800" cy="13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>
                <a:solidFill>
                  <a:schemeClr val="accent5"/>
                </a:solidFill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2"/>
          </p:nvPr>
        </p:nvSpPr>
        <p:spPr>
          <a:xfrm>
            <a:off x="2139039" y="2811059"/>
            <a:ext cx="3144400" cy="9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"/>
              <a:buFont typeface="Patrick Hand SC" panose="00000500000000000000"/>
              <a:buNone/>
              <a:defRPr sz="3333" b="1">
                <a:solidFill>
                  <a:schemeClr val="accent2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body" idx="3"/>
          </p:nvPr>
        </p:nvSpPr>
        <p:spPr>
          <a:xfrm>
            <a:off x="7043041" y="4086833"/>
            <a:ext cx="2766800" cy="13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>
                <a:solidFill>
                  <a:schemeClr val="accent5"/>
                </a:solidFill>
              </a:defRPr>
            </a:lvl1pPr>
            <a:lvl2pPr marL="1219170" lvl="1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52" name="Google Shape;52;p5"/>
          <p:cNvSpPr txBox="1">
            <a:spLocks noGrp="1"/>
          </p:cNvSpPr>
          <p:nvPr>
            <p:ph type="subTitle" idx="4"/>
          </p:nvPr>
        </p:nvSpPr>
        <p:spPr>
          <a:xfrm>
            <a:off x="6854241" y="2811059"/>
            <a:ext cx="3144400" cy="90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atrick Hand SC" panose="00000500000000000000"/>
              <a:buNone/>
              <a:defRPr sz="3333" b="1">
                <a:solidFill>
                  <a:schemeClr val="accent3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8993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7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7"/>
          <p:cNvSpPr/>
          <p:nvPr/>
        </p:nvSpPr>
        <p:spPr>
          <a:xfrm flipH="1">
            <a:off x="0" y="4767"/>
            <a:ext cx="121920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7"/>
          <p:cNvSpPr/>
          <p:nvPr/>
        </p:nvSpPr>
        <p:spPr>
          <a:xfrm rot="-9570">
            <a:off x="982536" y="45450"/>
            <a:ext cx="8888451" cy="5898541"/>
          </a:xfrm>
          <a:custGeom>
            <a:avLst/>
            <a:gdLst/>
            <a:ahLst/>
            <a:cxnLst/>
            <a:rect l="l" t="t" r="r" b="b"/>
            <a:pathLst>
              <a:path w="84357" h="58044" extrusionOk="0">
                <a:moveTo>
                  <a:pt x="0" y="1"/>
                </a:moveTo>
                <a:lnTo>
                  <a:pt x="0" y="3418"/>
                </a:lnTo>
                <a:lnTo>
                  <a:pt x="2989" y="3418"/>
                </a:lnTo>
                <a:cubicBezTo>
                  <a:pt x="3191" y="2941"/>
                  <a:pt x="3656" y="2596"/>
                  <a:pt x="4203" y="2584"/>
                </a:cubicBezTo>
                <a:cubicBezTo>
                  <a:pt x="4210" y="2584"/>
                  <a:pt x="4218" y="2584"/>
                  <a:pt x="4225" y="2584"/>
                </a:cubicBezTo>
                <a:cubicBezTo>
                  <a:pt x="4942" y="2584"/>
                  <a:pt x="5573" y="3175"/>
                  <a:pt x="5584" y="3894"/>
                </a:cubicBezTo>
                <a:cubicBezTo>
                  <a:pt x="5596" y="4656"/>
                  <a:pt x="4989" y="5275"/>
                  <a:pt x="4227" y="5275"/>
                </a:cubicBezTo>
                <a:cubicBezTo>
                  <a:pt x="3691" y="5275"/>
                  <a:pt x="3251" y="4965"/>
                  <a:pt x="3025" y="4537"/>
                </a:cubicBezTo>
                <a:lnTo>
                  <a:pt x="0" y="4537"/>
                </a:lnTo>
                <a:lnTo>
                  <a:pt x="0" y="9002"/>
                </a:lnTo>
                <a:lnTo>
                  <a:pt x="2989" y="9002"/>
                </a:lnTo>
                <a:cubicBezTo>
                  <a:pt x="3191" y="8525"/>
                  <a:pt x="3656" y="8180"/>
                  <a:pt x="4203" y="8168"/>
                </a:cubicBezTo>
                <a:cubicBezTo>
                  <a:pt x="4217" y="8168"/>
                  <a:pt x="4231" y="8168"/>
                  <a:pt x="4245" y="8168"/>
                </a:cubicBezTo>
                <a:cubicBezTo>
                  <a:pt x="4954" y="8168"/>
                  <a:pt x="5573" y="8754"/>
                  <a:pt x="5584" y="9478"/>
                </a:cubicBezTo>
                <a:cubicBezTo>
                  <a:pt x="5596" y="10228"/>
                  <a:pt x="4989" y="10859"/>
                  <a:pt x="4227" y="10859"/>
                </a:cubicBezTo>
                <a:cubicBezTo>
                  <a:pt x="3691" y="10859"/>
                  <a:pt x="3251" y="10549"/>
                  <a:pt x="3025" y="10109"/>
                </a:cubicBezTo>
                <a:lnTo>
                  <a:pt x="0" y="10109"/>
                </a:lnTo>
                <a:lnTo>
                  <a:pt x="0" y="14574"/>
                </a:lnTo>
                <a:lnTo>
                  <a:pt x="2989" y="14574"/>
                </a:lnTo>
                <a:cubicBezTo>
                  <a:pt x="3191" y="14098"/>
                  <a:pt x="3656" y="13764"/>
                  <a:pt x="4203" y="13740"/>
                </a:cubicBezTo>
                <a:cubicBezTo>
                  <a:pt x="4210" y="13740"/>
                  <a:pt x="4218" y="13740"/>
                  <a:pt x="4225" y="13740"/>
                </a:cubicBezTo>
                <a:cubicBezTo>
                  <a:pt x="4942" y="13740"/>
                  <a:pt x="5573" y="14331"/>
                  <a:pt x="5584" y="15050"/>
                </a:cubicBezTo>
                <a:cubicBezTo>
                  <a:pt x="5596" y="15812"/>
                  <a:pt x="4989" y="16443"/>
                  <a:pt x="4227" y="16443"/>
                </a:cubicBezTo>
                <a:cubicBezTo>
                  <a:pt x="3691" y="16443"/>
                  <a:pt x="3251" y="16122"/>
                  <a:pt x="3025" y="15693"/>
                </a:cubicBezTo>
                <a:lnTo>
                  <a:pt x="0" y="15693"/>
                </a:lnTo>
                <a:lnTo>
                  <a:pt x="0" y="20158"/>
                </a:lnTo>
                <a:lnTo>
                  <a:pt x="2989" y="20158"/>
                </a:lnTo>
                <a:cubicBezTo>
                  <a:pt x="3191" y="19682"/>
                  <a:pt x="3656" y="19336"/>
                  <a:pt x="4203" y="19324"/>
                </a:cubicBezTo>
                <a:cubicBezTo>
                  <a:pt x="4210" y="19324"/>
                  <a:pt x="4218" y="19324"/>
                  <a:pt x="4225" y="19324"/>
                </a:cubicBezTo>
                <a:cubicBezTo>
                  <a:pt x="4942" y="19324"/>
                  <a:pt x="5573" y="19915"/>
                  <a:pt x="5584" y="20634"/>
                </a:cubicBezTo>
                <a:cubicBezTo>
                  <a:pt x="5596" y="21396"/>
                  <a:pt x="4989" y="22015"/>
                  <a:pt x="4227" y="22015"/>
                </a:cubicBezTo>
                <a:cubicBezTo>
                  <a:pt x="3691" y="22015"/>
                  <a:pt x="3251" y="21706"/>
                  <a:pt x="3025" y="21277"/>
                </a:cubicBezTo>
                <a:lnTo>
                  <a:pt x="0" y="21277"/>
                </a:lnTo>
                <a:lnTo>
                  <a:pt x="0" y="25742"/>
                </a:lnTo>
                <a:lnTo>
                  <a:pt x="2989" y="25742"/>
                </a:lnTo>
                <a:cubicBezTo>
                  <a:pt x="3191" y="25266"/>
                  <a:pt x="3656" y="24920"/>
                  <a:pt x="4203" y="24908"/>
                </a:cubicBezTo>
                <a:cubicBezTo>
                  <a:pt x="4210" y="24908"/>
                  <a:pt x="4218" y="24908"/>
                  <a:pt x="4225" y="24908"/>
                </a:cubicBezTo>
                <a:cubicBezTo>
                  <a:pt x="4942" y="24908"/>
                  <a:pt x="5573" y="25499"/>
                  <a:pt x="5584" y="26218"/>
                </a:cubicBezTo>
                <a:cubicBezTo>
                  <a:pt x="5596" y="26980"/>
                  <a:pt x="4989" y="27599"/>
                  <a:pt x="4227" y="27599"/>
                </a:cubicBezTo>
                <a:cubicBezTo>
                  <a:pt x="3691" y="27599"/>
                  <a:pt x="3251" y="27290"/>
                  <a:pt x="3025" y="26861"/>
                </a:cubicBezTo>
                <a:lnTo>
                  <a:pt x="0" y="26861"/>
                </a:lnTo>
                <a:lnTo>
                  <a:pt x="0" y="31326"/>
                </a:lnTo>
                <a:lnTo>
                  <a:pt x="2989" y="31326"/>
                </a:lnTo>
                <a:cubicBezTo>
                  <a:pt x="3191" y="30850"/>
                  <a:pt x="3656" y="30504"/>
                  <a:pt x="4203" y="30492"/>
                </a:cubicBezTo>
                <a:cubicBezTo>
                  <a:pt x="4217" y="30492"/>
                  <a:pt x="4231" y="30492"/>
                  <a:pt x="4245" y="30492"/>
                </a:cubicBezTo>
                <a:cubicBezTo>
                  <a:pt x="4954" y="30492"/>
                  <a:pt x="5573" y="31078"/>
                  <a:pt x="5584" y="31802"/>
                </a:cubicBezTo>
                <a:cubicBezTo>
                  <a:pt x="5596" y="32552"/>
                  <a:pt x="4989" y="33183"/>
                  <a:pt x="4227" y="33183"/>
                </a:cubicBezTo>
                <a:cubicBezTo>
                  <a:pt x="3691" y="33183"/>
                  <a:pt x="3251" y="32874"/>
                  <a:pt x="3025" y="32433"/>
                </a:cubicBezTo>
                <a:lnTo>
                  <a:pt x="0" y="32433"/>
                </a:lnTo>
                <a:lnTo>
                  <a:pt x="0" y="36898"/>
                </a:lnTo>
                <a:lnTo>
                  <a:pt x="2989" y="36898"/>
                </a:lnTo>
                <a:cubicBezTo>
                  <a:pt x="3191" y="36422"/>
                  <a:pt x="3656" y="36088"/>
                  <a:pt x="4203" y="36065"/>
                </a:cubicBezTo>
                <a:cubicBezTo>
                  <a:pt x="4210" y="36064"/>
                  <a:pt x="4218" y="36064"/>
                  <a:pt x="4225" y="36064"/>
                </a:cubicBezTo>
                <a:cubicBezTo>
                  <a:pt x="4942" y="36064"/>
                  <a:pt x="5573" y="36655"/>
                  <a:pt x="5584" y="37374"/>
                </a:cubicBezTo>
                <a:cubicBezTo>
                  <a:pt x="5596" y="38136"/>
                  <a:pt x="4989" y="38767"/>
                  <a:pt x="4227" y="38767"/>
                </a:cubicBezTo>
                <a:cubicBezTo>
                  <a:pt x="3691" y="38767"/>
                  <a:pt x="3251" y="38446"/>
                  <a:pt x="3025" y="38017"/>
                </a:cubicBezTo>
                <a:lnTo>
                  <a:pt x="0" y="38017"/>
                </a:lnTo>
                <a:lnTo>
                  <a:pt x="0" y="42482"/>
                </a:lnTo>
                <a:lnTo>
                  <a:pt x="2989" y="42482"/>
                </a:lnTo>
                <a:cubicBezTo>
                  <a:pt x="3191" y="42006"/>
                  <a:pt x="3656" y="41660"/>
                  <a:pt x="4203" y="41649"/>
                </a:cubicBezTo>
                <a:cubicBezTo>
                  <a:pt x="4210" y="41648"/>
                  <a:pt x="4218" y="41648"/>
                  <a:pt x="4225" y="41648"/>
                </a:cubicBezTo>
                <a:cubicBezTo>
                  <a:pt x="4942" y="41648"/>
                  <a:pt x="5573" y="42239"/>
                  <a:pt x="5584" y="42958"/>
                </a:cubicBezTo>
                <a:cubicBezTo>
                  <a:pt x="5596" y="43720"/>
                  <a:pt x="4989" y="44339"/>
                  <a:pt x="4227" y="44339"/>
                </a:cubicBezTo>
                <a:cubicBezTo>
                  <a:pt x="3691" y="44339"/>
                  <a:pt x="3251" y="44030"/>
                  <a:pt x="3025" y="43601"/>
                </a:cubicBezTo>
                <a:lnTo>
                  <a:pt x="0" y="43601"/>
                </a:lnTo>
                <a:lnTo>
                  <a:pt x="0" y="48066"/>
                </a:lnTo>
                <a:lnTo>
                  <a:pt x="2989" y="48066"/>
                </a:lnTo>
                <a:cubicBezTo>
                  <a:pt x="3191" y="47590"/>
                  <a:pt x="3656" y="47244"/>
                  <a:pt x="4203" y="47233"/>
                </a:cubicBezTo>
                <a:cubicBezTo>
                  <a:pt x="4210" y="47232"/>
                  <a:pt x="4218" y="47232"/>
                  <a:pt x="4225" y="47232"/>
                </a:cubicBezTo>
                <a:cubicBezTo>
                  <a:pt x="4942" y="47232"/>
                  <a:pt x="5573" y="47823"/>
                  <a:pt x="5584" y="48542"/>
                </a:cubicBezTo>
                <a:cubicBezTo>
                  <a:pt x="5596" y="49304"/>
                  <a:pt x="4989" y="49923"/>
                  <a:pt x="4227" y="49923"/>
                </a:cubicBezTo>
                <a:cubicBezTo>
                  <a:pt x="3691" y="49923"/>
                  <a:pt x="3251" y="49614"/>
                  <a:pt x="3025" y="49185"/>
                </a:cubicBezTo>
                <a:lnTo>
                  <a:pt x="0" y="49185"/>
                </a:lnTo>
                <a:lnTo>
                  <a:pt x="0" y="53650"/>
                </a:lnTo>
                <a:lnTo>
                  <a:pt x="2989" y="53650"/>
                </a:lnTo>
                <a:cubicBezTo>
                  <a:pt x="3191" y="53174"/>
                  <a:pt x="3656" y="52828"/>
                  <a:pt x="4203" y="52817"/>
                </a:cubicBezTo>
                <a:cubicBezTo>
                  <a:pt x="4217" y="52816"/>
                  <a:pt x="4231" y="52816"/>
                  <a:pt x="4245" y="52816"/>
                </a:cubicBezTo>
                <a:cubicBezTo>
                  <a:pt x="4954" y="52816"/>
                  <a:pt x="5573" y="53402"/>
                  <a:pt x="5584" y="54126"/>
                </a:cubicBezTo>
                <a:cubicBezTo>
                  <a:pt x="5596" y="54876"/>
                  <a:pt x="4989" y="55507"/>
                  <a:pt x="4227" y="55507"/>
                </a:cubicBezTo>
                <a:cubicBezTo>
                  <a:pt x="3691" y="55507"/>
                  <a:pt x="3251" y="55198"/>
                  <a:pt x="3025" y="54757"/>
                </a:cubicBezTo>
                <a:lnTo>
                  <a:pt x="0" y="54757"/>
                </a:lnTo>
                <a:lnTo>
                  <a:pt x="0" y="58043"/>
                </a:lnTo>
                <a:lnTo>
                  <a:pt x="82177" y="58043"/>
                </a:lnTo>
                <a:cubicBezTo>
                  <a:pt x="83380" y="58043"/>
                  <a:pt x="84356" y="57055"/>
                  <a:pt x="84356" y="55853"/>
                </a:cubicBezTo>
                <a:lnTo>
                  <a:pt x="84356" y="1679"/>
                </a:lnTo>
                <a:cubicBezTo>
                  <a:pt x="84356" y="751"/>
                  <a:pt x="83606" y="1"/>
                  <a:pt x="8267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7"/>
          <p:cNvSpPr/>
          <p:nvPr/>
        </p:nvSpPr>
        <p:spPr>
          <a:xfrm rot="-9570">
            <a:off x="901109" y="-49879"/>
            <a:ext cx="8888451" cy="5898541"/>
          </a:xfrm>
          <a:custGeom>
            <a:avLst/>
            <a:gdLst/>
            <a:ahLst/>
            <a:cxnLst/>
            <a:rect l="l" t="t" r="r" b="b"/>
            <a:pathLst>
              <a:path w="84357" h="58044" extrusionOk="0">
                <a:moveTo>
                  <a:pt x="0" y="1"/>
                </a:moveTo>
                <a:lnTo>
                  <a:pt x="0" y="3418"/>
                </a:lnTo>
                <a:lnTo>
                  <a:pt x="2989" y="3418"/>
                </a:lnTo>
                <a:cubicBezTo>
                  <a:pt x="3191" y="2941"/>
                  <a:pt x="3656" y="2596"/>
                  <a:pt x="4203" y="2584"/>
                </a:cubicBezTo>
                <a:cubicBezTo>
                  <a:pt x="4210" y="2584"/>
                  <a:pt x="4218" y="2584"/>
                  <a:pt x="4225" y="2584"/>
                </a:cubicBezTo>
                <a:cubicBezTo>
                  <a:pt x="4942" y="2584"/>
                  <a:pt x="5573" y="3175"/>
                  <a:pt x="5584" y="3894"/>
                </a:cubicBezTo>
                <a:cubicBezTo>
                  <a:pt x="5596" y="4656"/>
                  <a:pt x="4989" y="5275"/>
                  <a:pt x="4227" y="5275"/>
                </a:cubicBezTo>
                <a:cubicBezTo>
                  <a:pt x="3691" y="5275"/>
                  <a:pt x="3251" y="4965"/>
                  <a:pt x="3025" y="4537"/>
                </a:cubicBezTo>
                <a:lnTo>
                  <a:pt x="0" y="4537"/>
                </a:lnTo>
                <a:lnTo>
                  <a:pt x="0" y="9002"/>
                </a:lnTo>
                <a:lnTo>
                  <a:pt x="2989" y="9002"/>
                </a:lnTo>
                <a:cubicBezTo>
                  <a:pt x="3191" y="8525"/>
                  <a:pt x="3656" y="8180"/>
                  <a:pt x="4203" y="8168"/>
                </a:cubicBezTo>
                <a:cubicBezTo>
                  <a:pt x="4217" y="8168"/>
                  <a:pt x="4231" y="8168"/>
                  <a:pt x="4245" y="8168"/>
                </a:cubicBezTo>
                <a:cubicBezTo>
                  <a:pt x="4954" y="8168"/>
                  <a:pt x="5573" y="8754"/>
                  <a:pt x="5584" y="9478"/>
                </a:cubicBezTo>
                <a:cubicBezTo>
                  <a:pt x="5596" y="10228"/>
                  <a:pt x="4989" y="10859"/>
                  <a:pt x="4227" y="10859"/>
                </a:cubicBezTo>
                <a:cubicBezTo>
                  <a:pt x="3691" y="10859"/>
                  <a:pt x="3251" y="10549"/>
                  <a:pt x="3025" y="10109"/>
                </a:cubicBezTo>
                <a:lnTo>
                  <a:pt x="0" y="10109"/>
                </a:lnTo>
                <a:lnTo>
                  <a:pt x="0" y="14574"/>
                </a:lnTo>
                <a:lnTo>
                  <a:pt x="2989" y="14574"/>
                </a:lnTo>
                <a:cubicBezTo>
                  <a:pt x="3191" y="14098"/>
                  <a:pt x="3656" y="13764"/>
                  <a:pt x="4203" y="13740"/>
                </a:cubicBezTo>
                <a:cubicBezTo>
                  <a:pt x="4210" y="13740"/>
                  <a:pt x="4218" y="13740"/>
                  <a:pt x="4225" y="13740"/>
                </a:cubicBezTo>
                <a:cubicBezTo>
                  <a:pt x="4942" y="13740"/>
                  <a:pt x="5573" y="14331"/>
                  <a:pt x="5584" y="15050"/>
                </a:cubicBezTo>
                <a:cubicBezTo>
                  <a:pt x="5596" y="15812"/>
                  <a:pt x="4989" y="16443"/>
                  <a:pt x="4227" y="16443"/>
                </a:cubicBezTo>
                <a:cubicBezTo>
                  <a:pt x="3691" y="16443"/>
                  <a:pt x="3251" y="16122"/>
                  <a:pt x="3025" y="15693"/>
                </a:cubicBezTo>
                <a:lnTo>
                  <a:pt x="0" y="15693"/>
                </a:lnTo>
                <a:lnTo>
                  <a:pt x="0" y="20158"/>
                </a:lnTo>
                <a:lnTo>
                  <a:pt x="2989" y="20158"/>
                </a:lnTo>
                <a:cubicBezTo>
                  <a:pt x="3191" y="19682"/>
                  <a:pt x="3656" y="19336"/>
                  <a:pt x="4203" y="19324"/>
                </a:cubicBezTo>
                <a:cubicBezTo>
                  <a:pt x="4210" y="19324"/>
                  <a:pt x="4218" y="19324"/>
                  <a:pt x="4225" y="19324"/>
                </a:cubicBezTo>
                <a:cubicBezTo>
                  <a:pt x="4942" y="19324"/>
                  <a:pt x="5573" y="19915"/>
                  <a:pt x="5584" y="20634"/>
                </a:cubicBezTo>
                <a:cubicBezTo>
                  <a:pt x="5596" y="21396"/>
                  <a:pt x="4989" y="22015"/>
                  <a:pt x="4227" y="22015"/>
                </a:cubicBezTo>
                <a:cubicBezTo>
                  <a:pt x="3691" y="22015"/>
                  <a:pt x="3251" y="21706"/>
                  <a:pt x="3025" y="21277"/>
                </a:cubicBezTo>
                <a:lnTo>
                  <a:pt x="0" y="21277"/>
                </a:lnTo>
                <a:lnTo>
                  <a:pt x="0" y="25742"/>
                </a:lnTo>
                <a:lnTo>
                  <a:pt x="2989" y="25742"/>
                </a:lnTo>
                <a:cubicBezTo>
                  <a:pt x="3191" y="25266"/>
                  <a:pt x="3656" y="24920"/>
                  <a:pt x="4203" y="24908"/>
                </a:cubicBezTo>
                <a:cubicBezTo>
                  <a:pt x="4210" y="24908"/>
                  <a:pt x="4218" y="24908"/>
                  <a:pt x="4225" y="24908"/>
                </a:cubicBezTo>
                <a:cubicBezTo>
                  <a:pt x="4942" y="24908"/>
                  <a:pt x="5573" y="25499"/>
                  <a:pt x="5584" y="26218"/>
                </a:cubicBezTo>
                <a:cubicBezTo>
                  <a:pt x="5596" y="26980"/>
                  <a:pt x="4989" y="27599"/>
                  <a:pt x="4227" y="27599"/>
                </a:cubicBezTo>
                <a:cubicBezTo>
                  <a:pt x="3691" y="27599"/>
                  <a:pt x="3251" y="27290"/>
                  <a:pt x="3025" y="26861"/>
                </a:cubicBezTo>
                <a:lnTo>
                  <a:pt x="0" y="26861"/>
                </a:lnTo>
                <a:lnTo>
                  <a:pt x="0" y="31326"/>
                </a:lnTo>
                <a:lnTo>
                  <a:pt x="2989" y="31326"/>
                </a:lnTo>
                <a:cubicBezTo>
                  <a:pt x="3191" y="30850"/>
                  <a:pt x="3656" y="30504"/>
                  <a:pt x="4203" y="30492"/>
                </a:cubicBezTo>
                <a:cubicBezTo>
                  <a:pt x="4217" y="30492"/>
                  <a:pt x="4231" y="30492"/>
                  <a:pt x="4245" y="30492"/>
                </a:cubicBezTo>
                <a:cubicBezTo>
                  <a:pt x="4954" y="30492"/>
                  <a:pt x="5573" y="31078"/>
                  <a:pt x="5584" y="31802"/>
                </a:cubicBezTo>
                <a:cubicBezTo>
                  <a:pt x="5596" y="32552"/>
                  <a:pt x="4989" y="33183"/>
                  <a:pt x="4227" y="33183"/>
                </a:cubicBezTo>
                <a:cubicBezTo>
                  <a:pt x="3691" y="33183"/>
                  <a:pt x="3251" y="32874"/>
                  <a:pt x="3025" y="32433"/>
                </a:cubicBezTo>
                <a:lnTo>
                  <a:pt x="0" y="32433"/>
                </a:lnTo>
                <a:lnTo>
                  <a:pt x="0" y="36898"/>
                </a:lnTo>
                <a:lnTo>
                  <a:pt x="2989" y="36898"/>
                </a:lnTo>
                <a:cubicBezTo>
                  <a:pt x="3191" y="36422"/>
                  <a:pt x="3656" y="36088"/>
                  <a:pt x="4203" y="36065"/>
                </a:cubicBezTo>
                <a:cubicBezTo>
                  <a:pt x="4210" y="36064"/>
                  <a:pt x="4218" y="36064"/>
                  <a:pt x="4225" y="36064"/>
                </a:cubicBezTo>
                <a:cubicBezTo>
                  <a:pt x="4942" y="36064"/>
                  <a:pt x="5573" y="36655"/>
                  <a:pt x="5584" y="37374"/>
                </a:cubicBezTo>
                <a:cubicBezTo>
                  <a:pt x="5596" y="38136"/>
                  <a:pt x="4989" y="38767"/>
                  <a:pt x="4227" y="38767"/>
                </a:cubicBezTo>
                <a:cubicBezTo>
                  <a:pt x="3691" y="38767"/>
                  <a:pt x="3251" y="38446"/>
                  <a:pt x="3025" y="38017"/>
                </a:cubicBezTo>
                <a:lnTo>
                  <a:pt x="0" y="38017"/>
                </a:lnTo>
                <a:lnTo>
                  <a:pt x="0" y="42482"/>
                </a:lnTo>
                <a:lnTo>
                  <a:pt x="2989" y="42482"/>
                </a:lnTo>
                <a:cubicBezTo>
                  <a:pt x="3191" y="42006"/>
                  <a:pt x="3656" y="41660"/>
                  <a:pt x="4203" y="41649"/>
                </a:cubicBezTo>
                <a:cubicBezTo>
                  <a:pt x="4210" y="41648"/>
                  <a:pt x="4218" y="41648"/>
                  <a:pt x="4225" y="41648"/>
                </a:cubicBezTo>
                <a:cubicBezTo>
                  <a:pt x="4942" y="41648"/>
                  <a:pt x="5573" y="42239"/>
                  <a:pt x="5584" y="42958"/>
                </a:cubicBezTo>
                <a:cubicBezTo>
                  <a:pt x="5596" y="43720"/>
                  <a:pt x="4989" y="44339"/>
                  <a:pt x="4227" y="44339"/>
                </a:cubicBezTo>
                <a:cubicBezTo>
                  <a:pt x="3691" y="44339"/>
                  <a:pt x="3251" y="44030"/>
                  <a:pt x="3025" y="43601"/>
                </a:cubicBezTo>
                <a:lnTo>
                  <a:pt x="0" y="43601"/>
                </a:lnTo>
                <a:lnTo>
                  <a:pt x="0" y="48066"/>
                </a:lnTo>
                <a:lnTo>
                  <a:pt x="2989" y="48066"/>
                </a:lnTo>
                <a:cubicBezTo>
                  <a:pt x="3191" y="47590"/>
                  <a:pt x="3656" y="47244"/>
                  <a:pt x="4203" y="47233"/>
                </a:cubicBezTo>
                <a:cubicBezTo>
                  <a:pt x="4210" y="47232"/>
                  <a:pt x="4218" y="47232"/>
                  <a:pt x="4225" y="47232"/>
                </a:cubicBezTo>
                <a:cubicBezTo>
                  <a:pt x="4942" y="47232"/>
                  <a:pt x="5573" y="47823"/>
                  <a:pt x="5584" y="48542"/>
                </a:cubicBezTo>
                <a:cubicBezTo>
                  <a:pt x="5596" y="49304"/>
                  <a:pt x="4989" y="49923"/>
                  <a:pt x="4227" y="49923"/>
                </a:cubicBezTo>
                <a:cubicBezTo>
                  <a:pt x="3691" y="49923"/>
                  <a:pt x="3251" y="49614"/>
                  <a:pt x="3025" y="49185"/>
                </a:cubicBezTo>
                <a:lnTo>
                  <a:pt x="0" y="49185"/>
                </a:lnTo>
                <a:lnTo>
                  <a:pt x="0" y="53650"/>
                </a:lnTo>
                <a:lnTo>
                  <a:pt x="2989" y="53650"/>
                </a:lnTo>
                <a:cubicBezTo>
                  <a:pt x="3191" y="53174"/>
                  <a:pt x="3656" y="52828"/>
                  <a:pt x="4203" y="52817"/>
                </a:cubicBezTo>
                <a:cubicBezTo>
                  <a:pt x="4217" y="52816"/>
                  <a:pt x="4231" y="52816"/>
                  <a:pt x="4245" y="52816"/>
                </a:cubicBezTo>
                <a:cubicBezTo>
                  <a:pt x="4954" y="52816"/>
                  <a:pt x="5573" y="53402"/>
                  <a:pt x="5584" y="54126"/>
                </a:cubicBezTo>
                <a:cubicBezTo>
                  <a:pt x="5596" y="54876"/>
                  <a:pt x="4989" y="55507"/>
                  <a:pt x="4227" y="55507"/>
                </a:cubicBezTo>
                <a:cubicBezTo>
                  <a:pt x="3691" y="55507"/>
                  <a:pt x="3251" y="55198"/>
                  <a:pt x="3025" y="54757"/>
                </a:cubicBezTo>
                <a:lnTo>
                  <a:pt x="0" y="54757"/>
                </a:lnTo>
                <a:lnTo>
                  <a:pt x="0" y="58043"/>
                </a:lnTo>
                <a:lnTo>
                  <a:pt x="82177" y="58043"/>
                </a:lnTo>
                <a:cubicBezTo>
                  <a:pt x="83380" y="58043"/>
                  <a:pt x="84356" y="57055"/>
                  <a:pt x="84356" y="55853"/>
                </a:cubicBezTo>
                <a:lnTo>
                  <a:pt x="84356" y="1679"/>
                </a:lnTo>
                <a:cubicBezTo>
                  <a:pt x="84356" y="751"/>
                  <a:pt x="83606" y="1"/>
                  <a:pt x="826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7"/>
          <p:cNvSpPr txBox="1">
            <a:spLocks noGrp="1"/>
          </p:cNvSpPr>
          <p:nvPr>
            <p:ph type="title"/>
          </p:nvPr>
        </p:nvSpPr>
        <p:spPr>
          <a:xfrm>
            <a:off x="1699952" y="940633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5733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7"/>
          <p:cNvSpPr txBox="1">
            <a:spLocks noGrp="1"/>
          </p:cNvSpPr>
          <p:nvPr>
            <p:ph type="body" idx="1"/>
          </p:nvPr>
        </p:nvSpPr>
        <p:spPr>
          <a:xfrm>
            <a:off x="1950700" y="1986800"/>
            <a:ext cx="7039600" cy="306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●"/>
              <a:defRPr sz="1600">
                <a:solidFill>
                  <a:schemeClr val="accent5"/>
                </a:solidFill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○"/>
              <a:defRPr sz="1600">
                <a:solidFill>
                  <a:schemeClr val="accent5"/>
                </a:solidFill>
              </a:defRPr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■"/>
              <a:defRPr sz="1600">
                <a:solidFill>
                  <a:schemeClr val="accent5"/>
                </a:solidFill>
              </a:defRPr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●"/>
              <a:defRPr sz="1600">
                <a:solidFill>
                  <a:schemeClr val="accent5"/>
                </a:solidFill>
              </a:defRPr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○"/>
              <a:defRPr sz="1600">
                <a:solidFill>
                  <a:schemeClr val="accent5"/>
                </a:solidFill>
              </a:defRPr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■"/>
              <a:defRPr sz="1600">
                <a:solidFill>
                  <a:schemeClr val="accent5"/>
                </a:solidFill>
              </a:defRPr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●"/>
              <a:defRPr sz="1600">
                <a:solidFill>
                  <a:schemeClr val="accent5"/>
                </a:solidFill>
              </a:defRPr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Char char="○"/>
              <a:defRPr sz="1600">
                <a:solidFill>
                  <a:schemeClr val="accent5"/>
                </a:solidFill>
              </a:defRPr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793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9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3" name="Google Shape;83;p9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84" name="Google Shape;84;p9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9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6" name="Google Shape;86;p9"/>
          <p:cNvSpPr txBox="1">
            <a:spLocks noGrp="1"/>
          </p:cNvSpPr>
          <p:nvPr>
            <p:ph type="title"/>
          </p:nvPr>
        </p:nvSpPr>
        <p:spPr>
          <a:xfrm>
            <a:off x="2732733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87" name="Google Shape;87;p9"/>
          <p:cNvSpPr txBox="1">
            <a:spLocks noGrp="1"/>
          </p:cNvSpPr>
          <p:nvPr>
            <p:ph type="subTitle" idx="1"/>
          </p:nvPr>
        </p:nvSpPr>
        <p:spPr>
          <a:xfrm>
            <a:off x="2732733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100"/>
              <a:buNone/>
              <a:defRPr sz="28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7784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" name="Google Shape;90;p10"/>
          <p:cNvSpPr/>
          <p:nvPr/>
        </p:nvSpPr>
        <p:spPr>
          <a:xfrm>
            <a:off x="6053200" y="-12600"/>
            <a:ext cx="6138800" cy="6883200"/>
          </a:xfrm>
          <a:prstGeom prst="rect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91" name="Google Shape;91;p10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92" name="Google Shape;92;p10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10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4" name="Google Shape;94;p10"/>
          <p:cNvSpPr txBox="1">
            <a:spLocks noGrp="1"/>
          </p:cNvSpPr>
          <p:nvPr>
            <p:ph type="body" idx="1"/>
          </p:nvPr>
        </p:nvSpPr>
        <p:spPr>
          <a:xfrm>
            <a:off x="3327300" y="5323733"/>
            <a:ext cx="75972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>
                <a:solidFill>
                  <a:schemeClr val="accent5"/>
                </a:solidFill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741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" name="Google Shape;114;p13"/>
          <p:cNvSpPr/>
          <p:nvPr/>
        </p:nvSpPr>
        <p:spPr>
          <a:xfrm flipH="1">
            <a:off x="5862400" y="4767"/>
            <a:ext cx="6329600" cy="6858000"/>
          </a:xfrm>
          <a:prstGeom prst="rtTriangle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5" name="Google Shape;115;p13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116" name="Google Shape;116;p13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8" name="Google Shape;118;p13"/>
          <p:cNvSpPr txBox="1">
            <a:spLocks noGrp="1"/>
          </p:cNvSpPr>
          <p:nvPr>
            <p:ph type="title"/>
          </p:nvPr>
        </p:nvSpPr>
        <p:spPr>
          <a:xfrm>
            <a:off x="2317948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5733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3"/>
          <p:cNvSpPr txBox="1">
            <a:spLocks noGrp="1"/>
          </p:cNvSpPr>
          <p:nvPr>
            <p:ph type="title" idx="2" hasCustomPrompt="1"/>
          </p:nvPr>
        </p:nvSpPr>
        <p:spPr>
          <a:xfrm>
            <a:off x="2867800" y="2006067"/>
            <a:ext cx="15812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20" name="Google Shape;120;p13"/>
          <p:cNvSpPr txBox="1">
            <a:spLocks noGrp="1"/>
          </p:cNvSpPr>
          <p:nvPr>
            <p:ph type="subTitle" idx="1"/>
          </p:nvPr>
        </p:nvSpPr>
        <p:spPr>
          <a:xfrm>
            <a:off x="1932200" y="2621680"/>
            <a:ext cx="34524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atrick Hand SC" panose="00000500000000000000"/>
              <a:buNone/>
              <a:defRPr sz="3333" b="1">
                <a:solidFill>
                  <a:schemeClr val="accent2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3"/>
          <p:cNvSpPr txBox="1">
            <a:spLocks noGrp="1"/>
          </p:cNvSpPr>
          <p:nvPr>
            <p:ph type="subTitle" idx="3"/>
          </p:nvPr>
        </p:nvSpPr>
        <p:spPr>
          <a:xfrm rot="1593">
            <a:off x="1932200" y="3238095"/>
            <a:ext cx="3452400" cy="7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5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title" idx="4" hasCustomPrompt="1"/>
          </p:nvPr>
        </p:nvSpPr>
        <p:spPr>
          <a:xfrm>
            <a:off x="7743133" y="2011164"/>
            <a:ext cx="15812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23" name="Google Shape;123;p13"/>
          <p:cNvSpPr txBox="1">
            <a:spLocks noGrp="1"/>
          </p:cNvSpPr>
          <p:nvPr>
            <p:ph type="subTitle" idx="5"/>
          </p:nvPr>
        </p:nvSpPr>
        <p:spPr>
          <a:xfrm>
            <a:off x="6807533" y="2626777"/>
            <a:ext cx="34524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atrick Hand SC" panose="00000500000000000000"/>
              <a:buNone/>
              <a:defRPr sz="3333" b="1">
                <a:solidFill>
                  <a:schemeClr val="accent2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3"/>
          <p:cNvSpPr txBox="1">
            <a:spLocks noGrp="1"/>
          </p:cNvSpPr>
          <p:nvPr>
            <p:ph type="subTitle" idx="6"/>
          </p:nvPr>
        </p:nvSpPr>
        <p:spPr>
          <a:xfrm rot="1593">
            <a:off x="6807533" y="3243191"/>
            <a:ext cx="3452400" cy="7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5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3"/>
          <p:cNvSpPr txBox="1">
            <a:spLocks noGrp="1"/>
          </p:cNvSpPr>
          <p:nvPr>
            <p:ph type="title" idx="7" hasCustomPrompt="1"/>
          </p:nvPr>
        </p:nvSpPr>
        <p:spPr>
          <a:xfrm>
            <a:off x="3026275" y="4035768"/>
            <a:ext cx="15812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26" name="Google Shape;126;p13"/>
          <p:cNvSpPr txBox="1">
            <a:spLocks noGrp="1"/>
          </p:cNvSpPr>
          <p:nvPr>
            <p:ph type="subTitle" idx="8"/>
          </p:nvPr>
        </p:nvSpPr>
        <p:spPr>
          <a:xfrm>
            <a:off x="2090675" y="4651383"/>
            <a:ext cx="34524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atrick Hand SC" panose="00000500000000000000"/>
              <a:buNone/>
              <a:defRPr sz="3333" b="1">
                <a:solidFill>
                  <a:schemeClr val="accent2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3"/>
          <p:cNvSpPr txBox="1">
            <a:spLocks noGrp="1"/>
          </p:cNvSpPr>
          <p:nvPr>
            <p:ph type="subTitle" idx="9"/>
          </p:nvPr>
        </p:nvSpPr>
        <p:spPr>
          <a:xfrm rot="1593">
            <a:off x="2090675" y="5267796"/>
            <a:ext cx="3452400" cy="7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5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3"/>
          <p:cNvSpPr txBox="1">
            <a:spLocks noGrp="1"/>
          </p:cNvSpPr>
          <p:nvPr>
            <p:ph type="title" idx="13" hasCustomPrompt="1"/>
          </p:nvPr>
        </p:nvSpPr>
        <p:spPr>
          <a:xfrm>
            <a:off x="7584541" y="4035768"/>
            <a:ext cx="15812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29" name="Google Shape;129;p13"/>
          <p:cNvSpPr txBox="1">
            <a:spLocks noGrp="1"/>
          </p:cNvSpPr>
          <p:nvPr>
            <p:ph type="subTitle" idx="14"/>
          </p:nvPr>
        </p:nvSpPr>
        <p:spPr>
          <a:xfrm>
            <a:off x="6648941" y="4651383"/>
            <a:ext cx="3452400" cy="6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Patrick Hand SC" panose="00000500000000000000"/>
              <a:buNone/>
              <a:defRPr sz="3333" b="1">
                <a:solidFill>
                  <a:schemeClr val="accent2"/>
                </a:solidFill>
                <a:latin typeface="Patrick Hand SC" panose="00000500000000000000"/>
                <a:ea typeface="Patrick Hand SC" panose="00000500000000000000"/>
                <a:cs typeface="Patrick Hand SC" panose="00000500000000000000"/>
                <a:sym typeface="Patrick Hand SC" panose="0000050000000000000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subTitle" idx="15"/>
          </p:nvPr>
        </p:nvSpPr>
        <p:spPr>
          <a:xfrm rot="1593">
            <a:off x="6648941" y="5267796"/>
            <a:ext cx="3452400" cy="7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accent5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75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"/>
          <p:cNvSpPr/>
          <p:nvPr/>
        </p:nvSpPr>
        <p:spPr>
          <a:xfrm>
            <a:off x="-1716036" y="-650733"/>
            <a:ext cx="14291144" cy="8513605"/>
          </a:xfrm>
          <a:custGeom>
            <a:avLst/>
            <a:gdLst/>
            <a:ahLst/>
            <a:cxnLst/>
            <a:rect l="l" t="t" r="r" b="b"/>
            <a:pathLst>
              <a:path w="111944" h="74450" extrusionOk="0">
                <a:moveTo>
                  <a:pt x="108443" y="1024"/>
                </a:moveTo>
                <a:lnTo>
                  <a:pt x="108443" y="4167"/>
                </a:lnTo>
                <a:lnTo>
                  <a:pt x="105383" y="4167"/>
                </a:lnTo>
                <a:lnTo>
                  <a:pt x="105383" y="1024"/>
                </a:lnTo>
                <a:close/>
                <a:moveTo>
                  <a:pt x="7037" y="1024"/>
                </a:moveTo>
                <a:lnTo>
                  <a:pt x="7037" y="4179"/>
                </a:lnTo>
                <a:lnTo>
                  <a:pt x="3965" y="4179"/>
                </a:lnTo>
                <a:lnTo>
                  <a:pt x="3965" y="1024"/>
                </a:lnTo>
                <a:close/>
                <a:moveTo>
                  <a:pt x="9811" y="1024"/>
                </a:moveTo>
                <a:lnTo>
                  <a:pt x="9811" y="4179"/>
                </a:lnTo>
                <a:lnTo>
                  <a:pt x="7132" y="4179"/>
                </a:lnTo>
                <a:lnTo>
                  <a:pt x="7132" y="1024"/>
                </a:lnTo>
                <a:close/>
                <a:moveTo>
                  <a:pt x="12990" y="1024"/>
                </a:moveTo>
                <a:lnTo>
                  <a:pt x="12990" y="4179"/>
                </a:lnTo>
                <a:lnTo>
                  <a:pt x="9918" y="4179"/>
                </a:lnTo>
                <a:lnTo>
                  <a:pt x="9918" y="1024"/>
                </a:lnTo>
                <a:close/>
                <a:moveTo>
                  <a:pt x="15788" y="1024"/>
                </a:moveTo>
                <a:lnTo>
                  <a:pt x="15788" y="4179"/>
                </a:lnTo>
                <a:lnTo>
                  <a:pt x="13109" y="4179"/>
                </a:lnTo>
                <a:lnTo>
                  <a:pt x="13109" y="1024"/>
                </a:lnTo>
                <a:close/>
                <a:moveTo>
                  <a:pt x="18955" y="1024"/>
                </a:moveTo>
                <a:lnTo>
                  <a:pt x="18955" y="4179"/>
                </a:lnTo>
                <a:lnTo>
                  <a:pt x="15884" y="4179"/>
                </a:lnTo>
                <a:lnTo>
                  <a:pt x="15884" y="1024"/>
                </a:lnTo>
                <a:close/>
                <a:moveTo>
                  <a:pt x="21753" y="1024"/>
                </a:moveTo>
                <a:lnTo>
                  <a:pt x="21753" y="4179"/>
                </a:lnTo>
                <a:lnTo>
                  <a:pt x="19074" y="4179"/>
                </a:lnTo>
                <a:lnTo>
                  <a:pt x="19074" y="1024"/>
                </a:lnTo>
                <a:close/>
                <a:moveTo>
                  <a:pt x="24920" y="1024"/>
                </a:moveTo>
                <a:lnTo>
                  <a:pt x="24920" y="4179"/>
                </a:lnTo>
                <a:lnTo>
                  <a:pt x="21860" y="4179"/>
                </a:lnTo>
                <a:lnTo>
                  <a:pt x="21860" y="1024"/>
                </a:lnTo>
                <a:close/>
                <a:moveTo>
                  <a:pt x="27718" y="1024"/>
                </a:moveTo>
                <a:lnTo>
                  <a:pt x="27718" y="4179"/>
                </a:lnTo>
                <a:lnTo>
                  <a:pt x="25039" y="4179"/>
                </a:lnTo>
                <a:lnTo>
                  <a:pt x="25039" y="1024"/>
                </a:lnTo>
                <a:close/>
                <a:moveTo>
                  <a:pt x="30885" y="1024"/>
                </a:moveTo>
                <a:lnTo>
                  <a:pt x="30885" y="4179"/>
                </a:lnTo>
                <a:lnTo>
                  <a:pt x="27825" y="4179"/>
                </a:lnTo>
                <a:lnTo>
                  <a:pt x="27825" y="1024"/>
                </a:lnTo>
                <a:close/>
                <a:moveTo>
                  <a:pt x="33683" y="1024"/>
                </a:moveTo>
                <a:lnTo>
                  <a:pt x="33683" y="4179"/>
                </a:lnTo>
                <a:lnTo>
                  <a:pt x="31004" y="4179"/>
                </a:lnTo>
                <a:lnTo>
                  <a:pt x="31004" y="1024"/>
                </a:lnTo>
                <a:close/>
                <a:moveTo>
                  <a:pt x="36850" y="1024"/>
                </a:moveTo>
                <a:lnTo>
                  <a:pt x="36850" y="4179"/>
                </a:lnTo>
                <a:lnTo>
                  <a:pt x="33791" y="4179"/>
                </a:lnTo>
                <a:lnTo>
                  <a:pt x="33791" y="1024"/>
                </a:lnTo>
                <a:close/>
                <a:moveTo>
                  <a:pt x="39636" y="1024"/>
                </a:moveTo>
                <a:lnTo>
                  <a:pt x="39636" y="4179"/>
                </a:lnTo>
                <a:lnTo>
                  <a:pt x="36958" y="4179"/>
                </a:lnTo>
                <a:lnTo>
                  <a:pt x="36958" y="1024"/>
                </a:lnTo>
                <a:close/>
                <a:moveTo>
                  <a:pt x="42827" y="1024"/>
                </a:moveTo>
                <a:lnTo>
                  <a:pt x="42827" y="4179"/>
                </a:lnTo>
                <a:lnTo>
                  <a:pt x="39756" y="4179"/>
                </a:lnTo>
                <a:lnTo>
                  <a:pt x="39756" y="1024"/>
                </a:lnTo>
                <a:close/>
                <a:moveTo>
                  <a:pt x="45613" y="1024"/>
                </a:moveTo>
                <a:lnTo>
                  <a:pt x="45613" y="4179"/>
                </a:lnTo>
                <a:lnTo>
                  <a:pt x="42935" y="4179"/>
                </a:lnTo>
                <a:lnTo>
                  <a:pt x="42935" y="1024"/>
                </a:lnTo>
                <a:close/>
                <a:moveTo>
                  <a:pt x="48792" y="1024"/>
                </a:moveTo>
                <a:lnTo>
                  <a:pt x="48792" y="4179"/>
                </a:lnTo>
                <a:lnTo>
                  <a:pt x="45732" y="4179"/>
                </a:lnTo>
                <a:lnTo>
                  <a:pt x="45732" y="1024"/>
                </a:lnTo>
                <a:close/>
                <a:moveTo>
                  <a:pt x="51578" y="1024"/>
                </a:moveTo>
                <a:lnTo>
                  <a:pt x="51578" y="4179"/>
                </a:lnTo>
                <a:lnTo>
                  <a:pt x="48900" y="4179"/>
                </a:lnTo>
                <a:lnTo>
                  <a:pt x="48900" y="1024"/>
                </a:lnTo>
                <a:close/>
                <a:moveTo>
                  <a:pt x="54746" y="1024"/>
                </a:moveTo>
                <a:lnTo>
                  <a:pt x="54746" y="4179"/>
                </a:lnTo>
                <a:lnTo>
                  <a:pt x="51686" y="4179"/>
                </a:lnTo>
                <a:lnTo>
                  <a:pt x="51686" y="1024"/>
                </a:lnTo>
                <a:close/>
                <a:moveTo>
                  <a:pt x="57543" y="1024"/>
                </a:moveTo>
                <a:lnTo>
                  <a:pt x="57543" y="4179"/>
                </a:lnTo>
                <a:lnTo>
                  <a:pt x="54865" y="4179"/>
                </a:lnTo>
                <a:lnTo>
                  <a:pt x="54865" y="1024"/>
                </a:lnTo>
                <a:close/>
                <a:moveTo>
                  <a:pt x="60711" y="1024"/>
                </a:moveTo>
                <a:lnTo>
                  <a:pt x="60711" y="4179"/>
                </a:lnTo>
                <a:lnTo>
                  <a:pt x="57663" y="4179"/>
                </a:lnTo>
                <a:lnTo>
                  <a:pt x="57663" y="1024"/>
                </a:lnTo>
                <a:close/>
                <a:moveTo>
                  <a:pt x="63509" y="1024"/>
                </a:moveTo>
                <a:lnTo>
                  <a:pt x="63509" y="4179"/>
                </a:lnTo>
                <a:lnTo>
                  <a:pt x="60830" y="4179"/>
                </a:lnTo>
                <a:lnTo>
                  <a:pt x="60830" y="1024"/>
                </a:lnTo>
                <a:close/>
                <a:moveTo>
                  <a:pt x="66687" y="1024"/>
                </a:moveTo>
                <a:lnTo>
                  <a:pt x="66687" y="4179"/>
                </a:lnTo>
                <a:lnTo>
                  <a:pt x="63616" y="4179"/>
                </a:lnTo>
                <a:lnTo>
                  <a:pt x="63616" y="1024"/>
                </a:lnTo>
                <a:close/>
                <a:moveTo>
                  <a:pt x="69485" y="1024"/>
                </a:moveTo>
                <a:lnTo>
                  <a:pt x="69485" y="4179"/>
                </a:lnTo>
                <a:lnTo>
                  <a:pt x="66807" y="4179"/>
                </a:lnTo>
                <a:lnTo>
                  <a:pt x="66807" y="1024"/>
                </a:lnTo>
                <a:close/>
                <a:moveTo>
                  <a:pt x="72653" y="1024"/>
                </a:moveTo>
                <a:lnTo>
                  <a:pt x="72653" y="4179"/>
                </a:lnTo>
                <a:lnTo>
                  <a:pt x="69581" y="4179"/>
                </a:lnTo>
                <a:lnTo>
                  <a:pt x="69581" y="1024"/>
                </a:lnTo>
                <a:close/>
                <a:moveTo>
                  <a:pt x="75450" y="1024"/>
                </a:moveTo>
                <a:lnTo>
                  <a:pt x="75450" y="4179"/>
                </a:lnTo>
                <a:lnTo>
                  <a:pt x="72772" y="4179"/>
                </a:lnTo>
                <a:lnTo>
                  <a:pt x="72772" y="1024"/>
                </a:lnTo>
                <a:close/>
                <a:moveTo>
                  <a:pt x="78618" y="1024"/>
                </a:moveTo>
                <a:lnTo>
                  <a:pt x="78618" y="4179"/>
                </a:lnTo>
                <a:lnTo>
                  <a:pt x="75558" y="4179"/>
                </a:lnTo>
                <a:lnTo>
                  <a:pt x="75558" y="1024"/>
                </a:lnTo>
                <a:close/>
                <a:moveTo>
                  <a:pt x="81416" y="1024"/>
                </a:moveTo>
                <a:lnTo>
                  <a:pt x="81416" y="4179"/>
                </a:lnTo>
                <a:lnTo>
                  <a:pt x="78737" y="4179"/>
                </a:lnTo>
                <a:lnTo>
                  <a:pt x="78737" y="1024"/>
                </a:lnTo>
                <a:close/>
                <a:moveTo>
                  <a:pt x="84583" y="1024"/>
                </a:moveTo>
                <a:lnTo>
                  <a:pt x="84583" y="4179"/>
                </a:lnTo>
                <a:lnTo>
                  <a:pt x="81523" y="4179"/>
                </a:lnTo>
                <a:lnTo>
                  <a:pt x="81523" y="1024"/>
                </a:lnTo>
                <a:close/>
                <a:moveTo>
                  <a:pt x="87369" y="1024"/>
                </a:moveTo>
                <a:lnTo>
                  <a:pt x="87369" y="4179"/>
                </a:lnTo>
                <a:lnTo>
                  <a:pt x="84690" y="4179"/>
                </a:lnTo>
                <a:lnTo>
                  <a:pt x="84690" y="1024"/>
                </a:lnTo>
                <a:close/>
                <a:moveTo>
                  <a:pt x="90560" y="1024"/>
                </a:moveTo>
                <a:lnTo>
                  <a:pt x="90560" y="4179"/>
                </a:lnTo>
                <a:lnTo>
                  <a:pt x="87488" y="4179"/>
                </a:lnTo>
                <a:lnTo>
                  <a:pt x="87488" y="1024"/>
                </a:lnTo>
                <a:close/>
                <a:moveTo>
                  <a:pt x="93334" y="1024"/>
                </a:moveTo>
                <a:lnTo>
                  <a:pt x="93334" y="4179"/>
                </a:lnTo>
                <a:lnTo>
                  <a:pt x="90655" y="4179"/>
                </a:lnTo>
                <a:lnTo>
                  <a:pt x="90655" y="1024"/>
                </a:lnTo>
                <a:close/>
                <a:moveTo>
                  <a:pt x="96525" y="1024"/>
                </a:moveTo>
                <a:lnTo>
                  <a:pt x="96525" y="4179"/>
                </a:lnTo>
                <a:lnTo>
                  <a:pt x="93453" y="4179"/>
                </a:lnTo>
                <a:lnTo>
                  <a:pt x="93453" y="1024"/>
                </a:lnTo>
                <a:close/>
                <a:moveTo>
                  <a:pt x="99311" y="1024"/>
                </a:moveTo>
                <a:lnTo>
                  <a:pt x="99311" y="4179"/>
                </a:lnTo>
                <a:lnTo>
                  <a:pt x="96632" y="4179"/>
                </a:lnTo>
                <a:lnTo>
                  <a:pt x="96632" y="1024"/>
                </a:lnTo>
                <a:close/>
                <a:moveTo>
                  <a:pt x="102478" y="1024"/>
                </a:moveTo>
                <a:lnTo>
                  <a:pt x="102478" y="4179"/>
                </a:lnTo>
                <a:lnTo>
                  <a:pt x="99406" y="4179"/>
                </a:lnTo>
                <a:lnTo>
                  <a:pt x="99406" y="1024"/>
                </a:lnTo>
                <a:close/>
                <a:moveTo>
                  <a:pt x="105276" y="1024"/>
                </a:moveTo>
                <a:lnTo>
                  <a:pt x="105276" y="4179"/>
                </a:lnTo>
                <a:lnTo>
                  <a:pt x="102597" y="4179"/>
                </a:lnTo>
                <a:lnTo>
                  <a:pt x="102597" y="1024"/>
                </a:lnTo>
                <a:close/>
                <a:moveTo>
                  <a:pt x="7037" y="4287"/>
                </a:moveTo>
                <a:lnTo>
                  <a:pt x="7037" y="7037"/>
                </a:lnTo>
                <a:lnTo>
                  <a:pt x="3965" y="7037"/>
                </a:lnTo>
                <a:lnTo>
                  <a:pt x="3965" y="4287"/>
                </a:lnTo>
                <a:close/>
                <a:moveTo>
                  <a:pt x="9811" y="4287"/>
                </a:moveTo>
                <a:lnTo>
                  <a:pt x="9811" y="7037"/>
                </a:lnTo>
                <a:lnTo>
                  <a:pt x="7132" y="7037"/>
                </a:lnTo>
                <a:lnTo>
                  <a:pt x="7132" y="4287"/>
                </a:lnTo>
                <a:close/>
                <a:moveTo>
                  <a:pt x="12990" y="4287"/>
                </a:moveTo>
                <a:lnTo>
                  <a:pt x="12990" y="7037"/>
                </a:lnTo>
                <a:lnTo>
                  <a:pt x="9918" y="7037"/>
                </a:lnTo>
                <a:lnTo>
                  <a:pt x="9918" y="4287"/>
                </a:lnTo>
                <a:close/>
                <a:moveTo>
                  <a:pt x="15788" y="4287"/>
                </a:moveTo>
                <a:lnTo>
                  <a:pt x="15788" y="7037"/>
                </a:lnTo>
                <a:lnTo>
                  <a:pt x="13109" y="7037"/>
                </a:lnTo>
                <a:lnTo>
                  <a:pt x="13109" y="4287"/>
                </a:lnTo>
                <a:close/>
                <a:moveTo>
                  <a:pt x="18955" y="4287"/>
                </a:moveTo>
                <a:lnTo>
                  <a:pt x="18955" y="7037"/>
                </a:lnTo>
                <a:lnTo>
                  <a:pt x="15884" y="7037"/>
                </a:lnTo>
                <a:lnTo>
                  <a:pt x="15884" y="4287"/>
                </a:lnTo>
                <a:close/>
                <a:moveTo>
                  <a:pt x="21753" y="4287"/>
                </a:moveTo>
                <a:lnTo>
                  <a:pt x="21753" y="7037"/>
                </a:lnTo>
                <a:lnTo>
                  <a:pt x="19074" y="7037"/>
                </a:lnTo>
                <a:lnTo>
                  <a:pt x="19074" y="4287"/>
                </a:lnTo>
                <a:close/>
                <a:moveTo>
                  <a:pt x="24920" y="4287"/>
                </a:moveTo>
                <a:lnTo>
                  <a:pt x="24920" y="7037"/>
                </a:lnTo>
                <a:lnTo>
                  <a:pt x="21860" y="7037"/>
                </a:lnTo>
                <a:lnTo>
                  <a:pt x="21860" y="4287"/>
                </a:lnTo>
                <a:close/>
                <a:moveTo>
                  <a:pt x="27718" y="4287"/>
                </a:moveTo>
                <a:lnTo>
                  <a:pt x="27718" y="7037"/>
                </a:lnTo>
                <a:lnTo>
                  <a:pt x="25039" y="7037"/>
                </a:lnTo>
                <a:lnTo>
                  <a:pt x="25039" y="4287"/>
                </a:lnTo>
                <a:close/>
                <a:moveTo>
                  <a:pt x="30885" y="4287"/>
                </a:moveTo>
                <a:lnTo>
                  <a:pt x="30885" y="7037"/>
                </a:lnTo>
                <a:lnTo>
                  <a:pt x="27825" y="7037"/>
                </a:lnTo>
                <a:lnTo>
                  <a:pt x="27825" y="4287"/>
                </a:lnTo>
                <a:close/>
                <a:moveTo>
                  <a:pt x="33683" y="4287"/>
                </a:moveTo>
                <a:lnTo>
                  <a:pt x="33683" y="7037"/>
                </a:lnTo>
                <a:lnTo>
                  <a:pt x="31004" y="7037"/>
                </a:lnTo>
                <a:lnTo>
                  <a:pt x="31004" y="4287"/>
                </a:lnTo>
                <a:close/>
                <a:moveTo>
                  <a:pt x="36850" y="4287"/>
                </a:moveTo>
                <a:lnTo>
                  <a:pt x="36850" y="7037"/>
                </a:lnTo>
                <a:lnTo>
                  <a:pt x="33791" y="7037"/>
                </a:lnTo>
                <a:lnTo>
                  <a:pt x="33791" y="4287"/>
                </a:lnTo>
                <a:close/>
                <a:moveTo>
                  <a:pt x="39636" y="4287"/>
                </a:moveTo>
                <a:lnTo>
                  <a:pt x="39636" y="7037"/>
                </a:lnTo>
                <a:lnTo>
                  <a:pt x="36958" y="7037"/>
                </a:lnTo>
                <a:lnTo>
                  <a:pt x="36958" y="4287"/>
                </a:lnTo>
                <a:close/>
                <a:moveTo>
                  <a:pt x="42827" y="4287"/>
                </a:moveTo>
                <a:lnTo>
                  <a:pt x="42827" y="7037"/>
                </a:lnTo>
                <a:lnTo>
                  <a:pt x="39756" y="7037"/>
                </a:lnTo>
                <a:lnTo>
                  <a:pt x="39756" y="4287"/>
                </a:lnTo>
                <a:close/>
                <a:moveTo>
                  <a:pt x="45613" y="4287"/>
                </a:moveTo>
                <a:lnTo>
                  <a:pt x="45613" y="7037"/>
                </a:lnTo>
                <a:lnTo>
                  <a:pt x="42935" y="7037"/>
                </a:lnTo>
                <a:lnTo>
                  <a:pt x="42935" y="4287"/>
                </a:lnTo>
                <a:close/>
                <a:moveTo>
                  <a:pt x="48792" y="4287"/>
                </a:moveTo>
                <a:lnTo>
                  <a:pt x="48792" y="7037"/>
                </a:lnTo>
                <a:lnTo>
                  <a:pt x="45732" y="7037"/>
                </a:lnTo>
                <a:lnTo>
                  <a:pt x="45732" y="4287"/>
                </a:lnTo>
                <a:close/>
                <a:moveTo>
                  <a:pt x="51578" y="4287"/>
                </a:moveTo>
                <a:lnTo>
                  <a:pt x="51578" y="7037"/>
                </a:lnTo>
                <a:lnTo>
                  <a:pt x="48900" y="7037"/>
                </a:lnTo>
                <a:lnTo>
                  <a:pt x="48900" y="4287"/>
                </a:lnTo>
                <a:close/>
                <a:moveTo>
                  <a:pt x="54746" y="4287"/>
                </a:moveTo>
                <a:lnTo>
                  <a:pt x="54746" y="7037"/>
                </a:lnTo>
                <a:lnTo>
                  <a:pt x="51686" y="7037"/>
                </a:lnTo>
                <a:lnTo>
                  <a:pt x="51686" y="4287"/>
                </a:lnTo>
                <a:close/>
                <a:moveTo>
                  <a:pt x="57543" y="4287"/>
                </a:moveTo>
                <a:lnTo>
                  <a:pt x="57543" y="7037"/>
                </a:lnTo>
                <a:lnTo>
                  <a:pt x="54865" y="7037"/>
                </a:lnTo>
                <a:lnTo>
                  <a:pt x="54865" y="4287"/>
                </a:lnTo>
                <a:close/>
                <a:moveTo>
                  <a:pt x="60734" y="4287"/>
                </a:moveTo>
                <a:lnTo>
                  <a:pt x="60734" y="7037"/>
                </a:lnTo>
                <a:lnTo>
                  <a:pt x="57663" y="7037"/>
                </a:lnTo>
                <a:lnTo>
                  <a:pt x="57663" y="4287"/>
                </a:lnTo>
                <a:close/>
                <a:moveTo>
                  <a:pt x="63509" y="4287"/>
                </a:moveTo>
                <a:lnTo>
                  <a:pt x="63509" y="7037"/>
                </a:lnTo>
                <a:lnTo>
                  <a:pt x="60830" y="7037"/>
                </a:lnTo>
                <a:lnTo>
                  <a:pt x="60830" y="4287"/>
                </a:lnTo>
                <a:close/>
                <a:moveTo>
                  <a:pt x="66687" y="4287"/>
                </a:moveTo>
                <a:lnTo>
                  <a:pt x="66687" y="7037"/>
                </a:lnTo>
                <a:lnTo>
                  <a:pt x="63616" y="7037"/>
                </a:lnTo>
                <a:lnTo>
                  <a:pt x="63616" y="4287"/>
                </a:lnTo>
                <a:close/>
                <a:moveTo>
                  <a:pt x="69485" y="4287"/>
                </a:moveTo>
                <a:lnTo>
                  <a:pt x="69485" y="7037"/>
                </a:lnTo>
                <a:lnTo>
                  <a:pt x="66807" y="7037"/>
                </a:lnTo>
                <a:lnTo>
                  <a:pt x="66807" y="4287"/>
                </a:lnTo>
                <a:close/>
                <a:moveTo>
                  <a:pt x="72653" y="4287"/>
                </a:moveTo>
                <a:lnTo>
                  <a:pt x="72653" y="7037"/>
                </a:lnTo>
                <a:lnTo>
                  <a:pt x="69581" y="7037"/>
                </a:lnTo>
                <a:lnTo>
                  <a:pt x="69581" y="4287"/>
                </a:lnTo>
                <a:close/>
                <a:moveTo>
                  <a:pt x="75450" y="4287"/>
                </a:moveTo>
                <a:lnTo>
                  <a:pt x="75450" y="7037"/>
                </a:lnTo>
                <a:lnTo>
                  <a:pt x="72772" y="7037"/>
                </a:lnTo>
                <a:lnTo>
                  <a:pt x="72772" y="4287"/>
                </a:lnTo>
                <a:close/>
                <a:moveTo>
                  <a:pt x="78618" y="4287"/>
                </a:moveTo>
                <a:lnTo>
                  <a:pt x="78618" y="7037"/>
                </a:lnTo>
                <a:lnTo>
                  <a:pt x="75558" y="7037"/>
                </a:lnTo>
                <a:lnTo>
                  <a:pt x="75558" y="4287"/>
                </a:lnTo>
                <a:close/>
                <a:moveTo>
                  <a:pt x="81416" y="4287"/>
                </a:moveTo>
                <a:lnTo>
                  <a:pt x="81416" y="7037"/>
                </a:lnTo>
                <a:lnTo>
                  <a:pt x="78737" y="7037"/>
                </a:lnTo>
                <a:lnTo>
                  <a:pt x="78737" y="4287"/>
                </a:lnTo>
                <a:close/>
                <a:moveTo>
                  <a:pt x="84583" y="4287"/>
                </a:moveTo>
                <a:lnTo>
                  <a:pt x="84583" y="7037"/>
                </a:lnTo>
                <a:lnTo>
                  <a:pt x="81523" y="7037"/>
                </a:lnTo>
                <a:lnTo>
                  <a:pt x="81523" y="4287"/>
                </a:lnTo>
                <a:close/>
                <a:moveTo>
                  <a:pt x="87369" y="4287"/>
                </a:moveTo>
                <a:lnTo>
                  <a:pt x="87369" y="7037"/>
                </a:lnTo>
                <a:lnTo>
                  <a:pt x="84690" y="7037"/>
                </a:lnTo>
                <a:lnTo>
                  <a:pt x="84690" y="4287"/>
                </a:lnTo>
                <a:close/>
                <a:moveTo>
                  <a:pt x="90560" y="4287"/>
                </a:moveTo>
                <a:lnTo>
                  <a:pt x="90560" y="7037"/>
                </a:lnTo>
                <a:lnTo>
                  <a:pt x="87488" y="7037"/>
                </a:lnTo>
                <a:lnTo>
                  <a:pt x="87488" y="4287"/>
                </a:lnTo>
                <a:close/>
                <a:moveTo>
                  <a:pt x="93334" y="4287"/>
                </a:moveTo>
                <a:lnTo>
                  <a:pt x="93334" y="7037"/>
                </a:lnTo>
                <a:lnTo>
                  <a:pt x="90655" y="7037"/>
                </a:lnTo>
                <a:lnTo>
                  <a:pt x="90655" y="4287"/>
                </a:lnTo>
                <a:close/>
                <a:moveTo>
                  <a:pt x="96525" y="4287"/>
                </a:moveTo>
                <a:lnTo>
                  <a:pt x="96525" y="7037"/>
                </a:lnTo>
                <a:lnTo>
                  <a:pt x="93453" y="7037"/>
                </a:lnTo>
                <a:lnTo>
                  <a:pt x="93453" y="4287"/>
                </a:lnTo>
                <a:close/>
                <a:moveTo>
                  <a:pt x="99311" y="4287"/>
                </a:moveTo>
                <a:lnTo>
                  <a:pt x="99311" y="7037"/>
                </a:lnTo>
                <a:lnTo>
                  <a:pt x="96632" y="7037"/>
                </a:lnTo>
                <a:lnTo>
                  <a:pt x="96632" y="4287"/>
                </a:lnTo>
                <a:close/>
                <a:moveTo>
                  <a:pt x="102478" y="4287"/>
                </a:moveTo>
                <a:lnTo>
                  <a:pt x="102478" y="7037"/>
                </a:lnTo>
                <a:lnTo>
                  <a:pt x="99406" y="7037"/>
                </a:lnTo>
                <a:lnTo>
                  <a:pt x="99406" y="4287"/>
                </a:lnTo>
                <a:close/>
                <a:moveTo>
                  <a:pt x="105276" y="4287"/>
                </a:moveTo>
                <a:lnTo>
                  <a:pt x="105276" y="7037"/>
                </a:lnTo>
                <a:lnTo>
                  <a:pt x="102597" y="7037"/>
                </a:lnTo>
                <a:lnTo>
                  <a:pt x="102597" y="4287"/>
                </a:lnTo>
                <a:close/>
                <a:moveTo>
                  <a:pt x="108443" y="4287"/>
                </a:moveTo>
                <a:lnTo>
                  <a:pt x="108443" y="7037"/>
                </a:lnTo>
                <a:lnTo>
                  <a:pt x="105383" y="7037"/>
                </a:lnTo>
                <a:lnTo>
                  <a:pt x="105383" y="4287"/>
                </a:lnTo>
                <a:close/>
                <a:moveTo>
                  <a:pt x="7037" y="7156"/>
                </a:moveTo>
                <a:lnTo>
                  <a:pt x="7037" y="10299"/>
                </a:lnTo>
                <a:lnTo>
                  <a:pt x="3965" y="10299"/>
                </a:lnTo>
                <a:lnTo>
                  <a:pt x="3965" y="7156"/>
                </a:lnTo>
                <a:close/>
                <a:moveTo>
                  <a:pt x="9811" y="7156"/>
                </a:moveTo>
                <a:lnTo>
                  <a:pt x="9811" y="10299"/>
                </a:lnTo>
                <a:lnTo>
                  <a:pt x="7132" y="10299"/>
                </a:lnTo>
                <a:lnTo>
                  <a:pt x="7132" y="7156"/>
                </a:lnTo>
                <a:close/>
                <a:moveTo>
                  <a:pt x="13002" y="7156"/>
                </a:moveTo>
                <a:lnTo>
                  <a:pt x="13002" y="10299"/>
                </a:lnTo>
                <a:lnTo>
                  <a:pt x="9930" y="10299"/>
                </a:lnTo>
                <a:lnTo>
                  <a:pt x="9930" y="7156"/>
                </a:lnTo>
                <a:close/>
                <a:moveTo>
                  <a:pt x="15788" y="7156"/>
                </a:moveTo>
                <a:lnTo>
                  <a:pt x="15788" y="10299"/>
                </a:lnTo>
                <a:lnTo>
                  <a:pt x="13109" y="10299"/>
                </a:lnTo>
                <a:lnTo>
                  <a:pt x="13109" y="7156"/>
                </a:lnTo>
                <a:close/>
                <a:moveTo>
                  <a:pt x="18955" y="7156"/>
                </a:moveTo>
                <a:lnTo>
                  <a:pt x="18955" y="10299"/>
                </a:lnTo>
                <a:lnTo>
                  <a:pt x="15884" y="10299"/>
                </a:lnTo>
                <a:lnTo>
                  <a:pt x="15884" y="7156"/>
                </a:lnTo>
                <a:close/>
                <a:moveTo>
                  <a:pt x="21753" y="7156"/>
                </a:moveTo>
                <a:lnTo>
                  <a:pt x="21753" y="10299"/>
                </a:lnTo>
                <a:lnTo>
                  <a:pt x="19074" y="10299"/>
                </a:lnTo>
                <a:lnTo>
                  <a:pt x="19074" y="7156"/>
                </a:lnTo>
                <a:close/>
                <a:moveTo>
                  <a:pt x="24920" y="7156"/>
                </a:moveTo>
                <a:lnTo>
                  <a:pt x="24920" y="10299"/>
                </a:lnTo>
                <a:lnTo>
                  <a:pt x="21860" y="10299"/>
                </a:lnTo>
                <a:lnTo>
                  <a:pt x="21860" y="7156"/>
                </a:lnTo>
                <a:close/>
                <a:moveTo>
                  <a:pt x="27718" y="7156"/>
                </a:moveTo>
                <a:lnTo>
                  <a:pt x="27718" y="10299"/>
                </a:lnTo>
                <a:lnTo>
                  <a:pt x="25039" y="10299"/>
                </a:lnTo>
                <a:lnTo>
                  <a:pt x="25039" y="7156"/>
                </a:lnTo>
                <a:close/>
                <a:moveTo>
                  <a:pt x="30885" y="7156"/>
                </a:moveTo>
                <a:lnTo>
                  <a:pt x="30885" y="10299"/>
                </a:lnTo>
                <a:lnTo>
                  <a:pt x="27825" y="10299"/>
                </a:lnTo>
                <a:lnTo>
                  <a:pt x="27825" y="7156"/>
                </a:lnTo>
                <a:close/>
                <a:moveTo>
                  <a:pt x="33683" y="7156"/>
                </a:moveTo>
                <a:lnTo>
                  <a:pt x="33683" y="10299"/>
                </a:lnTo>
                <a:lnTo>
                  <a:pt x="31004" y="10299"/>
                </a:lnTo>
                <a:lnTo>
                  <a:pt x="31004" y="7156"/>
                </a:lnTo>
                <a:close/>
                <a:moveTo>
                  <a:pt x="36850" y="7156"/>
                </a:moveTo>
                <a:lnTo>
                  <a:pt x="36850" y="10299"/>
                </a:lnTo>
                <a:lnTo>
                  <a:pt x="33791" y="10299"/>
                </a:lnTo>
                <a:lnTo>
                  <a:pt x="33791" y="7156"/>
                </a:lnTo>
                <a:close/>
                <a:moveTo>
                  <a:pt x="39636" y="7156"/>
                </a:moveTo>
                <a:lnTo>
                  <a:pt x="39636" y="10299"/>
                </a:lnTo>
                <a:lnTo>
                  <a:pt x="36958" y="10299"/>
                </a:lnTo>
                <a:lnTo>
                  <a:pt x="36958" y="7156"/>
                </a:lnTo>
                <a:close/>
                <a:moveTo>
                  <a:pt x="42827" y="7156"/>
                </a:moveTo>
                <a:lnTo>
                  <a:pt x="42827" y="10299"/>
                </a:lnTo>
                <a:lnTo>
                  <a:pt x="39756" y="10299"/>
                </a:lnTo>
                <a:lnTo>
                  <a:pt x="39756" y="7156"/>
                </a:lnTo>
                <a:close/>
                <a:moveTo>
                  <a:pt x="45613" y="7156"/>
                </a:moveTo>
                <a:lnTo>
                  <a:pt x="45613" y="10299"/>
                </a:lnTo>
                <a:lnTo>
                  <a:pt x="42935" y="10299"/>
                </a:lnTo>
                <a:lnTo>
                  <a:pt x="42935" y="7156"/>
                </a:lnTo>
                <a:close/>
                <a:moveTo>
                  <a:pt x="48792" y="7156"/>
                </a:moveTo>
                <a:lnTo>
                  <a:pt x="48792" y="10299"/>
                </a:lnTo>
                <a:lnTo>
                  <a:pt x="45732" y="10299"/>
                </a:lnTo>
                <a:lnTo>
                  <a:pt x="45732" y="7156"/>
                </a:lnTo>
                <a:close/>
                <a:moveTo>
                  <a:pt x="51578" y="7156"/>
                </a:moveTo>
                <a:lnTo>
                  <a:pt x="51578" y="10299"/>
                </a:lnTo>
                <a:lnTo>
                  <a:pt x="48900" y="10299"/>
                </a:lnTo>
                <a:lnTo>
                  <a:pt x="48900" y="7156"/>
                </a:lnTo>
                <a:close/>
                <a:moveTo>
                  <a:pt x="54746" y="7156"/>
                </a:moveTo>
                <a:lnTo>
                  <a:pt x="54746" y="10299"/>
                </a:lnTo>
                <a:lnTo>
                  <a:pt x="51686" y="10299"/>
                </a:lnTo>
                <a:lnTo>
                  <a:pt x="51686" y="7156"/>
                </a:lnTo>
                <a:close/>
                <a:moveTo>
                  <a:pt x="57543" y="7156"/>
                </a:moveTo>
                <a:lnTo>
                  <a:pt x="57543" y="10299"/>
                </a:lnTo>
                <a:lnTo>
                  <a:pt x="54865" y="10299"/>
                </a:lnTo>
                <a:lnTo>
                  <a:pt x="54865" y="7156"/>
                </a:lnTo>
                <a:close/>
                <a:moveTo>
                  <a:pt x="60734" y="7156"/>
                </a:moveTo>
                <a:lnTo>
                  <a:pt x="60734" y="10299"/>
                </a:lnTo>
                <a:lnTo>
                  <a:pt x="57663" y="10299"/>
                </a:lnTo>
                <a:lnTo>
                  <a:pt x="57663" y="7156"/>
                </a:lnTo>
                <a:close/>
                <a:moveTo>
                  <a:pt x="63509" y="7156"/>
                </a:moveTo>
                <a:lnTo>
                  <a:pt x="63509" y="10299"/>
                </a:lnTo>
                <a:lnTo>
                  <a:pt x="60830" y="10299"/>
                </a:lnTo>
                <a:lnTo>
                  <a:pt x="60830" y="7156"/>
                </a:lnTo>
                <a:close/>
                <a:moveTo>
                  <a:pt x="66687" y="7156"/>
                </a:moveTo>
                <a:lnTo>
                  <a:pt x="66687" y="10299"/>
                </a:lnTo>
                <a:lnTo>
                  <a:pt x="63616" y="10299"/>
                </a:lnTo>
                <a:lnTo>
                  <a:pt x="63616" y="7156"/>
                </a:lnTo>
                <a:close/>
                <a:moveTo>
                  <a:pt x="69485" y="7156"/>
                </a:moveTo>
                <a:lnTo>
                  <a:pt x="69485" y="10299"/>
                </a:lnTo>
                <a:lnTo>
                  <a:pt x="66807" y="10299"/>
                </a:lnTo>
                <a:lnTo>
                  <a:pt x="66807" y="7156"/>
                </a:lnTo>
                <a:close/>
                <a:moveTo>
                  <a:pt x="72653" y="7156"/>
                </a:moveTo>
                <a:lnTo>
                  <a:pt x="72653" y="10299"/>
                </a:lnTo>
                <a:lnTo>
                  <a:pt x="69581" y="10299"/>
                </a:lnTo>
                <a:lnTo>
                  <a:pt x="69581" y="7156"/>
                </a:lnTo>
                <a:close/>
                <a:moveTo>
                  <a:pt x="75450" y="7156"/>
                </a:moveTo>
                <a:lnTo>
                  <a:pt x="75450" y="10299"/>
                </a:lnTo>
                <a:lnTo>
                  <a:pt x="72772" y="10299"/>
                </a:lnTo>
                <a:lnTo>
                  <a:pt x="72772" y="7156"/>
                </a:lnTo>
                <a:close/>
                <a:moveTo>
                  <a:pt x="78618" y="7156"/>
                </a:moveTo>
                <a:lnTo>
                  <a:pt x="78618" y="10299"/>
                </a:lnTo>
                <a:lnTo>
                  <a:pt x="75558" y="10299"/>
                </a:lnTo>
                <a:lnTo>
                  <a:pt x="75558" y="7156"/>
                </a:lnTo>
                <a:close/>
                <a:moveTo>
                  <a:pt x="81416" y="7156"/>
                </a:moveTo>
                <a:lnTo>
                  <a:pt x="81416" y="10299"/>
                </a:lnTo>
                <a:lnTo>
                  <a:pt x="78737" y="10299"/>
                </a:lnTo>
                <a:lnTo>
                  <a:pt x="78737" y="7156"/>
                </a:lnTo>
                <a:close/>
                <a:moveTo>
                  <a:pt x="84583" y="7156"/>
                </a:moveTo>
                <a:lnTo>
                  <a:pt x="84583" y="10299"/>
                </a:lnTo>
                <a:lnTo>
                  <a:pt x="81523" y="10299"/>
                </a:lnTo>
                <a:lnTo>
                  <a:pt x="81523" y="7156"/>
                </a:lnTo>
                <a:close/>
                <a:moveTo>
                  <a:pt x="87369" y="7156"/>
                </a:moveTo>
                <a:lnTo>
                  <a:pt x="87369" y="10299"/>
                </a:lnTo>
                <a:lnTo>
                  <a:pt x="84690" y="10299"/>
                </a:lnTo>
                <a:lnTo>
                  <a:pt x="84690" y="7156"/>
                </a:lnTo>
                <a:close/>
                <a:moveTo>
                  <a:pt x="90560" y="7156"/>
                </a:moveTo>
                <a:lnTo>
                  <a:pt x="90560" y="10299"/>
                </a:lnTo>
                <a:lnTo>
                  <a:pt x="87488" y="10299"/>
                </a:lnTo>
                <a:lnTo>
                  <a:pt x="87488" y="7156"/>
                </a:lnTo>
                <a:close/>
                <a:moveTo>
                  <a:pt x="93334" y="7156"/>
                </a:moveTo>
                <a:lnTo>
                  <a:pt x="93334" y="10299"/>
                </a:lnTo>
                <a:lnTo>
                  <a:pt x="90655" y="10299"/>
                </a:lnTo>
                <a:lnTo>
                  <a:pt x="90655" y="7156"/>
                </a:lnTo>
                <a:close/>
                <a:moveTo>
                  <a:pt x="96525" y="7156"/>
                </a:moveTo>
                <a:lnTo>
                  <a:pt x="96525" y="10299"/>
                </a:lnTo>
                <a:lnTo>
                  <a:pt x="93453" y="10299"/>
                </a:lnTo>
                <a:lnTo>
                  <a:pt x="93453" y="7156"/>
                </a:lnTo>
                <a:close/>
                <a:moveTo>
                  <a:pt x="99311" y="7156"/>
                </a:moveTo>
                <a:lnTo>
                  <a:pt x="99311" y="10299"/>
                </a:lnTo>
                <a:lnTo>
                  <a:pt x="96632" y="10299"/>
                </a:lnTo>
                <a:lnTo>
                  <a:pt x="96632" y="7156"/>
                </a:lnTo>
                <a:close/>
                <a:moveTo>
                  <a:pt x="102478" y="7156"/>
                </a:moveTo>
                <a:lnTo>
                  <a:pt x="102478" y="10299"/>
                </a:lnTo>
                <a:lnTo>
                  <a:pt x="99406" y="10299"/>
                </a:lnTo>
                <a:lnTo>
                  <a:pt x="99406" y="7156"/>
                </a:lnTo>
                <a:close/>
                <a:moveTo>
                  <a:pt x="105276" y="7156"/>
                </a:moveTo>
                <a:lnTo>
                  <a:pt x="105276" y="10299"/>
                </a:lnTo>
                <a:lnTo>
                  <a:pt x="102597" y="10299"/>
                </a:lnTo>
                <a:lnTo>
                  <a:pt x="102597" y="7156"/>
                </a:lnTo>
                <a:close/>
                <a:moveTo>
                  <a:pt x="108443" y="7156"/>
                </a:moveTo>
                <a:lnTo>
                  <a:pt x="108443" y="10299"/>
                </a:lnTo>
                <a:lnTo>
                  <a:pt x="105383" y="10299"/>
                </a:lnTo>
                <a:lnTo>
                  <a:pt x="105383" y="7156"/>
                </a:lnTo>
                <a:close/>
                <a:moveTo>
                  <a:pt x="7037" y="10418"/>
                </a:moveTo>
                <a:lnTo>
                  <a:pt x="7037" y="13169"/>
                </a:lnTo>
                <a:lnTo>
                  <a:pt x="3965" y="13169"/>
                </a:lnTo>
                <a:lnTo>
                  <a:pt x="3965" y="10418"/>
                </a:lnTo>
                <a:close/>
                <a:moveTo>
                  <a:pt x="9811" y="10418"/>
                </a:moveTo>
                <a:lnTo>
                  <a:pt x="9811" y="13169"/>
                </a:lnTo>
                <a:lnTo>
                  <a:pt x="7132" y="13169"/>
                </a:lnTo>
                <a:lnTo>
                  <a:pt x="7132" y="10418"/>
                </a:lnTo>
                <a:close/>
                <a:moveTo>
                  <a:pt x="13002" y="10418"/>
                </a:moveTo>
                <a:lnTo>
                  <a:pt x="13002" y="13169"/>
                </a:lnTo>
                <a:lnTo>
                  <a:pt x="9930" y="13169"/>
                </a:lnTo>
                <a:lnTo>
                  <a:pt x="9930" y="10418"/>
                </a:lnTo>
                <a:close/>
                <a:moveTo>
                  <a:pt x="15788" y="10418"/>
                </a:moveTo>
                <a:lnTo>
                  <a:pt x="15788" y="13169"/>
                </a:lnTo>
                <a:lnTo>
                  <a:pt x="13109" y="13169"/>
                </a:lnTo>
                <a:lnTo>
                  <a:pt x="13109" y="10418"/>
                </a:lnTo>
                <a:close/>
                <a:moveTo>
                  <a:pt x="18955" y="10418"/>
                </a:moveTo>
                <a:lnTo>
                  <a:pt x="18955" y="13169"/>
                </a:lnTo>
                <a:lnTo>
                  <a:pt x="15884" y="13169"/>
                </a:lnTo>
                <a:lnTo>
                  <a:pt x="15884" y="10418"/>
                </a:lnTo>
                <a:close/>
                <a:moveTo>
                  <a:pt x="21753" y="10418"/>
                </a:moveTo>
                <a:lnTo>
                  <a:pt x="21753" y="13169"/>
                </a:lnTo>
                <a:lnTo>
                  <a:pt x="19074" y="13169"/>
                </a:lnTo>
                <a:lnTo>
                  <a:pt x="19074" y="10418"/>
                </a:lnTo>
                <a:close/>
                <a:moveTo>
                  <a:pt x="24920" y="10418"/>
                </a:moveTo>
                <a:lnTo>
                  <a:pt x="24920" y="13169"/>
                </a:lnTo>
                <a:lnTo>
                  <a:pt x="21860" y="13169"/>
                </a:lnTo>
                <a:lnTo>
                  <a:pt x="21860" y="10418"/>
                </a:lnTo>
                <a:close/>
                <a:moveTo>
                  <a:pt x="27718" y="10418"/>
                </a:moveTo>
                <a:lnTo>
                  <a:pt x="27718" y="13169"/>
                </a:lnTo>
                <a:lnTo>
                  <a:pt x="25039" y="13169"/>
                </a:lnTo>
                <a:lnTo>
                  <a:pt x="25039" y="10418"/>
                </a:lnTo>
                <a:close/>
                <a:moveTo>
                  <a:pt x="30885" y="10418"/>
                </a:moveTo>
                <a:lnTo>
                  <a:pt x="30885" y="13169"/>
                </a:lnTo>
                <a:lnTo>
                  <a:pt x="27825" y="13169"/>
                </a:lnTo>
                <a:lnTo>
                  <a:pt x="27825" y="10418"/>
                </a:lnTo>
                <a:close/>
                <a:moveTo>
                  <a:pt x="33683" y="10418"/>
                </a:moveTo>
                <a:lnTo>
                  <a:pt x="33683" y="13169"/>
                </a:lnTo>
                <a:lnTo>
                  <a:pt x="31004" y="13169"/>
                </a:lnTo>
                <a:lnTo>
                  <a:pt x="31004" y="10418"/>
                </a:lnTo>
                <a:close/>
                <a:moveTo>
                  <a:pt x="36850" y="10418"/>
                </a:moveTo>
                <a:lnTo>
                  <a:pt x="36850" y="13169"/>
                </a:lnTo>
                <a:lnTo>
                  <a:pt x="33791" y="13169"/>
                </a:lnTo>
                <a:lnTo>
                  <a:pt x="33791" y="10418"/>
                </a:lnTo>
                <a:close/>
                <a:moveTo>
                  <a:pt x="39636" y="10418"/>
                </a:moveTo>
                <a:lnTo>
                  <a:pt x="39636" y="13169"/>
                </a:lnTo>
                <a:lnTo>
                  <a:pt x="36958" y="13169"/>
                </a:lnTo>
                <a:lnTo>
                  <a:pt x="36958" y="10418"/>
                </a:lnTo>
                <a:close/>
                <a:moveTo>
                  <a:pt x="42827" y="10418"/>
                </a:moveTo>
                <a:lnTo>
                  <a:pt x="42827" y="13169"/>
                </a:lnTo>
                <a:lnTo>
                  <a:pt x="39756" y="13169"/>
                </a:lnTo>
                <a:lnTo>
                  <a:pt x="39756" y="10418"/>
                </a:lnTo>
                <a:close/>
                <a:moveTo>
                  <a:pt x="45613" y="10418"/>
                </a:moveTo>
                <a:lnTo>
                  <a:pt x="45613" y="13169"/>
                </a:lnTo>
                <a:lnTo>
                  <a:pt x="42935" y="13169"/>
                </a:lnTo>
                <a:lnTo>
                  <a:pt x="42935" y="10418"/>
                </a:lnTo>
                <a:close/>
                <a:moveTo>
                  <a:pt x="48792" y="10418"/>
                </a:moveTo>
                <a:lnTo>
                  <a:pt x="48792" y="13169"/>
                </a:lnTo>
                <a:lnTo>
                  <a:pt x="45732" y="13169"/>
                </a:lnTo>
                <a:lnTo>
                  <a:pt x="45732" y="10418"/>
                </a:lnTo>
                <a:close/>
                <a:moveTo>
                  <a:pt x="51578" y="10418"/>
                </a:moveTo>
                <a:lnTo>
                  <a:pt x="51578" y="13169"/>
                </a:lnTo>
                <a:lnTo>
                  <a:pt x="48900" y="13169"/>
                </a:lnTo>
                <a:lnTo>
                  <a:pt x="48900" y="10418"/>
                </a:lnTo>
                <a:close/>
                <a:moveTo>
                  <a:pt x="54746" y="10418"/>
                </a:moveTo>
                <a:lnTo>
                  <a:pt x="54746" y="13169"/>
                </a:lnTo>
                <a:lnTo>
                  <a:pt x="51686" y="13169"/>
                </a:lnTo>
                <a:lnTo>
                  <a:pt x="51686" y="10418"/>
                </a:lnTo>
                <a:close/>
                <a:moveTo>
                  <a:pt x="57543" y="10418"/>
                </a:moveTo>
                <a:lnTo>
                  <a:pt x="57543" y="13169"/>
                </a:lnTo>
                <a:lnTo>
                  <a:pt x="54865" y="13169"/>
                </a:lnTo>
                <a:lnTo>
                  <a:pt x="54865" y="10418"/>
                </a:lnTo>
                <a:close/>
                <a:moveTo>
                  <a:pt x="60734" y="10418"/>
                </a:moveTo>
                <a:lnTo>
                  <a:pt x="60734" y="13169"/>
                </a:lnTo>
                <a:lnTo>
                  <a:pt x="57663" y="13169"/>
                </a:lnTo>
                <a:lnTo>
                  <a:pt x="57663" y="10418"/>
                </a:lnTo>
                <a:close/>
                <a:moveTo>
                  <a:pt x="63509" y="10418"/>
                </a:moveTo>
                <a:lnTo>
                  <a:pt x="63509" y="13169"/>
                </a:lnTo>
                <a:lnTo>
                  <a:pt x="60830" y="13169"/>
                </a:lnTo>
                <a:lnTo>
                  <a:pt x="60830" y="10418"/>
                </a:lnTo>
                <a:close/>
                <a:moveTo>
                  <a:pt x="66687" y="10418"/>
                </a:moveTo>
                <a:lnTo>
                  <a:pt x="66687" y="13169"/>
                </a:lnTo>
                <a:lnTo>
                  <a:pt x="63616" y="13169"/>
                </a:lnTo>
                <a:lnTo>
                  <a:pt x="63616" y="10418"/>
                </a:lnTo>
                <a:close/>
                <a:moveTo>
                  <a:pt x="69485" y="10418"/>
                </a:moveTo>
                <a:lnTo>
                  <a:pt x="69485" y="13169"/>
                </a:lnTo>
                <a:lnTo>
                  <a:pt x="66807" y="13169"/>
                </a:lnTo>
                <a:lnTo>
                  <a:pt x="66807" y="10418"/>
                </a:lnTo>
                <a:close/>
                <a:moveTo>
                  <a:pt x="72653" y="10418"/>
                </a:moveTo>
                <a:lnTo>
                  <a:pt x="72653" y="13169"/>
                </a:lnTo>
                <a:lnTo>
                  <a:pt x="69581" y="13169"/>
                </a:lnTo>
                <a:lnTo>
                  <a:pt x="69581" y="10418"/>
                </a:lnTo>
                <a:close/>
                <a:moveTo>
                  <a:pt x="75450" y="10418"/>
                </a:moveTo>
                <a:lnTo>
                  <a:pt x="75450" y="13169"/>
                </a:lnTo>
                <a:lnTo>
                  <a:pt x="72772" y="13169"/>
                </a:lnTo>
                <a:lnTo>
                  <a:pt x="72772" y="10418"/>
                </a:lnTo>
                <a:close/>
                <a:moveTo>
                  <a:pt x="78618" y="10418"/>
                </a:moveTo>
                <a:lnTo>
                  <a:pt x="78618" y="13169"/>
                </a:lnTo>
                <a:lnTo>
                  <a:pt x="75558" y="13169"/>
                </a:lnTo>
                <a:lnTo>
                  <a:pt x="75558" y="10418"/>
                </a:lnTo>
                <a:close/>
                <a:moveTo>
                  <a:pt x="81416" y="10418"/>
                </a:moveTo>
                <a:lnTo>
                  <a:pt x="81416" y="13169"/>
                </a:lnTo>
                <a:lnTo>
                  <a:pt x="78737" y="13169"/>
                </a:lnTo>
                <a:lnTo>
                  <a:pt x="78737" y="10418"/>
                </a:lnTo>
                <a:close/>
                <a:moveTo>
                  <a:pt x="84583" y="10418"/>
                </a:moveTo>
                <a:lnTo>
                  <a:pt x="84583" y="13169"/>
                </a:lnTo>
                <a:lnTo>
                  <a:pt x="81523" y="13169"/>
                </a:lnTo>
                <a:lnTo>
                  <a:pt x="81523" y="10418"/>
                </a:lnTo>
                <a:close/>
                <a:moveTo>
                  <a:pt x="87369" y="10418"/>
                </a:moveTo>
                <a:lnTo>
                  <a:pt x="87369" y="13169"/>
                </a:lnTo>
                <a:lnTo>
                  <a:pt x="84690" y="13169"/>
                </a:lnTo>
                <a:lnTo>
                  <a:pt x="84690" y="10418"/>
                </a:lnTo>
                <a:close/>
                <a:moveTo>
                  <a:pt x="90560" y="10418"/>
                </a:moveTo>
                <a:lnTo>
                  <a:pt x="90560" y="13169"/>
                </a:lnTo>
                <a:lnTo>
                  <a:pt x="87488" y="13169"/>
                </a:lnTo>
                <a:lnTo>
                  <a:pt x="87488" y="10418"/>
                </a:lnTo>
                <a:close/>
                <a:moveTo>
                  <a:pt x="93334" y="10418"/>
                </a:moveTo>
                <a:lnTo>
                  <a:pt x="93334" y="13169"/>
                </a:lnTo>
                <a:lnTo>
                  <a:pt x="90655" y="13169"/>
                </a:lnTo>
                <a:lnTo>
                  <a:pt x="90655" y="10418"/>
                </a:lnTo>
                <a:close/>
                <a:moveTo>
                  <a:pt x="96525" y="10418"/>
                </a:moveTo>
                <a:lnTo>
                  <a:pt x="96525" y="13169"/>
                </a:lnTo>
                <a:lnTo>
                  <a:pt x="93453" y="13169"/>
                </a:lnTo>
                <a:lnTo>
                  <a:pt x="93453" y="10418"/>
                </a:lnTo>
                <a:close/>
                <a:moveTo>
                  <a:pt x="99311" y="10418"/>
                </a:moveTo>
                <a:lnTo>
                  <a:pt x="99311" y="13169"/>
                </a:lnTo>
                <a:lnTo>
                  <a:pt x="96632" y="13169"/>
                </a:lnTo>
                <a:lnTo>
                  <a:pt x="96632" y="10418"/>
                </a:lnTo>
                <a:close/>
                <a:moveTo>
                  <a:pt x="102478" y="10418"/>
                </a:moveTo>
                <a:lnTo>
                  <a:pt x="102478" y="13169"/>
                </a:lnTo>
                <a:lnTo>
                  <a:pt x="99406" y="13169"/>
                </a:lnTo>
                <a:lnTo>
                  <a:pt x="99406" y="10418"/>
                </a:lnTo>
                <a:close/>
                <a:moveTo>
                  <a:pt x="105276" y="10418"/>
                </a:moveTo>
                <a:lnTo>
                  <a:pt x="105276" y="13169"/>
                </a:lnTo>
                <a:lnTo>
                  <a:pt x="102597" y="13169"/>
                </a:lnTo>
                <a:lnTo>
                  <a:pt x="102597" y="10418"/>
                </a:lnTo>
                <a:close/>
                <a:moveTo>
                  <a:pt x="108443" y="10418"/>
                </a:moveTo>
                <a:lnTo>
                  <a:pt x="108443" y="13169"/>
                </a:lnTo>
                <a:lnTo>
                  <a:pt x="105383" y="13169"/>
                </a:lnTo>
                <a:lnTo>
                  <a:pt x="105383" y="10418"/>
                </a:lnTo>
                <a:close/>
                <a:moveTo>
                  <a:pt x="21753" y="13276"/>
                </a:moveTo>
                <a:lnTo>
                  <a:pt x="21753" y="16431"/>
                </a:lnTo>
                <a:lnTo>
                  <a:pt x="19074" y="16431"/>
                </a:lnTo>
                <a:lnTo>
                  <a:pt x="19074" y="13276"/>
                </a:lnTo>
                <a:close/>
                <a:moveTo>
                  <a:pt x="24920" y="13276"/>
                </a:moveTo>
                <a:lnTo>
                  <a:pt x="24920" y="16431"/>
                </a:lnTo>
                <a:lnTo>
                  <a:pt x="21860" y="16431"/>
                </a:lnTo>
                <a:lnTo>
                  <a:pt x="21860" y="13276"/>
                </a:lnTo>
                <a:close/>
                <a:moveTo>
                  <a:pt x="27718" y="13276"/>
                </a:moveTo>
                <a:lnTo>
                  <a:pt x="27718" y="16431"/>
                </a:lnTo>
                <a:lnTo>
                  <a:pt x="25039" y="16431"/>
                </a:lnTo>
                <a:lnTo>
                  <a:pt x="25039" y="13276"/>
                </a:lnTo>
                <a:close/>
                <a:moveTo>
                  <a:pt x="30885" y="13276"/>
                </a:moveTo>
                <a:lnTo>
                  <a:pt x="30885" y="16431"/>
                </a:lnTo>
                <a:lnTo>
                  <a:pt x="27825" y="16431"/>
                </a:lnTo>
                <a:lnTo>
                  <a:pt x="27825" y="13276"/>
                </a:lnTo>
                <a:close/>
                <a:moveTo>
                  <a:pt x="33683" y="13276"/>
                </a:moveTo>
                <a:lnTo>
                  <a:pt x="33683" y="16431"/>
                </a:lnTo>
                <a:lnTo>
                  <a:pt x="31004" y="16431"/>
                </a:lnTo>
                <a:lnTo>
                  <a:pt x="31004" y="13276"/>
                </a:lnTo>
                <a:close/>
                <a:moveTo>
                  <a:pt x="36850" y="13276"/>
                </a:moveTo>
                <a:lnTo>
                  <a:pt x="36850" y="16431"/>
                </a:lnTo>
                <a:lnTo>
                  <a:pt x="33791" y="16431"/>
                </a:lnTo>
                <a:lnTo>
                  <a:pt x="33791" y="13276"/>
                </a:lnTo>
                <a:close/>
                <a:moveTo>
                  <a:pt x="39636" y="13276"/>
                </a:moveTo>
                <a:lnTo>
                  <a:pt x="39636" y="16431"/>
                </a:lnTo>
                <a:lnTo>
                  <a:pt x="36958" y="16431"/>
                </a:lnTo>
                <a:lnTo>
                  <a:pt x="36958" y="13276"/>
                </a:lnTo>
                <a:close/>
                <a:moveTo>
                  <a:pt x="42827" y="13276"/>
                </a:moveTo>
                <a:lnTo>
                  <a:pt x="42827" y="16431"/>
                </a:lnTo>
                <a:lnTo>
                  <a:pt x="39756" y="16431"/>
                </a:lnTo>
                <a:lnTo>
                  <a:pt x="39756" y="13276"/>
                </a:lnTo>
                <a:close/>
                <a:moveTo>
                  <a:pt x="45613" y="13276"/>
                </a:moveTo>
                <a:lnTo>
                  <a:pt x="45613" y="16431"/>
                </a:lnTo>
                <a:lnTo>
                  <a:pt x="42935" y="16431"/>
                </a:lnTo>
                <a:lnTo>
                  <a:pt x="42935" y="13276"/>
                </a:lnTo>
                <a:close/>
                <a:moveTo>
                  <a:pt x="48792" y="13276"/>
                </a:moveTo>
                <a:lnTo>
                  <a:pt x="48792" y="16431"/>
                </a:lnTo>
                <a:lnTo>
                  <a:pt x="45732" y="16431"/>
                </a:lnTo>
                <a:lnTo>
                  <a:pt x="45732" y="13276"/>
                </a:lnTo>
                <a:close/>
                <a:moveTo>
                  <a:pt x="51578" y="13276"/>
                </a:moveTo>
                <a:lnTo>
                  <a:pt x="51578" y="16431"/>
                </a:lnTo>
                <a:lnTo>
                  <a:pt x="48900" y="16431"/>
                </a:lnTo>
                <a:lnTo>
                  <a:pt x="48900" y="13276"/>
                </a:lnTo>
                <a:close/>
                <a:moveTo>
                  <a:pt x="54746" y="13276"/>
                </a:moveTo>
                <a:lnTo>
                  <a:pt x="54746" y="16431"/>
                </a:lnTo>
                <a:lnTo>
                  <a:pt x="51686" y="16431"/>
                </a:lnTo>
                <a:lnTo>
                  <a:pt x="51686" y="13276"/>
                </a:lnTo>
                <a:close/>
                <a:moveTo>
                  <a:pt x="57543" y="13276"/>
                </a:moveTo>
                <a:lnTo>
                  <a:pt x="57543" y="16431"/>
                </a:lnTo>
                <a:lnTo>
                  <a:pt x="54865" y="16431"/>
                </a:lnTo>
                <a:lnTo>
                  <a:pt x="54865" y="13276"/>
                </a:lnTo>
                <a:close/>
                <a:moveTo>
                  <a:pt x="60734" y="13276"/>
                </a:moveTo>
                <a:lnTo>
                  <a:pt x="60734" y="16431"/>
                </a:lnTo>
                <a:lnTo>
                  <a:pt x="57663" y="16431"/>
                </a:lnTo>
                <a:lnTo>
                  <a:pt x="57663" y="13276"/>
                </a:lnTo>
                <a:close/>
                <a:moveTo>
                  <a:pt x="63509" y="13276"/>
                </a:moveTo>
                <a:lnTo>
                  <a:pt x="63509" y="16431"/>
                </a:lnTo>
                <a:lnTo>
                  <a:pt x="60830" y="16431"/>
                </a:lnTo>
                <a:lnTo>
                  <a:pt x="60830" y="13276"/>
                </a:lnTo>
                <a:close/>
                <a:moveTo>
                  <a:pt x="66687" y="13276"/>
                </a:moveTo>
                <a:lnTo>
                  <a:pt x="66687" y="16431"/>
                </a:lnTo>
                <a:lnTo>
                  <a:pt x="63616" y="16431"/>
                </a:lnTo>
                <a:lnTo>
                  <a:pt x="63616" y="13276"/>
                </a:lnTo>
                <a:close/>
                <a:moveTo>
                  <a:pt x="69485" y="13276"/>
                </a:moveTo>
                <a:lnTo>
                  <a:pt x="69485" y="16431"/>
                </a:lnTo>
                <a:lnTo>
                  <a:pt x="66807" y="16431"/>
                </a:lnTo>
                <a:lnTo>
                  <a:pt x="66807" y="13276"/>
                </a:lnTo>
                <a:close/>
                <a:moveTo>
                  <a:pt x="72653" y="13276"/>
                </a:moveTo>
                <a:lnTo>
                  <a:pt x="72653" y="16431"/>
                </a:lnTo>
                <a:lnTo>
                  <a:pt x="69581" y="16431"/>
                </a:lnTo>
                <a:lnTo>
                  <a:pt x="69581" y="13276"/>
                </a:lnTo>
                <a:close/>
                <a:moveTo>
                  <a:pt x="75450" y="13276"/>
                </a:moveTo>
                <a:lnTo>
                  <a:pt x="75450" y="16431"/>
                </a:lnTo>
                <a:lnTo>
                  <a:pt x="72772" y="16431"/>
                </a:lnTo>
                <a:lnTo>
                  <a:pt x="72772" y="13276"/>
                </a:lnTo>
                <a:close/>
                <a:moveTo>
                  <a:pt x="78618" y="13276"/>
                </a:moveTo>
                <a:lnTo>
                  <a:pt x="78618" y="16431"/>
                </a:lnTo>
                <a:lnTo>
                  <a:pt x="75558" y="16431"/>
                </a:lnTo>
                <a:lnTo>
                  <a:pt x="75558" y="13276"/>
                </a:lnTo>
                <a:close/>
                <a:moveTo>
                  <a:pt x="81416" y="13276"/>
                </a:moveTo>
                <a:lnTo>
                  <a:pt x="81416" y="16431"/>
                </a:lnTo>
                <a:lnTo>
                  <a:pt x="78737" y="16431"/>
                </a:lnTo>
                <a:lnTo>
                  <a:pt x="78737" y="13276"/>
                </a:lnTo>
                <a:close/>
                <a:moveTo>
                  <a:pt x="84583" y="13276"/>
                </a:moveTo>
                <a:lnTo>
                  <a:pt x="84583" y="16431"/>
                </a:lnTo>
                <a:lnTo>
                  <a:pt x="81523" y="16431"/>
                </a:lnTo>
                <a:lnTo>
                  <a:pt x="81523" y="13276"/>
                </a:lnTo>
                <a:close/>
                <a:moveTo>
                  <a:pt x="87369" y="13276"/>
                </a:moveTo>
                <a:lnTo>
                  <a:pt x="87369" y="16431"/>
                </a:lnTo>
                <a:lnTo>
                  <a:pt x="84690" y="16431"/>
                </a:lnTo>
                <a:lnTo>
                  <a:pt x="84690" y="13276"/>
                </a:lnTo>
                <a:close/>
                <a:moveTo>
                  <a:pt x="90560" y="13276"/>
                </a:moveTo>
                <a:lnTo>
                  <a:pt x="90560" y="16431"/>
                </a:lnTo>
                <a:lnTo>
                  <a:pt x="87488" y="16431"/>
                </a:lnTo>
                <a:lnTo>
                  <a:pt x="87488" y="13276"/>
                </a:lnTo>
                <a:close/>
                <a:moveTo>
                  <a:pt x="93334" y="13276"/>
                </a:moveTo>
                <a:lnTo>
                  <a:pt x="93334" y="16431"/>
                </a:lnTo>
                <a:lnTo>
                  <a:pt x="90655" y="16431"/>
                </a:lnTo>
                <a:lnTo>
                  <a:pt x="90655" y="13276"/>
                </a:lnTo>
                <a:close/>
                <a:moveTo>
                  <a:pt x="96525" y="13276"/>
                </a:moveTo>
                <a:lnTo>
                  <a:pt x="96525" y="16431"/>
                </a:lnTo>
                <a:lnTo>
                  <a:pt x="93453" y="16431"/>
                </a:lnTo>
                <a:lnTo>
                  <a:pt x="93453" y="13276"/>
                </a:lnTo>
                <a:close/>
                <a:moveTo>
                  <a:pt x="99311" y="13276"/>
                </a:moveTo>
                <a:lnTo>
                  <a:pt x="99311" y="16431"/>
                </a:lnTo>
                <a:lnTo>
                  <a:pt x="96632" y="16431"/>
                </a:lnTo>
                <a:lnTo>
                  <a:pt x="96632" y="13276"/>
                </a:lnTo>
                <a:close/>
                <a:moveTo>
                  <a:pt x="102478" y="13276"/>
                </a:moveTo>
                <a:lnTo>
                  <a:pt x="102478" y="16431"/>
                </a:lnTo>
                <a:lnTo>
                  <a:pt x="99406" y="16431"/>
                </a:lnTo>
                <a:lnTo>
                  <a:pt x="99406" y="13276"/>
                </a:lnTo>
                <a:close/>
                <a:moveTo>
                  <a:pt x="105276" y="13276"/>
                </a:moveTo>
                <a:lnTo>
                  <a:pt x="105276" y="16431"/>
                </a:lnTo>
                <a:lnTo>
                  <a:pt x="102597" y="16431"/>
                </a:lnTo>
                <a:lnTo>
                  <a:pt x="102597" y="13276"/>
                </a:lnTo>
                <a:close/>
                <a:moveTo>
                  <a:pt x="108443" y="13276"/>
                </a:moveTo>
                <a:lnTo>
                  <a:pt x="108443" y="16431"/>
                </a:lnTo>
                <a:lnTo>
                  <a:pt x="105383" y="16431"/>
                </a:lnTo>
                <a:lnTo>
                  <a:pt x="105383" y="13276"/>
                </a:lnTo>
                <a:close/>
                <a:moveTo>
                  <a:pt x="7037" y="13288"/>
                </a:moveTo>
                <a:lnTo>
                  <a:pt x="7037" y="16443"/>
                </a:lnTo>
                <a:lnTo>
                  <a:pt x="3965" y="16443"/>
                </a:lnTo>
                <a:lnTo>
                  <a:pt x="3965" y="13288"/>
                </a:lnTo>
                <a:close/>
                <a:moveTo>
                  <a:pt x="9811" y="13288"/>
                </a:moveTo>
                <a:lnTo>
                  <a:pt x="9811" y="16443"/>
                </a:lnTo>
                <a:lnTo>
                  <a:pt x="7132" y="16443"/>
                </a:lnTo>
                <a:lnTo>
                  <a:pt x="7132" y="13288"/>
                </a:lnTo>
                <a:close/>
                <a:moveTo>
                  <a:pt x="13002" y="13288"/>
                </a:moveTo>
                <a:lnTo>
                  <a:pt x="13002" y="16443"/>
                </a:lnTo>
                <a:lnTo>
                  <a:pt x="9930" y="16443"/>
                </a:lnTo>
                <a:lnTo>
                  <a:pt x="9930" y="13288"/>
                </a:lnTo>
                <a:close/>
                <a:moveTo>
                  <a:pt x="15788" y="13288"/>
                </a:moveTo>
                <a:lnTo>
                  <a:pt x="15788" y="16443"/>
                </a:lnTo>
                <a:lnTo>
                  <a:pt x="13109" y="16443"/>
                </a:lnTo>
                <a:lnTo>
                  <a:pt x="13109" y="13288"/>
                </a:lnTo>
                <a:close/>
                <a:moveTo>
                  <a:pt x="18967" y="13288"/>
                </a:moveTo>
                <a:lnTo>
                  <a:pt x="18967" y="16443"/>
                </a:lnTo>
                <a:lnTo>
                  <a:pt x="15907" y="16443"/>
                </a:lnTo>
                <a:lnTo>
                  <a:pt x="15907" y="13288"/>
                </a:lnTo>
                <a:close/>
                <a:moveTo>
                  <a:pt x="7037" y="16550"/>
                </a:moveTo>
                <a:lnTo>
                  <a:pt x="7037" y="19300"/>
                </a:lnTo>
                <a:lnTo>
                  <a:pt x="3965" y="19300"/>
                </a:lnTo>
                <a:lnTo>
                  <a:pt x="3965" y="16550"/>
                </a:lnTo>
                <a:close/>
                <a:moveTo>
                  <a:pt x="9811" y="16550"/>
                </a:moveTo>
                <a:lnTo>
                  <a:pt x="9811" y="19300"/>
                </a:lnTo>
                <a:lnTo>
                  <a:pt x="7132" y="19300"/>
                </a:lnTo>
                <a:lnTo>
                  <a:pt x="7132" y="16550"/>
                </a:lnTo>
                <a:close/>
                <a:moveTo>
                  <a:pt x="13002" y="16550"/>
                </a:moveTo>
                <a:lnTo>
                  <a:pt x="13002" y="19300"/>
                </a:lnTo>
                <a:lnTo>
                  <a:pt x="9930" y="19300"/>
                </a:lnTo>
                <a:lnTo>
                  <a:pt x="9930" y="16550"/>
                </a:lnTo>
                <a:close/>
                <a:moveTo>
                  <a:pt x="15788" y="16550"/>
                </a:moveTo>
                <a:lnTo>
                  <a:pt x="15788" y="19300"/>
                </a:lnTo>
                <a:lnTo>
                  <a:pt x="13109" y="19300"/>
                </a:lnTo>
                <a:lnTo>
                  <a:pt x="13109" y="16550"/>
                </a:lnTo>
                <a:close/>
                <a:moveTo>
                  <a:pt x="18967" y="16550"/>
                </a:moveTo>
                <a:lnTo>
                  <a:pt x="18967" y="19300"/>
                </a:lnTo>
                <a:lnTo>
                  <a:pt x="15907" y="19300"/>
                </a:lnTo>
                <a:lnTo>
                  <a:pt x="15907" y="16550"/>
                </a:lnTo>
                <a:close/>
                <a:moveTo>
                  <a:pt x="21753" y="16550"/>
                </a:moveTo>
                <a:lnTo>
                  <a:pt x="21753" y="19300"/>
                </a:lnTo>
                <a:lnTo>
                  <a:pt x="19074" y="19300"/>
                </a:lnTo>
                <a:lnTo>
                  <a:pt x="19074" y="16550"/>
                </a:lnTo>
                <a:close/>
                <a:moveTo>
                  <a:pt x="24920" y="16550"/>
                </a:moveTo>
                <a:lnTo>
                  <a:pt x="24920" y="19300"/>
                </a:lnTo>
                <a:lnTo>
                  <a:pt x="21860" y="19300"/>
                </a:lnTo>
                <a:lnTo>
                  <a:pt x="21860" y="16550"/>
                </a:lnTo>
                <a:close/>
                <a:moveTo>
                  <a:pt x="27718" y="16550"/>
                </a:moveTo>
                <a:lnTo>
                  <a:pt x="27718" y="19300"/>
                </a:lnTo>
                <a:lnTo>
                  <a:pt x="25039" y="19300"/>
                </a:lnTo>
                <a:lnTo>
                  <a:pt x="25039" y="16550"/>
                </a:lnTo>
                <a:close/>
                <a:moveTo>
                  <a:pt x="30885" y="16550"/>
                </a:moveTo>
                <a:lnTo>
                  <a:pt x="30885" y="19300"/>
                </a:lnTo>
                <a:lnTo>
                  <a:pt x="27825" y="19300"/>
                </a:lnTo>
                <a:lnTo>
                  <a:pt x="27825" y="16550"/>
                </a:lnTo>
                <a:close/>
                <a:moveTo>
                  <a:pt x="33683" y="16550"/>
                </a:moveTo>
                <a:lnTo>
                  <a:pt x="33683" y="19300"/>
                </a:lnTo>
                <a:lnTo>
                  <a:pt x="31004" y="19300"/>
                </a:lnTo>
                <a:lnTo>
                  <a:pt x="31004" y="16550"/>
                </a:lnTo>
                <a:close/>
                <a:moveTo>
                  <a:pt x="36850" y="16550"/>
                </a:moveTo>
                <a:lnTo>
                  <a:pt x="36850" y="19300"/>
                </a:lnTo>
                <a:lnTo>
                  <a:pt x="33791" y="19300"/>
                </a:lnTo>
                <a:lnTo>
                  <a:pt x="33791" y="16550"/>
                </a:lnTo>
                <a:close/>
                <a:moveTo>
                  <a:pt x="39636" y="16550"/>
                </a:moveTo>
                <a:lnTo>
                  <a:pt x="39636" y="19300"/>
                </a:lnTo>
                <a:lnTo>
                  <a:pt x="36958" y="19300"/>
                </a:lnTo>
                <a:lnTo>
                  <a:pt x="36958" y="16550"/>
                </a:lnTo>
                <a:close/>
                <a:moveTo>
                  <a:pt x="42827" y="16550"/>
                </a:moveTo>
                <a:lnTo>
                  <a:pt x="42827" y="19300"/>
                </a:lnTo>
                <a:lnTo>
                  <a:pt x="39756" y="19300"/>
                </a:lnTo>
                <a:lnTo>
                  <a:pt x="39756" y="16550"/>
                </a:lnTo>
                <a:close/>
                <a:moveTo>
                  <a:pt x="45613" y="16550"/>
                </a:moveTo>
                <a:lnTo>
                  <a:pt x="45613" y="19300"/>
                </a:lnTo>
                <a:lnTo>
                  <a:pt x="42935" y="19300"/>
                </a:lnTo>
                <a:lnTo>
                  <a:pt x="42935" y="16550"/>
                </a:lnTo>
                <a:close/>
                <a:moveTo>
                  <a:pt x="48792" y="16550"/>
                </a:moveTo>
                <a:lnTo>
                  <a:pt x="48792" y="19300"/>
                </a:lnTo>
                <a:lnTo>
                  <a:pt x="45732" y="19300"/>
                </a:lnTo>
                <a:lnTo>
                  <a:pt x="45732" y="16550"/>
                </a:lnTo>
                <a:close/>
                <a:moveTo>
                  <a:pt x="51578" y="16550"/>
                </a:moveTo>
                <a:lnTo>
                  <a:pt x="51578" y="19300"/>
                </a:lnTo>
                <a:lnTo>
                  <a:pt x="48900" y="19300"/>
                </a:lnTo>
                <a:lnTo>
                  <a:pt x="48900" y="16550"/>
                </a:lnTo>
                <a:close/>
                <a:moveTo>
                  <a:pt x="54746" y="16550"/>
                </a:moveTo>
                <a:lnTo>
                  <a:pt x="54746" y="19300"/>
                </a:lnTo>
                <a:lnTo>
                  <a:pt x="51686" y="19300"/>
                </a:lnTo>
                <a:lnTo>
                  <a:pt x="51686" y="16550"/>
                </a:lnTo>
                <a:close/>
                <a:moveTo>
                  <a:pt x="57543" y="16550"/>
                </a:moveTo>
                <a:lnTo>
                  <a:pt x="57543" y="19300"/>
                </a:lnTo>
                <a:lnTo>
                  <a:pt x="54865" y="19300"/>
                </a:lnTo>
                <a:lnTo>
                  <a:pt x="54865" y="16550"/>
                </a:lnTo>
                <a:close/>
                <a:moveTo>
                  <a:pt x="60734" y="16550"/>
                </a:moveTo>
                <a:lnTo>
                  <a:pt x="60734" y="19300"/>
                </a:lnTo>
                <a:lnTo>
                  <a:pt x="57663" y="19300"/>
                </a:lnTo>
                <a:lnTo>
                  <a:pt x="57663" y="16550"/>
                </a:lnTo>
                <a:close/>
                <a:moveTo>
                  <a:pt x="63509" y="16550"/>
                </a:moveTo>
                <a:lnTo>
                  <a:pt x="63509" y="19300"/>
                </a:lnTo>
                <a:lnTo>
                  <a:pt x="60830" y="19300"/>
                </a:lnTo>
                <a:lnTo>
                  <a:pt x="60830" y="16550"/>
                </a:lnTo>
                <a:close/>
                <a:moveTo>
                  <a:pt x="66687" y="16550"/>
                </a:moveTo>
                <a:lnTo>
                  <a:pt x="66687" y="19300"/>
                </a:lnTo>
                <a:lnTo>
                  <a:pt x="63616" y="19300"/>
                </a:lnTo>
                <a:lnTo>
                  <a:pt x="63616" y="16550"/>
                </a:lnTo>
                <a:close/>
                <a:moveTo>
                  <a:pt x="69485" y="16550"/>
                </a:moveTo>
                <a:lnTo>
                  <a:pt x="69485" y="19300"/>
                </a:lnTo>
                <a:lnTo>
                  <a:pt x="66807" y="19300"/>
                </a:lnTo>
                <a:lnTo>
                  <a:pt x="66807" y="16550"/>
                </a:lnTo>
                <a:close/>
                <a:moveTo>
                  <a:pt x="72653" y="16550"/>
                </a:moveTo>
                <a:lnTo>
                  <a:pt x="72653" y="19300"/>
                </a:lnTo>
                <a:lnTo>
                  <a:pt x="69581" y="19300"/>
                </a:lnTo>
                <a:lnTo>
                  <a:pt x="69581" y="16550"/>
                </a:lnTo>
                <a:close/>
                <a:moveTo>
                  <a:pt x="75450" y="16550"/>
                </a:moveTo>
                <a:lnTo>
                  <a:pt x="75450" y="19300"/>
                </a:lnTo>
                <a:lnTo>
                  <a:pt x="72772" y="19300"/>
                </a:lnTo>
                <a:lnTo>
                  <a:pt x="72772" y="16550"/>
                </a:lnTo>
                <a:close/>
                <a:moveTo>
                  <a:pt x="78618" y="16550"/>
                </a:moveTo>
                <a:lnTo>
                  <a:pt x="78618" y="19300"/>
                </a:lnTo>
                <a:lnTo>
                  <a:pt x="75558" y="19300"/>
                </a:lnTo>
                <a:lnTo>
                  <a:pt x="75558" y="16550"/>
                </a:lnTo>
                <a:close/>
                <a:moveTo>
                  <a:pt x="81416" y="16550"/>
                </a:moveTo>
                <a:lnTo>
                  <a:pt x="81416" y="19300"/>
                </a:lnTo>
                <a:lnTo>
                  <a:pt x="78737" y="19300"/>
                </a:lnTo>
                <a:lnTo>
                  <a:pt x="78737" y="16550"/>
                </a:lnTo>
                <a:close/>
                <a:moveTo>
                  <a:pt x="84583" y="16550"/>
                </a:moveTo>
                <a:lnTo>
                  <a:pt x="84583" y="19300"/>
                </a:lnTo>
                <a:lnTo>
                  <a:pt x="81523" y="19300"/>
                </a:lnTo>
                <a:lnTo>
                  <a:pt x="81523" y="16550"/>
                </a:lnTo>
                <a:close/>
                <a:moveTo>
                  <a:pt x="87369" y="16550"/>
                </a:moveTo>
                <a:lnTo>
                  <a:pt x="87369" y="19300"/>
                </a:lnTo>
                <a:lnTo>
                  <a:pt x="84690" y="19300"/>
                </a:lnTo>
                <a:lnTo>
                  <a:pt x="84690" y="16550"/>
                </a:lnTo>
                <a:close/>
                <a:moveTo>
                  <a:pt x="90560" y="16550"/>
                </a:moveTo>
                <a:lnTo>
                  <a:pt x="90560" y="19300"/>
                </a:lnTo>
                <a:lnTo>
                  <a:pt x="87488" y="19300"/>
                </a:lnTo>
                <a:lnTo>
                  <a:pt x="87488" y="16550"/>
                </a:lnTo>
                <a:close/>
                <a:moveTo>
                  <a:pt x="93334" y="16550"/>
                </a:moveTo>
                <a:lnTo>
                  <a:pt x="93334" y="19300"/>
                </a:lnTo>
                <a:lnTo>
                  <a:pt x="90655" y="19300"/>
                </a:lnTo>
                <a:lnTo>
                  <a:pt x="90655" y="16550"/>
                </a:lnTo>
                <a:close/>
                <a:moveTo>
                  <a:pt x="96525" y="16550"/>
                </a:moveTo>
                <a:lnTo>
                  <a:pt x="96525" y="19300"/>
                </a:lnTo>
                <a:lnTo>
                  <a:pt x="93453" y="19300"/>
                </a:lnTo>
                <a:lnTo>
                  <a:pt x="93453" y="16550"/>
                </a:lnTo>
                <a:close/>
                <a:moveTo>
                  <a:pt x="99311" y="16550"/>
                </a:moveTo>
                <a:lnTo>
                  <a:pt x="99311" y="19300"/>
                </a:lnTo>
                <a:lnTo>
                  <a:pt x="96632" y="19300"/>
                </a:lnTo>
                <a:lnTo>
                  <a:pt x="96632" y="16550"/>
                </a:lnTo>
                <a:close/>
                <a:moveTo>
                  <a:pt x="102478" y="16550"/>
                </a:moveTo>
                <a:lnTo>
                  <a:pt x="102478" y="19300"/>
                </a:lnTo>
                <a:lnTo>
                  <a:pt x="99406" y="19300"/>
                </a:lnTo>
                <a:lnTo>
                  <a:pt x="99406" y="16550"/>
                </a:lnTo>
                <a:close/>
                <a:moveTo>
                  <a:pt x="105276" y="16550"/>
                </a:moveTo>
                <a:lnTo>
                  <a:pt x="105276" y="19300"/>
                </a:lnTo>
                <a:lnTo>
                  <a:pt x="102597" y="19300"/>
                </a:lnTo>
                <a:lnTo>
                  <a:pt x="102597" y="16550"/>
                </a:lnTo>
                <a:close/>
                <a:moveTo>
                  <a:pt x="108443" y="16550"/>
                </a:moveTo>
                <a:lnTo>
                  <a:pt x="108443" y="19300"/>
                </a:lnTo>
                <a:lnTo>
                  <a:pt x="105383" y="19300"/>
                </a:lnTo>
                <a:lnTo>
                  <a:pt x="105383" y="16550"/>
                </a:lnTo>
                <a:close/>
                <a:moveTo>
                  <a:pt x="27718" y="19407"/>
                </a:moveTo>
                <a:lnTo>
                  <a:pt x="27718" y="22563"/>
                </a:lnTo>
                <a:lnTo>
                  <a:pt x="25039" y="22563"/>
                </a:lnTo>
                <a:lnTo>
                  <a:pt x="25039" y="19407"/>
                </a:lnTo>
                <a:close/>
                <a:moveTo>
                  <a:pt x="30885" y="19407"/>
                </a:moveTo>
                <a:lnTo>
                  <a:pt x="30885" y="22563"/>
                </a:lnTo>
                <a:lnTo>
                  <a:pt x="27825" y="22563"/>
                </a:lnTo>
                <a:lnTo>
                  <a:pt x="27825" y="19407"/>
                </a:lnTo>
                <a:close/>
                <a:moveTo>
                  <a:pt x="33683" y="19407"/>
                </a:moveTo>
                <a:lnTo>
                  <a:pt x="33683" y="22563"/>
                </a:lnTo>
                <a:lnTo>
                  <a:pt x="31004" y="22563"/>
                </a:lnTo>
                <a:lnTo>
                  <a:pt x="31004" y="19407"/>
                </a:lnTo>
                <a:close/>
                <a:moveTo>
                  <a:pt x="36850" y="19407"/>
                </a:moveTo>
                <a:lnTo>
                  <a:pt x="36850" y="22563"/>
                </a:lnTo>
                <a:lnTo>
                  <a:pt x="33791" y="22563"/>
                </a:lnTo>
                <a:lnTo>
                  <a:pt x="33791" y="19407"/>
                </a:lnTo>
                <a:close/>
                <a:moveTo>
                  <a:pt x="39636" y="19407"/>
                </a:moveTo>
                <a:lnTo>
                  <a:pt x="39636" y="22563"/>
                </a:lnTo>
                <a:lnTo>
                  <a:pt x="36958" y="22563"/>
                </a:lnTo>
                <a:lnTo>
                  <a:pt x="36958" y="19407"/>
                </a:lnTo>
                <a:close/>
                <a:moveTo>
                  <a:pt x="42827" y="19407"/>
                </a:moveTo>
                <a:lnTo>
                  <a:pt x="42827" y="22563"/>
                </a:lnTo>
                <a:lnTo>
                  <a:pt x="39756" y="22563"/>
                </a:lnTo>
                <a:lnTo>
                  <a:pt x="39756" y="19407"/>
                </a:lnTo>
                <a:close/>
                <a:moveTo>
                  <a:pt x="45613" y="19407"/>
                </a:moveTo>
                <a:lnTo>
                  <a:pt x="45613" y="22563"/>
                </a:lnTo>
                <a:lnTo>
                  <a:pt x="42935" y="22563"/>
                </a:lnTo>
                <a:lnTo>
                  <a:pt x="42935" y="19407"/>
                </a:lnTo>
                <a:close/>
                <a:moveTo>
                  <a:pt x="48792" y="19407"/>
                </a:moveTo>
                <a:lnTo>
                  <a:pt x="48792" y="22563"/>
                </a:lnTo>
                <a:lnTo>
                  <a:pt x="45732" y="22563"/>
                </a:lnTo>
                <a:lnTo>
                  <a:pt x="45732" y="19407"/>
                </a:lnTo>
                <a:close/>
                <a:moveTo>
                  <a:pt x="51578" y="19407"/>
                </a:moveTo>
                <a:lnTo>
                  <a:pt x="51578" y="22563"/>
                </a:lnTo>
                <a:lnTo>
                  <a:pt x="48900" y="22563"/>
                </a:lnTo>
                <a:lnTo>
                  <a:pt x="48900" y="19407"/>
                </a:lnTo>
                <a:close/>
                <a:moveTo>
                  <a:pt x="54746" y="19407"/>
                </a:moveTo>
                <a:lnTo>
                  <a:pt x="54746" y="22563"/>
                </a:lnTo>
                <a:lnTo>
                  <a:pt x="51686" y="22563"/>
                </a:lnTo>
                <a:lnTo>
                  <a:pt x="51686" y="19407"/>
                </a:lnTo>
                <a:close/>
                <a:moveTo>
                  <a:pt x="57543" y="19407"/>
                </a:moveTo>
                <a:lnTo>
                  <a:pt x="57543" y="22563"/>
                </a:lnTo>
                <a:lnTo>
                  <a:pt x="54865" y="22563"/>
                </a:lnTo>
                <a:lnTo>
                  <a:pt x="54865" y="19407"/>
                </a:lnTo>
                <a:close/>
                <a:moveTo>
                  <a:pt x="60734" y="19407"/>
                </a:moveTo>
                <a:lnTo>
                  <a:pt x="60734" y="22563"/>
                </a:lnTo>
                <a:lnTo>
                  <a:pt x="57663" y="22563"/>
                </a:lnTo>
                <a:lnTo>
                  <a:pt x="57663" y="19407"/>
                </a:lnTo>
                <a:close/>
                <a:moveTo>
                  <a:pt x="63509" y="19407"/>
                </a:moveTo>
                <a:lnTo>
                  <a:pt x="63509" y="22563"/>
                </a:lnTo>
                <a:lnTo>
                  <a:pt x="60830" y="22563"/>
                </a:lnTo>
                <a:lnTo>
                  <a:pt x="60830" y="19407"/>
                </a:lnTo>
                <a:close/>
                <a:moveTo>
                  <a:pt x="66687" y="19407"/>
                </a:moveTo>
                <a:lnTo>
                  <a:pt x="66687" y="22563"/>
                </a:lnTo>
                <a:lnTo>
                  <a:pt x="63616" y="22563"/>
                </a:lnTo>
                <a:lnTo>
                  <a:pt x="63616" y="19407"/>
                </a:lnTo>
                <a:close/>
                <a:moveTo>
                  <a:pt x="69485" y="19407"/>
                </a:moveTo>
                <a:lnTo>
                  <a:pt x="69485" y="22563"/>
                </a:lnTo>
                <a:lnTo>
                  <a:pt x="66807" y="22563"/>
                </a:lnTo>
                <a:lnTo>
                  <a:pt x="66807" y="19407"/>
                </a:lnTo>
                <a:close/>
                <a:moveTo>
                  <a:pt x="72653" y="19407"/>
                </a:moveTo>
                <a:lnTo>
                  <a:pt x="72653" y="22563"/>
                </a:lnTo>
                <a:lnTo>
                  <a:pt x="69581" y="22563"/>
                </a:lnTo>
                <a:lnTo>
                  <a:pt x="69581" y="19407"/>
                </a:lnTo>
                <a:close/>
                <a:moveTo>
                  <a:pt x="75450" y="19407"/>
                </a:moveTo>
                <a:lnTo>
                  <a:pt x="75450" y="22563"/>
                </a:lnTo>
                <a:lnTo>
                  <a:pt x="72772" y="22563"/>
                </a:lnTo>
                <a:lnTo>
                  <a:pt x="72772" y="19407"/>
                </a:lnTo>
                <a:close/>
                <a:moveTo>
                  <a:pt x="78618" y="19407"/>
                </a:moveTo>
                <a:lnTo>
                  <a:pt x="78618" y="22563"/>
                </a:lnTo>
                <a:lnTo>
                  <a:pt x="75558" y="22563"/>
                </a:lnTo>
                <a:lnTo>
                  <a:pt x="75558" y="19407"/>
                </a:lnTo>
                <a:close/>
                <a:moveTo>
                  <a:pt x="81416" y="19407"/>
                </a:moveTo>
                <a:lnTo>
                  <a:pt x="81416" y="22563"/>
                </a:lnTo>
                <a:lnTo>
                  <a:pt x="78737" y="22563"/>
                </a:lnTo>
                <a:lnTo>
                  <a:pt x="78737" y="19407"/>
                </a:lnTo>
                <a:close/>
                <a:moveTo>
                  <a:pt x="84583" y="19407"/>
                </a:moveTo>
                <a:lnTo>
                  <a:pt x="84583" y="22563"/>
                </a:lnTo>
                <a:lnTo>
                  <a:pt x="81523" y="22563"/>
                </a:lnTo>
                <a:lnTo>
                  <a:pt x="81523" y="19407"/>
                </a:lnTo>
                <a:close/>
                <a:moveTo>
                  <a:pt x="87369" y="19407"/>
                </a:moveTo>
                <a:lnTo>
                  <a:pt x="87369" y="22563"/>
                </a:lnTo>
                <a:lnTo>
                  <a:pt x="84690" y="22563"/>
                </a:lnTo>
                <a:lnTo>
                  <a:pt x="84690" y="19407"/>
                </a:lnTo>
                <a:close/>
                <a:moveTo>
                  <a:pt x="90560" y="19407"/>
                </a:moveTo>
                <a:lnTo>
                  <a:pt x="90560" y="22563"/>
                </a:lnTo>
                <a:lnTo>
                  <a:pt x="87488" y="22563"/>
                </a:lnTo>
                <a:lnTo>
                  <a:pt x="87488" y="19407"/>
                </a:lnTo>
                <a:close/>
                <a:moveTo>
                  <a:pt x="93334" y="19407"/>
                </a:moveTo>
                <a:lnTo>
                  <a:pt x="93334" y="22563"/>
                </a:lnTo>
                <a:lnTo>
                  <a:pt x="90655" y="22563"/>
                </a:lnTo>
                <a:lnTo>
                  <a:pt x="90655" y="19407"/>
                </a:lnTo>
                <a:close/>
                <a:moveTo>
                  <a:pt x="96525" y="19407"/>
                </a:moveTo>
                <a:lnTo>
                  <a:pt x="96525" y="22563"/>
                </a:lnTo>
                <a:lnTo>
                  <a:pt x="93453" y="22563"/>
                </a:lnTo>
                <a:lnTo>
                  <a:pt x="93453" y="19407"/>
                </a:lnTo>
                <a:close/>
                <a:moveTo>
                  <a:pt x="99311" y="19407"/>
                </a:moveTo>
                <a:lnTo>
                  <a:pt x="99311" y="22563"/>
                </a:lnTo>
                <a:lnTo>
                  <a:pt x="96632" y="22563"/>
                </a:lnTo>
                <a:lnTo>
                  <a:pt x="96632" y="19407"/>
                </a:lnTo>
                <a:close/>
                <a:moveTo>
                  <a:pt x="102478" y="19407"/>
                </a:moveTo>
                <a:lnTo>
                  <a:pt x="102478" y="22563"/>
                </a:lnTo>
                <a:lnTo>
                  <a:pt x="99406" y="22563"/>
                </a:lnTo>
                <a:lnTo>
                  <a:pt x="99406" y="19407"/>
                </a:lnTo>
                <a:close/>
                <a:moveTo>
                  <a:pt x="105276" y="19407"/>
                </a:moveTo>
                <a:lnTo>
                  <a:pt x="105276" y="22563"/>
                </a:lnTo>
                <a:lnTo>
                  <a:pt x="102597" y="22563"/>
                </a:lnTo>
                <a:lnTo>
                  <a:pt x="102597" y="19407"/>
                </a:lnTo>
                <a:close/>
                <a:moveTo>
                  <a:pt x="108443" y="19407"/>
                </a:moveTo>
                <a:lnTo>
                  <a:pt x="108443" y="22563"/>
                </a:lnTo>
                <a:lnTo>
                  <a:pt x="105383" y="22563"/>
                </a:lnTo>
                <a:lnTo>
                  <a:pt x="105383" y="19407"/>
                </a:lnTo>
                <a:close/>
                <a:moveTo>
                  <a:pt x="7037" y="19419"/>
                </a:moveTo>
                <a:lnTo>
                  <a:pt x="7037" y="22575"/>
                </a:lnTo>
                <a:lnTo>
                  <a:pt x="3965" y="22575"/>
                </a:lnTo>
                <a:lnTo>
                  <a:pt x="3965" y="19419"/>
                </a:lnTo>
                <a:close/>
                <a:moveTo>
                  <a:pt x="9811" y="19419"/>
                </a:moveTo>
                <a:lnTo>
                  <a:pt x="9811" y="22575"/>
                </a:lnTo>
                <a:lnTo>
                  <a:pt x="7132" y="22575"/>
                </a:lnTo>
                <a:lnTo>
                  <a:pt x="7132" y="19419"/>
                </a:lnTo>
                <a:close/>
                <a:moveTo>
                  <a:pt x="13002" y="19419"/>
                </a:moveTo>
                <a:lnTo>
                  <a:pt x="13002" y="22575"/>
                </a:lnTo>
                <a:lnTo>
                  <a:pt x="9930" y="22575"/>
                </a:lnTo>
                <a:lnTo>
                  <a:pt x="9930" y="19419"/>
                </a:lnTo>
                <a:close/>
                <a:moveTo>
                  <a:pt x="15788" y="19419"/>
                </a:moveTo>
                <a:lnTo>
                  <a:pt x="15788" y="22575"/>
                </a:lnTo>
                <a:lnTo>
                  <a:pt x="13109" y="22575"/>
                </a:lnTo>
                <a:lnTo>
                  <a:pt x="13109" y="19419"/>
                </a:lnTo>
                <a:close/>
                <a:moveTo>
                  <a:pt x="18967" y="19419"/>
                </a:moveTo>
                <a:lnTo>
                  <a:pt x="18967" y="22575"/>
                </a:lnTo>
                <a:lnTo>
                  <a:pt x="15907" y="22575"/>
                </a:lnTo>
                <a:lnTo>
                  <a:pt x="15907" y="19419"/>
                </a:lnTo>
                <a:close/>
                <a:moveTo>
                  <a:pt x="21753" y="19419"/>
                </a:moveTo>
                <a:lnTo>
                  <a:pt x="21753" y="22575"/>
                </a:lnTo>
                <a:lnTo>
                  <a:pt x="19074" y="22575"/>
                </a:lnTo>
                <a:lnTo>
                  <a:pt x="19074" y="19419"/>
                </a:lnTo>
                <a:close/>
                <a:moveTo>
                  <a:pt x="24920" y="19419"/>
                </a:moveTo>
                <a:lnTo>
                  <a:pt x="24920" y="22575"/>
                </a:lnTo>
                <a:lnTo>
                  <a:pt x="21860" y="22575"/>
                </a:lnTo>
                <a:lnTo>
                  <a:pt x="21860" y="19419"/>
                </a:lnTo>
                <a:close/>
                <a:moveTo>
                  <a:pt x="7037" y="22682"/>
                </a:moveTo>
                <a:lnTo>
                  <a:pt x="7037" y="25432"/>
                </a:lnTo>
                <a:lnTo>
                  <a:pt x="3965" y="25432"/>
                </a:lnTo>
                <a:lnTo>
                  <a:pt x="3965" y="22682"/>
                </a:lnTo>
                <a:close/>
                <a:moveTo>
                  <a:pt x="9811" y="22682"/>
                </a:moveTo>
                <a:lnTo>
                  <a:pt x="9811" y="25432"/>
                </a:lnTo>
                <a:lnTo>
                  <a:pt x="7132" y="25432"/>
                </a:lnTo>
                <a:lnTo>
                  <a:pt x="7132" y="22682"/>
                </a:lnTo>
                <a:close/>
                <a:moveTo>
                  <a:pt x="13002" y="22682"/>
                </a:moveTo>
                <a:lnTo>
                  <a:pt x="13002" y="25432"/>
                </a:lnTo>
                <a:lnTo>
                  <a:pt x="9930" y="25432"/>
                </a:lnTo>
                <a:lnTo>
                  <a:pt x="9930" y="22682"/>
                </a:lnTo>
                <a:close/>
                <a:moveTo>
                  <a:pt x="15788" y="22682"/>
                </a:moveTo>
                <a:lnTo>
                  <a:pt x="15788" y="25432"/>
                </a:lnTo>
                <a:lnTo>
                  <a:pt x="13109" y="25432"/>
                </a:lnTo>
                <a:lnTo>
                  <a:pt x="13109" y="22682"/>
                </a:lnTo>
                <a:close/>
                <a:moveTo>
                  <a:pt x="18967" y="22682"/>
                </a:moveTo>
                <a:lnTo>
                  <a:pt x="18967" y="25432"/>
                </a:lnTo>
                <a:lnTo>
                  <a:pt x="15907" y="25432"/>
                </a:lnTo>
                <a:lnTo>
                  <a:pt x="15907" y="22682"/>
                </a:lnTo>
                <a:close/>
                <a:moveTo>
                  <a:pt x="21753" y="22682"/>
                </a:moveTo>
                <a:lnTo>
                  <a:pt x="21753" y="25432"/>
                </a:lnTo>
                <a:lnTo>
                  <a:pt x="19074" y="25432"/>
                </a:lnTo>
                <a:lnTo>
                  <a:pt x="19074" y="22682"/>
                </a:lnTo>
                <a:close/>
                <a:moveTo>
                  <a:pt x="24920" y="22682"/>
                </a:moveTo>
                <a:lnTo>
                  <a:pt x="24920" y="25432"/>
                </a:lnTo>
                <a:lnTo>
                  <a:pt x="21860" y="25432"/>
                </a:lnTo>
                <a:lnTo>
                  <a:pt x="21860" y="22682"/>
                </a:lnTo>
                <a:close/>
                <a:moveTo>
                  <a:pt x="27718" y="22682"/>
                </a:moveTo>
                <a:lnTo>
                  <a:pt x="27718" y="25432"/>
                </a:lnTo>
                <a:lnTo>
                  <a:pt x="25039" y="25432"/>
                </a:lnTo>
                <a:lnTo>
                  <a:pt x="25039" y="22682"/>
                </a:lnTo>
                <a:close/>
                <a:moveTo>
                  <a:pt x="30885" y="22682"/>
                </a:moveTo>
                <a:lnTo>
                  <a:pt x="30885" y="25432"/>
                </a:lnTo>
                <a:lnTo>
                  <a:pt x="27825" y="25432"/>
                </a:lnTo>
                <a:lnTo>
                  <a:pt x="27825" y="22682"/>
                </a:lnTo>
                <a:close/>
                <a:moveTo>
                  <a:pt x="33683" y="22682"/>
                </a:moveTo>
                <a:lnTo>
                  <a:pt x="33683" y="25432"/>
                </a:lnTo>
                <a:lnTo>
                  <a:pt x="31004" y="25432"/>
                </a:lnTo>
                <a:lnTo>
                  <a:pt x="31004" y="22682"/>
                </a:lnTo>
                <a:close/>
                <a:moveTo>
                  <a:pt x="36850" y="22682"/>
                </a:moveTo>
                <a:lnTo>
                  <a:pt x="36850" y="25432"/>
                </a:lnTo>
                <a:lnTo>
                  <a:pt x="33791" y="25432"/>
                </a:lnTo>
                <a:lnTo>
                  <a:pt x="33791" y="22682"/>
                </a:lnTo>
                <a:close/>
                <a:moveTo>
                  <a:pt x="39636" y="22682"/>
                </a:moveTo>
                <a:lnTo>
                  <a:pt x="39636" y="25432"/>
                </a:lnTo>
                <a:lnTo>
                  <a:pt x="36958" y="25432"/>
                </a:lnTo>
                <a:lnTo>
                  <a:pt x="36958" y="22682"/>
                </a:lnTo>
                <a:close/>
                <a:moveTo>
                  <a:pt x="42827" y="22682"/>
                </a:moveTo>
                <a:lnTo>
                  <a:pt x="42827" y="25432"/>
                </a:lnTo>
                <a:lnTo>
                  <a:pt x="39756" y="25432"/>
                </a:lnTo>
                <a:lnTo>
                  <a:pt x="39756" y="22682"/>
                </a:lnTo>
                <a:close/>
                <a:moveTo>
                  <a:pt x="45613" y="22682"/>
                </a:moveTo>
                <a:lnTo>
                  <a:pt x="45613" y="25432"/>
                </a:lnTo>
                <a:lnTo>
                  <a:pt x="42935" y="25432"/>
                </a:lnTo>
                <a:lnTo>
                  <a:pt x="42935" y="22682"/>
                </a:lnTo>
                <a:close/>
                <a:moveTo>
                  <a:pt x="48792" y="22682"/>
                </a:moveTo>
                <a:lnTo>
                  <a:pt x="48792" y="25432"/>
                </a:lnTo>
                <a:lnTo>
                  <a:pt x="45732" y="25432"/>
                </a:lnTo>
                <a:lnTo>
                  <a:pt x="45732" y="22682"/>
                </a:lnTo>
                <a:close/>
                <a:moveTo>
                  <a:pt x="51578" y="22682"/>
                </a:moveTo>
                <a:lnTo>
                  <a:pt x="51578" y="25432"/>
                </a:lnTo>
                <a:lnTo>
                  <a:pt x="48900" y="25432"/>
                </a:lnTo>
                <a:lnTo>
                  <a:pt x="48900" y="22682"/>
                </a:lnTo>
                <a:close/>
                <a:moveTo>
                  <a:pt x="54746" y="22682"/>
                </a:moveTo>
                <a:lnTo>
                  <a:pt x="54746" y="25432"/>
                </a:lnTo>
                <a:lnTo>
                  <a:pt x="51686" y="25432"/>
                </a:lnTo>
                <a:lnTo>
                  <a:pt x="51686" y="22682"/>
                </a:lnTo>
                <a:close/>
                <a:moveTo>
                  <a:pt x="57543" y="22682"/>
                </a:moveTo>
                <a:lnTo>
                  <a:pt x="57543" y="25432"/>
                </a:lnTo>
                <a:lnTo>
                  <a:pt x="54865" y="25432"/>
                </a:lnTo>
                <a:lnTo>
                  <a:pt x="54865" y="22682"/>
                </a:lnTo>
                <a:close/>
                <a:moveTo>
                  <a:pt x="60734" y="22682"/>
                </a:moveTo>
                <a:lnTo>
                  <a:pt x="60734" y="25432"/>
                </a:lnTo>
                <a:lnTo>
                  <a:pt x="57663" y="25432"/>
                </a:lnTo>
                <a:lnTo>
                  <a:pt x="57663" y="22682"/>
                </a:lnTo>
                <a:close/>
                <a:moveTo>
                  <a:pt x="63509" y="22682"/>
                </a:moveTo>
                <a:lnTo>
                  <a:pt x="63509" y="25432"/>
                </a:lnTo>
                <a:lnTo>
                  <a:pt x="60830" y="25432"/>
                </a:lnTo>
                <a:lnTo>
                  <a:pt x="60830" y="22682"/>
                </a:lnTo>
                <a:close/>
                <a:moveTo>
                  <a:pt x="66687" y="22682"/>
                </a:moveTo>
                <a:lnTo>
                  <a:pt x="66687" y="25432"/>
                </a:lnTo>
                <a:lnTo>
                  <a:pt x="63616" y="25432"/>
                </a:lnTo>
                <a:lnTo>
                  <a:pt x="63616" y="22682"/>
                </a:lnTo>
                <a:close/>
                <a:moveTo>
                  <a:pt x="69485" y="22682"/>
                </a:moveTo>
                <a:lnTo>
                  <a:pt x="69485" y="25432"/>
                </a:lnTo>
                <a:lnTo>
                  <a:pt x="66807" y="25432"/>
                </a:lnTo>
                <a:lnTo>
                  <a:pt x="66807" y="22682"/>
                </a:lnTo>
                <a:close/>
                <a:moveTo>
                  <a:pt x="72653" y="22682"/>
                </a:moveTo>
                <a:lnTo>
                  <a:pt x="72653" y="25432"/>
                </a:lnTo>
                <a:lnTo>
                  <a:pt x="69581" y="25432"/>
                </a:lnTo>
                <a:lnTo>
                  <a:pt x="69581" y="22682"/>
                </a:lnTo>
                <a:close/>
                <a:moveTo>
                  <a:pt x="75450" y="22682"/>
                </a:moveTo>
                <a:lnTo>
                  <a:pt x="75450" y="25432"/>
                </a:lnTo>
                <a:lnTo>
                  <a:pt x="72772" y="25432"/>
                </a:lnTo>
                <a:lnTo>
                  <a:pt x="72772" y="22682"/>
                </a:lnTo>
                <a:close/>
                <a:moveTo>
                  <a:pt x="78618" y="22682"/>
                </a:moveTo>
                <a:lnTo>
                  <a:pt x="78618" y="25432"/>
                </a:lnTo>
                <a:lnTo>
                  <a:pt x="75558" y="25432"/>
                </a:lnTo>
                <a:lnTo>
                  <a:pt x="75558" y="22682"/>
                </a:lnTo>
                <a:close/>
                <a:moveTo>
                  <a:pt x="81416" y="22682"/>
                </a:moveTo>
                <a:lnTo>
                  <a:pt x="81416" y="25432"/>
                </a:lnTo>
                <a:lnTo>
                  <a:pt x="78737" y="25432"/>
                </a:lnTo>
                <a:lnTo>
                  <a:pt x="78737" y="22682"/>
                </a:lnTo>
                <a:close/>
                <a:moveTo>
                  <a:pt x="84583" y="22682"/>
                </a:moveTo>
                <a:lnTo>
                  <a:pt x="84583" y="25432"/>
                </a:lnTo>
                <a:lnTo>
                  <a:pt x="81523" y="25432"/>
                </a:lnTo>
                <a:lnTo>
                  <a:pt x="81523" y="22682"/>
                </a:lnTo>
                <a:close/>
                <a:moveTo>
                  <a:pt x="87369" y="22682"/>
                </a:moveTo>
                <a:lnTo>
                  <a:pt x="87369" y="25432"/>
                </a:lnTo>
                <a:lnTo>
                  <a:pt x="84690" y="25432"/>
                </a:lnTo>
                <a:lnTo>
                  <a:pt x="84690" y="22682"/>
                </a:lnTo>
                <a:close/>
                <a:moveTo>
                  <a:pt x="90560" y="22682"/>
                </a:moveTo>
                <a:lnTo>
                  <a:pt x="90560" y="25432"/>
                </a:lnTo>
                <a:lnTo>
                  <a:pt x="87488" y="25432"/>
                </a:lnTo>
                <a:lnTo>
                  <a:pt x="87488" y="22682"/>
                </a:lnTo>
                <a:close/>
                <a:moveTo>
                  <a:pt x="93334" y="22682"/>
                </a:moveTo>
                <a:lnTo>
                  <a:pt x="93334" y="25432"/>
                </a:lnTo>
                <a:lnTo>
                  <a:pt x="90655" y="25432"/>
                </a:lnTo>
                <a:lnTo>
                  <a:pt x="90655" y="22682"/>
                </a:lnTo>
                <a:close/>
                <a:moveTo>
                  <a:pt x="96525" y="22682"/>
                </a:moveTo>
                <a:lnTo>
                  <a:pt x="96525" y="25432"/>
                </a:lnTo>
                <a:lnTo>
                  <a:pt x="93453" y="25432"/>
                </a:lnTo>
                <a:lnTo>
                  <a:pt x="93453" y="22682"/>
                </a:lnTo>
                <a:close/>
                <a:moveTo>
                  <a:pt x="99311" y="22682"/>
                </a:moveTo>
                <a:lnTo>
                  <a:pt x="99311" y="25432"/>
                </a:lnTo>
                <a:lnTo>
                  <a:pt x="96632" y="25432"/>
                </a:lnTo>
                <a:lnTo>
                  <a:pt x="96632" y="22682"/>
                </a:lnTo>
                <a:close/>
                <a:moveTo>
                  <a:pt x="102478" y="22682"/>
                </a:moveTo>
                <a:lnTo>
                  <a:pt x="102478" y="25432"/>
                </a:lnTo>
                <a:lnTo>
                  <a:pt x="99406" y="25432"/>
                </a:lnTo>
                <a:lnTo>
                  <a:pt x="99406" y="22682"/>
                </a:lnTo>
                <a:close/>
                <a:moveTo>
                  <a:pt x="105276" y="22682"/>
                </a:moveTo>
                <a:lnTo>
                  <a:pt x="105276" y="25432"/>
                </a:lnTo>
                <a:lnTo>
                  <a:pt x="102597" y="25432"/>
                </a:lnTo>
                <a:lnTo>
                  <a:pt x="102597" y="22682"/>
                </a:lnTo>
                <a:close/>
                <a:moveTo>
                  <a:pt x="108443" y="22682"/>
                </a:moveTo>
                <a:lnTo>
                  <a:pt x="108443" y="25432"/>
                </a:lnTo>
                <a:lnTo>
                  <a:pt x="105383" y="25432"/>
                </a:lnTo>
                <a:lnTo>
                  <a:pt x="105383" y="22682"/>
                </a:lnTo>
                <a:close/>
                <a:moveTo>
                  <a:pt x="7037" y="25551"/>
                </a:moveTo>
                <a:lnTo>
                  <a:pt x="7037" y="28706"/>
                </a:lnTo>
                <a:lnTo>
                  <a:pt x="3965" y="28706"/>
                </a:lnTo>
                <a:lnTo>
                  <a:pt x="3965" y="25551"/>
                </a:lnTo>
                <a:close/>
                <a:moveTo>
                  <a:pt x="9811" y="25551"/>
                </a:moveTo>
                <a:lnTo>
                  <a:pt x="9811" y="28706"/>
                </a:lnTo>
                <a:lnTo>
                  <a:pt x="7132" y="28706"/>
                </a:lnTo>
                <a:lnTo>
                  <a:pt x="7132" y="25551"/>
                </a:lnTo>
                <a:close/>
                <a:moveTo>
                  <a:pt x="13002" y="25551"/>
                </a:moveTo>
                <a:lnTo>
                  <a:pt x="13002" y="28706"/>
                </a:lnTo>
                <a:lnTo>
                  <a:pt x="9930" y="28706"/>
                </a:lnTo>
                <a:lnTo>
                  <a:pt x="9930" y="25551"/>
                </a:lnTo>
                <a:close/>
                <a:moveTo>
                  <a:pt x="15788" y="25551"/>
                </a:moveTo>
                <a:lnTo>
                  <a:pt x="15788" y="28706"/>
                </a:lnTo>
                <a:lnTo>
                  <a:pt x="13109" y="28706"/>
                </a:lnTo>
                <a:lnTo>
                  <a:pt x="13109" y="25551"/>
                </a:lnTo>
                <a:close/>
                <a:moveTo>
                  <a:pt x="18967" y="25551"/>
                </a:moveTo>
                <a:lnTo>
                  <a:pt x="18967" y="28706"/>
                </a:lnTo>
                <a:lnTo>
                  <a:pt x="15907" y="28706"/>
                </a:lnTo>
                <a:lnTo>
                  <a:pt x="15907" y="25551"/>
                </a:lnTo>
                <a:close/>
                <a:moveTo>
                  <a:pt x="21753" y="25551"/>
                </a:moveTo>
                <a:lnTo>
                  <a:pt x="21753" y="28706"/>
                </a:lnTo>
                <a:lnTo>
                  <a:pt x="19074" y="28706"/>
                </a:lnTo>
                <a:lnTo>
                  <a:pt x="19074" y="25551"/>
                </a:lnTo>
                <a:close/>
                <a:moveTo>
                  <a:pt x="24920" y="25551"/>
                </a:moveTo>
                <a:lnTo>
                  <a:pt x="24920" y="28706"/>
                </a:lnTo>
                <a:lnTo>
                  <a:pt x="21860" y="28706"/>
                </a:lnTo>
                <a:lnTo>
                  <a:pt x="21860" y="25551"/>
                </a:lnTo>
                <a:close/>
                <a:moveTo>
                  <a:pt x="27718" y="25551"/>
                </a:moveTo>
                <a:lnTo>
                  <a:pt x="27718" y="28706"/>
                </a:lnTo>
                <a:lnTo>
                  <a:pt x="25039" y="28706"/>
                </a:lnTo>
                <a:lnTo>
                  <a:pt x="25039" y="25551"/>
                </a:lnTo>
                <a:close/>
                <a:moveTo>
                  <a:pt x="30885" y="25551"/>
                </a:moveTo>
                <a:lnTo>
                  <a:pt x="30885" y="28706"/>
                </a:lnTo>
                <a:lnTo>
                  <a:pt x="27825" y="28706"/>
                </a:lnTo>
                <a:lnTo>
                  <a:pt x="27825" y="25551"/>
                </a:lnTo>
                <a:close/>
                <a:moveTo>
                  <a:pt x="33683" y="25551"/>
                </a:moveTo>
                <a:lnTo>
                  <a:pt x="33683" y="28706"/>
                </a:lnTo>
                <a:lnTo>
                  <a:pt x="31004" y="28706"/>
                </a:lnTo>
                <a:lnTo>
                  <a:pt x="31004" y="25551"/>
                </a:lnTo>
                <a:close/>
                <a:moveTo>
                  <a:pt x="36850" y="25551"/>
                </a:moveTo>
                <a:lnTo>
                  <a:pt x="36850" y="28706"/>
                </a:lnTo>
                <a:lnTo>
                  <a:pt x="33791" y="28706"/>
                </a:lnTo>
                <a:lnTo>
                  <a:pt x="33791" y="25551"/>
                </a:lnTo>
                <a:close/>
                <a:moveTo>
                  <a:pt x="39636" y="25551"/>
                </a:moveTo>
                <a:lnTo>
                  <a:pt x="39636" y="28706"/>
                </a:lnTo>
                <a:lnTo>
                  <a:pt x="36958" y="28706"/>
                </a:lnTo>
                <a:lnTo>
                  <a:pt x="36958" y="25551"/>
                </a:lnTo>
                <a:close/>
                <a:moveTo>
                  <a:pt x="42827" y="25551"/>
                </a:moveTo>
                <a:lnTo>
                  <a:pt x="42827" y="28706"/>
                </a:lnTo>
                <a:lnTo>
                  <a:pt x="39756" y="28706"/>
                </a:lnTo>
                <a:lnTo>
                  <a:pt x="39756" y="25551"/>
                </a:lnTo>
                <a:close/>
                <a:moveTo>
                  <a:pt x="45613" y="25551"/>
                </a:moveTo>
                <a:lnTo>
                  <a:pt x="45613" y="28706"/>
                </a:lnTo>
                <a:lnTo>
                  <a:pt x="42935" y="28706"/>
                </a:lnTo>
                <a:lnTo>
                  <a:pt x="42935" y="25551"/>
                </a:lnTo>
                <a:close/>
                <a:moveTo>
                  <a:pt x="48792" y="25551"/>
                </a:moveTo>
                <a:lnTo>
                  <a:pt x="48792" y="28706"/>
                </a:lnTo>
                <a:lnTo>
                  <a:pt x="45732" y="28706"/>
                </a:lnTo>
                <a:lnTo>
                  <a:pt x="45732" y="25551"/>
                </a:lnTo>
                <a:close/>
                <a:moveTo>
                  <a:pt x="51578" y="25551"/>
                </a:moveTo>
                <a:lnTo>
                  <a:pt x="51578" y="28706"/>
                </a:lnTo>
                <a:lnTo>
                  <a:pt x="48900" y="28706"/>
                </a:lnTo>
                <a:lnTo>
                  <a:pt x="48900" y="25551"/>
                </a:lnTo>
                <a:close/>
                <a:moveTo>
                  <a:pt x="54746" y="25551"/>
                </a:moveTo>
                <a:lnTo>
                  <a:pt x="54746" y="28706"/>
                </a:lnTo>
                <a:lnTo>
                  <a:pt x="51686" y="28706"/>
                </a:lnTo>
                <a:lnTo>
                  <a:pt x="51686" y="25551"/>
                </a:lnTo>
                <a:close/>
                <a:moveTo>
                  <a:pt x="57543" y="25551"/>
                </a:moveTo>
                <a:lnTo>
                  <a:pt x="57543" y="28706"/>
                </a:lnTo>
                <a:lnTo>
                  <a:pt x="54865" y="28706"/>
                </a:lnTo>
                <a:lnTo>
                  <a:pt x="54865" y="25551"/>
                </a:lnTo>
                <a:close/>
                <a:moveTo>
                  <a:pt x="60734" y="25551"/>
                </a:moveTo>
                <a:lnTo>
                  <a:pt x="60734" y="28706"/>
                </a:lnTo>
                <a:lnTo>
                  <a:pt x="57663" y="28706"/>
                </a:lnTo>
                <a:lnTo>
                  <a:pt x="57663" y="25551"/>
                </a:lnTo>
                <a:close/>
                <a:moveTo>
                  <a:pt x="63509" y="25551"/>
                </a:moveTo>
                <a:lnTo>
                  <a:pt x="63509" y="28706"/>
                </a:lnTo>
                <a:lnTo>
                  <a:pt x="60830" y="28706"/>
                </a:lnTo>
                <a:lnTo>
                  <a:pt x="60830" y="25551"/>
                </a:lnTo>
                <a:close/>
                <a:moveTo>
                  <a:pt x="66687" y="25551"/>
                </a:moveTo>
                <a:lnTo>
                  <a:pt x="66687" y="28706"/>
                </a:lnTo>
                <a:lnTo>
                  <a:pt x="63616" y="28706"/>
                </a:lnTo>
                <a:lnTo>
                  <a:pt x="63616" y="25551"/>
                </a:lnTo>
                <a:close/>
                <a:moveTo>
                  <a:pt x="69485" y="25551"/>
                </a:moveTo>
                <a:lnTo>
                  <a:pt x="69485" y="28706"/>
                </a:lnTo>
                <a:lnTo>
                  <a:pt x="66807" y="28706"/>
                </a:lnTo>
                <a:lnTo>
                  <a:pt x="66807" y="25551"/>
                </a:lnTo>
                <a:close/>
                <a:moveTo>
                  <a:pt x="72653" y="25551"/>
                </a:moveTo>
                <a:lnTo>
                  <a:pt x="72653" y="28706"/>
                </a:lnTo>
                <a:lnTo>
                  <a:pt x="69581" y="28706"/>
                </a:lnTo>
                <a:lnTo>
                  <a:pt x="69581" y="25551"/>
                </a:lnTo>
                <a:close/>
                <a:moveTo>
                  <a:pt x="75450" y="25551"/>
                </a:moveTo>
                <a:lnTo>
                  <a:pt x="75450" y="28706"/>
                </a:lnTo>
                <a:lnTo>
                  <a:pt x="72772" y="28706"/>
                </a:lnTo>
                <a:lnTo>
                  <a:pt x="72772" y="25551"/>
                </a:lnTo>
                <a:close/>
                <a:moveTo>
                  <a:pt x="78618" y="25551"/>
                </a:moveTo>
                <a:lnTo>
                  <a:pt x="78618" y="28706"/>
                </a:lnTo>
                <a:lnTo>
                  <a:pt x="75558" y="28706"/>
                </a:lnTo>
                <a:lnTo>
                  <a:pt x="75558" y="25551"/>
                </a:lnTo>
                <a:close/>
                <a:moveTo>
                  <a:pt x="81416" y="25551"/>
                </a:moveTo>
                <a:lnTo>
                  <a:pt x="81416" y="28706"/>
                </a:lnTo>
                <a:lnTo>
                  <a:pt x="78737" y="28706"/>
                </a:lnTo>
                <a:lnTo>
                  <a:pt x="78737" y="25551"/>
                </a:lnTo>
                <a:close/>
                <a:moveTo>
                  <a:pt x="84583" y="25551"/>
                </a:moveTo>
                <a:lnTo>
                  <a:pt x="84583" y="28706"/>
                </a:lnTo>
                <a:lnTo>
                  <a:pt x="81523" y="28706"/>
                </a:lnTo>
                <a:lnTo>
                  <a:pt x="81523" y="25551"/>
                </a:lnTo>
                <a:close/>
                <a:moveTo>
                  <a:pt x="87369" y="25551"/>
                </a:moveTo>
                <a:lnTo>
                  <a:pt x="87369" y="28706"/>
                </a:lnTo>
                <a:lnTo>
                  <a:pt x="84690" y="28706"/>
                </a:lnTo>
                <a:lnTo>
                  <a:pt x="84690" y="25551"/>
                </a:lnTo>
                <a:close/>
                <a:moveTo>
                  <a:pt x="90560" y="25551"/>
                </a:moveTo>
                <a:lnTo>
                  <a:pt x="90560" y="28706"/>
                </a:lnTo>
                <a:lnTo>
                  <a:pt x="87488" y="28706"/>
                </a:lnTo>
                <a:lnTo>
                  <a:pt x="87488" y="25551"/>
                </a:lnTo>
                <a:close/>
                <a:moveTo>
                  <a:pt x="93334" y="25551"/>
                </a:moveTo>
                <a:lnTo>
                  <a:pt x="93334" y="28706"/>
                </a:lnTo>
                <a:lnTo>
                  <a:pt x="90655" y="28706"/>
                </a:lnTo>
                <a:lnTo>
                  <a:pt x="90655" y="25551"/>
                </a:lnTo>
                <a:close/>
                <a:moveTo>
                  <a:pt x="96525" y="25551"/>
                </a:moveTo>
                <a:lnTo>
                  <a:pt x="96525" y="28706"/>
                </a:lnTo>
                <a:lnTo>
                  <a:pt x="93453" y="28706"/>
                </a:lnTo>
                <a:lnTo>
                  <a:pt x="93453" y="25551"/>
                </a:lnTo>
                <a:close/>
                <a:moveTo>
                  <a:pt x="99311" y="25551"/>
                </a:moveTo>
                <a:lnTo>
                  <a:pt x="99311" y="28706"/>
                </a:lnTo>
                <a:lnTo>
                  <a:pt x="96632" y="28706"/>
                </a:lnTo>
                <a:lnTo>
                  <a:pt x="96632" y="25551"/>
                </a:lnTo>
                <a:close/>
                <a:moveTo>
                  <a:pt x="102478" y="25551"/>
                </a:moveTo>
                <a:lnTo>
                  <a:pt x="102478" y="28706"/>
                </a:lnTo>
                <a:lnTo>
                  <a:pt x="99406" y="28706"/>
                </a:lnTo>
                <a:lnTo>
                  <a:pt x="99406" y="25551"/>
                </a:lnTo>
                <a:close/>
                <a:moveTo>
                  <a:pt x="105276" y="25551"/>
                </a:moveTo>
                <a:lnTo>
                  <a:pt x="105276" y="28706"/>
                </a:lnTo>
                <a:lnTo>
                  <a:pt x="102597" y="28706"/>
                </a:lnTo>
                <a:lnTo>
                  <a:pt x="102597" y="25551"/>
                </a:lnTo>
                <a:close/>
                <a:moveTo>
                  <a:pt x="108443" y="25551"/>
                </a:moveTo>
                <a:lnTo>
                  <a:pt x="108443" y="28706"/>
                </a:lnTo>
                <a:lnTo>
                  <a:pt x="105383" y="28706"/>
                </a:lnTo>
                <a:lnTo>
                  <a:pt x="105383" y="25551"/>
                </a:lnTo>
                <a:close/>
                <a:moveTo>
                  <a:pt x="7037" y="28813"/>
                </a:moveTo>
                <a:lnTo>
                  <a:pt x="7037" y="31564"/>
                </a:lnTo>
                <a:lnTo>
                  <a:pt x="3965" y="31564"/>
                </a:lnTo>
                <a:lnTo>
                  <a:pt x="3965" y="28813"/>
                </a:lnTo>
                <a:close/>
                <a:moveTo>
                  <a:pt x="9811" y="28813"/>
                </a:moveTo>
                <a:lnTo>
                  <a:pt x="9811" y="31564"/>
                </a:lnTo>
                <a:lnTo>
                  <a:pt x="7132" y="31564"/>
                </a:lnTo>
                <a:lnTo>
                  <a:pt x="7132" y="28813"/>
                </a:lnTo>
                <a:close/>
                <a:moveTo>
                  <a:pt x="13002" y="28813"/>
                </a:moveTo>
                <a:lnTo>
                  <a:pt x="13002" y="31564"/>
                </a:lnTo>
                <a:lnTo>
                  <a:pt x="9930" y="31564"/>
                </a:lnTo>
                <a:lnTo>
                  <a:pt x="9930" y="28813"/>
                </a:lnTo>
                <a:close/>
                <a:moveTo>
                  <a:pt x="15788" y="28813"/>
                </a:moveTo>
                <a:lnTo>
                  <a:pt x="15788" y="31564"/>
                </a:lnTo>
                <a:lnTo>
                  <a:pt x="13109" y="31564"/>
                </a:lnTo>
                <a:lnTo>
                  <a:pt x="13109" y="28813"/>
                </a:lnTo>
                <a:close/>
                <a:moveTo>
                  <a:pt x="18967" y="28813"/>
                </a:moveTo>
                <a:lnTo>
                  <a:pt x="18967" y="31564"/>
                </a:lnTo>
                <a:lnTo>
                  <a:pt x="15907" y="31564"/>
                </a:lnTo>
                <a:lnTo>
                  <a:pt x="15907" y="28813"/>
                </a:lnTo>
                <a:close/>
                <a:moveTo>
                  <a:pt x="21753" y="28813"/>
                </a:moveTo>
                <a:lnTo>
                  <a:pt x="21753" y="31564"/>
                </a:lnTo>
                <a:lnTo>
                  <a:pt x="19074" y="31564"/>
                </a:lnTo>
                <a:lnTo>
                  <a:pt x="19074" y="28813"/>
                </a:lnTo>
                <a:close/>
                <a:moveTo>
                  <a:pt x="24920" y="28813"/>
                </a:moveTo>
                <a:lnTo>
                  <a:pt x="24920" y="31564"/>
                </a:lnTo>
                <a:lnTo>
                  <a:pt x="21860" y="31564"/>
                </a:lnTo>
                <a:lnTo>
                  <a:pt x="21860" y="28813"/>
                </a:lnTo>
                <a:close/>
                <a:moveTo>
                  <a:pt x="27718" y="28813"/>
                </a:moveTo>
                <a:lnTo>
                  <a:pt x="27718" y="31564"/>
                </a:lnTo>
                <a:lnTo>
                  <a:pt x="25039" y="31564"/>
                </a:lnTo>
                <a:lnTo>
                  <a:pt x="25039" y="28813"/>
                </a:lnTo>
                <a:close/>
                <a:moveTo>
                  <a:pt x="30885" y="28813"/>
                </a:moveTo>
                <a:lnTo>
                  <a:pt x="30885" y="31564"/>
                </a:lnTo>
                <a:lnTo>
                  <a:pt x="27825" y="31564"/>
                </a:lnTo>
                <a:lnTo>
                  <a:pt x="27825" y="28813"/>
                </a:lnTo>
                <a:close/>
                <a:moveTo>
                  <a:pt x="33683" y="28813"/>
                </a:moveTo>
                <a:lnTo>
                  <a:pt x="33683" y="31564"/>
                </a:lnTo>
                <a:lnTo>
                  <a:pt x="31004" y="31564"/>
                </a:lnTo>
                <a:lnTo>
                  <a:pt x="31004" y="28813"/>
                </a:lnTo>
                <a:close/>
                <a:moveTo>
                  <a:pt x="36850" y="28813"/>
                </a:moveTo>
                <a:lnTo>
                  <a:pt x="36850" y="31564"/>
                </a:lnTo>
                <a:lnTo>
                  <a:pt x="33791" y="31564"/>
                </a:lnTo>
                <a:lnTo>
                  <a:pt x="33791" y="28813"/>
                </a:lnTo>
                <a:close/>
                <a:moveTo>
                  <a:pt x="39636" y="28813"/>
                </a:moveTo>
                <a:lnTo>
                  <a:pt x="39636" y="31564"/>
                </a:lnTo>
                <a:lnTo>
                  <a:pt x="36958" y="31564"/>
                </a:lnTo>
                <a:lnTo>
                  <a:pt x="36958" y="28813"/>
                </a:lnTo>
                <a:close/>
                <a:moveTo>
                  <a:pt x="42827" y="28813"/>
                </a:moveTo>
                <a:lnTo>
                  <a:pt x="42827" y="31564"/>
                </a:lnTo>
                <a:lnTo>
                  <a:pt x="39756" y="31564"/>
                </a:lnTo>
                <a:lnTo>
                  <a:pt x="39756" y="28813"/>
                </a:lnTo>
                <a:close/>
                <a:moveTo>
                  <a:pt x="45613" y="28813"/>
                </a:moveTo>
                <a:lnTo>
                  <a:pt x="45613" y="31564"/>
                </a:lnTo>
                <a:lnTo>
                  <a:pt x="42935" y="31564"/>
                </a:lnTo>
                <a:lnTo>
                  <a:pt x="42935" y="28813"/>
                </a:lnTo>
                <a:close/>
                <a:moveTo>
                  <a:pt x="48792" y="28813"/>
                </a:moveTo>
                <a:lnTo>
                  <a:pt x="48792" y="31564"/>
                </a:lnTo>
                <a:lnTo>
                  <a:pt x="45732" y="31564"/>
                </a:lnTo>
                <a:lnTo>
                  <a:pt x="45732" y="28813"/>
                </a:lnTo>
                <a:close/>
                <a:moveTo>
                  <a:pt x="51578" y="28813"/>
                </a:moveTo>
                <a:lnTo>
                  <a:pt x="51578" y="31564"/>
                </a:lnTo>
                <a:lnTo>
                  <a:pt x="48900" y="31564"/>
                </a:lnTo>
                <a:lnTo>
                  <a:pt x="48900" y="28813"/>
                </a:lnTo>
                <a:close/>
                <a:moveTo>
                  <a:pt x="54746" y="28813"/>
                </a:moveTo>
                <a:lnTo>
                  <a:pt x="54746" y="31564"/>
                </a:lnTo>
                <a:lnTo>
                  <a:pt x="51686" y="31564"/>
                </a:lnTo>
                <a:lnTo>
                  <a:pt x="51686" y="28813"/>
                </a:lnTo>
                <a:close/>
                <a:moveTo>
                  <a:pt x="57543" y="28813"/>
                </a:moveTo>
                <a:lnTo>
                  <a:pt x="57543" y="31564"/>
                </a:lnTo>
                <a:lnTo>
                  <a:pt x="54865" y="31564"/>
                </a:lnTo>
                <a:lnTo>
                  <a:pt x="54865" y="28813"/>
                </a:lnTo>
                <a:close/>
                <a:moveTo>
                  <a:pt x="60734" y="28813"/>
                </a:moveTo>
                <a:lnTo>
                  <a:pt x="60734" y="31564"/>
                </a:lnTo>
                <a:lnTo>
                  <a:pt x="57663" y="31564"/>
                </a:lnTo>
                <a:lnTo>
                  <a:pt x="57663" y="28813"/>
                </a:lnTo>
                <a:close/>
                <a:moveTo>
                  <a:pt x="63509" y="28813"/>
                </a:moveTo>
                <a:lnTo>
                  <a:pt x="63509" y="31564"/>
                </a:lnTo>
                <a:lnTo>
                  <a:pt x="60830" y="31564"/>
                </a:lnTo>
                <a:lnTo>
                  <a:pt x="60830" y="28813"/>
                </a:lnTo>
                <a:close/>
                <a:moveTo>
                  <a:pt x="66687" y="28813"/>
                </a:moveTo>
                <a:lnTo>
                  <a:pt x="66687" y="31564"/>
                </a:lnTo>
                <a:lnTo>
                  <a:pt x="63616" y="31564"/>
                </a:lnTo>
                <a:lnTo>
                  <a:pt x="63616" y="28813"/>
                </a:lnTo>
                <a:close/>
                <a:moveTo>
                  <a:pt x="69485" y="28813"/>
                </a:moveTo>
                <a:lnTo>
                  <a:pt x="69485" y="31564"/>
                </a:lnTo>
                <a:lnTo>
                  <a:pt x="66807" y="31564"/>
                </a:lnTo>
                <a:lnTo>
                  <a:pt x="66807" y="28813"/>
                </a:lnTo>
                <a:close/>
                <a:moveTo>
                  <a:pt x="72653" y="28813"/>
                </a:moveTo>
                <a:lnTo>
                  <a:pt x="72653" y="31564"/>
                </a:lnTo>
                <a:lnTo>
                  <a:pt x="69581" y="31564"/>
                </a:lnTo>
                <a:lnTo>
                  <a:pt x="69581" y="28813"/>
                </a:lnTo>
                <a:close/>
                <a:moveTo>
                  <a:pt x="75450" y="28813"/>
                </a:moveTo>
                <a:lnTo>
                  <a:pt x="75450" y="31564"/>
                </a:lnTo>
                <a:lnTo>
                  <a:pt x="72772" y="31564"/>
                </a:lnTo>
                <a:lnTo>
                  <a:pt x="72772" y="28813"/>
                </a:lnTo>
                <a:close/>
                <a:moveTo>
                  <a:pt x="78618" y="28813"/>
                </a:moveTo>
                <a:lnTo>
                  <a:pt x="78618" y="31564"/>
                </a:lnTo>
                <a:lnTo>
                  <a:pt x="75558" y="31564"/>
                </a:lnTo>
                <a:lnTo>
                  <a:pt x="75558" y="28813"/>
                </a:lnTo>
                <a:close/>
                <a:moveTo>
                  <a:pt x="81416" y="28813"/>
                </a:moveTo>
                <a:lnTo>
                  <a:pt x="81416" y="31564"/>
                </a:lnTo>
                <a:lnTo>
                  <a:pt x="78737" y="31564"/>
                </a:lnTo>
                <a:lnTo>
                  <a:pt x="78737" y="28813"/>
                </a:lnTo>
                <a:close/>
                <a:moveTo>
                  <a:pt x="84583" y="28813"/>
                </a:moveTo>
                <a:lnTo>
                  <a:pt x="84583" y="31564"/>
                </a:lnTo>
                <a:lnTo>
                  <a:pt x="81523" y="31564"/>
                </a:lnTo>
                <a:lnTo>
                  <a:pt x="81523" y="28813"/>
                </a:lnTo>
                <a:close/>
                <a:moveTo>
                  <a:pt x="87369" y="28813"/>
                </a:moveTo>
                <a:lnTo>
                  <a:pt x="87369" y="31564"/>
                </a:lnTo>
                <a:lnTo>
                  <a:pt x="84690" y="31564"/>
                </a:lnTo>
                <a:lnTo>
                  <a:pt x="84690" y="28813"/>
                </a:lnTo>
                <a:close/>
                <a:moveTo>
                  <a:pt x="90560" y="28813"/>
                </a:moveTo>
                <a:lnTo>
                  <a:pt x="90560" y="31564"/>
                </a:lnTo>
                <a:lnTo>
                  <a:pt x="87488" y="31564"/>
                </a:lnTo>
                <a:lnTo>
                  <a:pt x="87488" y="28813"/>
                </a:lnTo>
                <a:close/>
                <a:moveTo>
                  <a:pt x="93334" y="28813"/>
                </a:moveTo>
                <a:lnTo>
                  <a:pt x="93334" y="31564"/>
                </a:lnTo>
                <a:lnTo>
                  <a:pt x="90655" y="31564"/>
                </a:lnTo>
                <a:lnTo>
                  <a:pt x="90655" y="28813"/>
                </a:lnTo>
                <a:close/>
                <a:moveTo>
                  <a:pt x="96525" y="28813"/>
                </a:moveTo>
                <a:lnTo>
                  <a:pt x="96525" y="31564"/>
                </a:lnTo>
                <a:lnTo>
                  <a:pt x="93453" y="31564"/>
                </a:lnTo>
                <a:lnTo>
                  <a:pt x="93453" y="28813"/>
                </a:lnTo>
                <a:close/>
                <a:moveTo>
                  <a:pt x="99311" y="28813"/>
                </a:moveTo>
                <a:lnTo>
                  <a:pt x="99311" y="31564"/>
                </a:lnTo>
                <a:lnTo>
                  <a:pt x="96632" y="31564"/>
                </a:lnTo>
                <a:lnTo>
                  <a:pt x="96632" y="28813"/>
                </a:lnTo>
                <a:close/>
                <a:moveTo>
                  <a:pt x="102478" y="28813"/>
                </a:moveTo>
                <a:lnTo>
                  <a:pt x="102478" y="31564"/>
                </a:lnTo>
                <a:lnTo>
                  <a:pt x="99406" y="31564"/>
                </a:lnTo>
                <a:lnTo>
                  <a:pt x="99406" y="28813"/>
                </a:lnTo>
                <a:close/>
                <a:moveTo>
                  <a:pt x="105276" y="28813"/>
                </a:moveTo>
                <a:lnTo>
                  <a:pt x="105276" y="31564"/>
                </a:lnTo>
                <a:lnTo>
                  <a:pt x="102597" y="31564"/>
                </a:lnTo>
                <a:lnTo>
                  <a:pt x="102597" y="28813"/>
                </a:lnTo>
                <a:close/>
                <a:moveTo>
                  <a:pt x="108443" y="28813"/>
                </a:moveTo>
                <a:lnTo>
                  <a:pt x="108443" y="31564"/>
                </a:lnTo>
                <a:lnTo>
                  <a:pt x="105383" y="31564"/>
                </a:lnTo>
                <a:lnTo>
                  <a:pt x="105383" y="28813"/>
                </a:lnTo>
                <a:close/>
                <a:moveTo>
                  <a:pt x="7037" y="31683"/>
                </a:moveTo>
                <a:lnTo>
                  <a:pt x="7037" y="34838"/>
                </a:lnTo>
                <a:lnTo>
                  <a:pt x="3965" y="34838"/>
                </a:lnTo>
                <a:lnTo>
                  <a:pt x="3965" y="31683"/>
                </a:lnTo>
                <a:close/>
                <a:moveTo>
                  <a:pt x="9811" y="31683"/>
                </a:moveTo>
                <a:lnTo>
                  <a:pt x="9811" y="34838"/>
                </a:lnTo>
                <a:lnTo>
                  <a:pt x="7132" y="34838"/>
                </a:lnTo>
                <a:lnTo>
                  <a:pt x="7132" y="31683"/>
                </a:lnTo>
                <a:close/>
                <a:moveTo>
                  <a:pt x="13002" y="31683"/>
                </a:moveTo>
                <a:lnTo>
                  <a:pt x="13002" y="34838"/>
                </a:lnTo>
                <a:lnTo>
                  <a:pt x="9930" y="34838"/>
                </a:lnTo>
                <a:lnTo>
                  <a:pt x="9930" y="31683"/>
                </a:lnTo>
                <a:close/>
                <a:moveTo>
                  <a:pt x="15788" y="31683"/>
                </a:moveTo>
                <a:lnTo>
                  <a:pt x="15788" y="34838"/>
                </a:lnTo>
                <a:lnTo>
                  <a:pt x="13109" y="34838"/>
                </a:lnTo>
                <a:lnTo>
                  <a:pt x="13109" y="31683"/>
                </a:lnTo>
                <a:close/>
                <a:moveTo>
                  <a:pt x="18967" y="31683"/>
                </a:moveTo>
                <a:lnTo>
                  <a:pt x="18967" y="34838"/>
                </a:lnTo>
                <a:lnTo>
                  <a:pt x="15907" y="34838"/>
                </a:lnTo>
                <a:lnTo>
                  <a:pt x="15907" y="31683"/>
                </a:lnTo>
                <a:close/>
                <a:moveTo>
                  <a:pt x="21753" y="31683"/>
                </a:moveTo>
                <a:lnTo>
                  <a:pt x="21753" y="34838"/>
                </a:lnTo>
                <a:lnTo>
                  <a:pt x="19074" y="34838"/>
                </a:lnTo>
                <a:lnTo>
                  <a:pt x="19074" y="31683"/>
                </a:lnTo>
                <a:close/>
                <a:moveTo>
                  <a:pt x="24920" y="31683"/>
                </a:moveTo>
                <a:lnTo>
                  <a:pt x="24920" y="34838"/>
                </a:lnTo>
                <a:lnTo>
                  <a:pt x="21860" y="34838"/>
                </a:lnTo>
                <a:lnTo>
                  <a:pt x="21860" y="31683"/>
                </a:lnTo>
                <a:close/>
                <a:moveTo>
                  <a:pt x="27718" y="31683"/>
                </a:moveTo>
                <a:lnTo>
                  <a:pt x="27718" y="34838"/>
                </a:lnTo>
                <a:lnTo>
                  <a:pt x="25039" y="34838"/>
                </a:lnTo>
                <a:lnTo>
                  <a:pt x="25039" y="31683"/>
                </a:lnTo>
                <a:close/>
                <a:moveTo>
                  <a:pt x="30885" y="31683"/>
                </a:moveTo>
                <a:lnTo>
                  <a:pt x="30885" y="34838"/>
                </a:lnTo>
                <a:lnTo>
                  <a:pt x="27825" y="34838"/>
                </a:lnTo>
                <a:lnTo>
                  <a:pt x="27825" y="31683"/>
                </a:lnTo>
                <a:close/>
                <a:moveTo>
                  <a:pt x="33683" y="31683"/>
                </a:moveTo>
                <a:lnTo>
                  <a:pt x="33683" y="34838"/>
                </a:lnTo>
                <a:lnTo>
                  <a:pt x="31004" y="34838"/>
                </a:lnTo>
                <a:lnTo>
                  <a:pt x="31004" y="31683"/>
                </a:lnTo>
                <a:close/>
                <a:moveTo>
                  <a:pt x="36850" y="31683"/>
                </a:moveTo>
                <a:lnTo>
                  <a:pt x="36850" y="34838"/>
                </a:lnTo>
                <a:lnTo>
                  <a:pt x="33791" y="34838"/>
                </a:lnTo>
                <a:lnTo>
                  <a:pt x="33791" y="31683"/>
                </a:lnTo>
                <a:close/>
                <a:moveTo>
                  <a:pt x="39636" y="31683"/>
                </a:moveTo>
                <a:lnTo>
                  <a:pt x="39636" y="34838"/>
                </a:lnTo>
                <a:lnTo>
                  <a:pt x="36958" y="34838"/>
                </a:lnTo>
                <a:lnTo>
                  <a:pt x="36958" y="31683"/>
                </a:lnTo>
                <a:close/>
                <a:moveTo>
                  <a:pt x="42827" y="31683"/>
                </a:moveTo>
                <a:lnTo>
                  <a:pt x="42827" y="34838"/>
                </a:lnTo>
                <a:lnTo>
                  <a:pt x="39756" y="34838"/>
                </a:lnTo>
                <a:lnTo>
                  <a:pt x="39756" y="31683"/>
                </a:lnTo>
                <a:close/>
                <a:moveTo>
                  <a:pt x="45613" y="31683"/>
                </a:moveTo>
                <a:lnTo>
                  <a:pt x="45613" y="34838"/>
                </a:lnTo>
                <a:lnTo>
                  <a:pt x="42935" y="34838"/>
                </a:lnTo>
                <a:lnTo>
                  <a:pt x="42935" y="31683"/>
                </a:lnTo>
                <a:close/>
                <a:moveTo>
                  <a:pt x="48792" y="31683"/>
                </a:moveTo>
                <a:lnTo>
                  <a:pt x="48792" y="34838"/>
                </a:lnTo>
                <a:lnTo>
                  <a:pt x="45732" y="34838"/>
                </a:lnTo>
                <a:lnTo>
                  <a:pt x="45732" y="31683"/>
                </a:lnTo>
                <a:close/>
                <a:moveTo>
                  <a:pt x="51578" y="31683"/>
                </a:moveTo>
                <a:lnTo>
                  <a:pt x="51578" y="34838"/>
                </a:lnTo>
                <a:lnTo>
                  <a:pt x="48900" y="34838"/>
                </a:lnTo>
                <a:lnTo>
                  <a:pt x="48900" y="31683"/>
                </a:lnTo>
                <a:close/>
                <a:moveTo>
                  <a:pt x="54746" y="31683"/>
                </a:moveTo>
                <a:lnTo>
                  <a:pt x="54746" y="34838"/>
                </a:lnTo>
                <a:lnTo>
                  <a:pt x="51686" y="34838"/>
                </a:lnTo>
                <a:lnTo>
                  <a:pt x="51686" y="31683"/>
                </a:lnTo>
                <a:close/>
                <a:moveTo>
                  <a:pt x="57543" y="31683"/>
                </a:moveTo>
                <a:lnTo>
                  <a:pt x="57543" y="34838"/>
                </a:lnTo>
                <a:lnTo>
                  <a:pt x="54865" y="34838"/>
                </a:lnTo>
                <a:lnTo>
                  <a:pt x="54865" y="31683"/>
                </a:lnTo>
                <a:close/>
                <a:moveTo>
                  <a:pt x="60734" y="31683"/>
                </a:moveTo>
                <a:lnTo>
                  <a:pt x="60734" y="34838"/>
                </a:lnTo>
                <a:lnTo>
                  <a:pt x="57663" y="34838"/>
                </a:lnTo>
                <a:lnTo>
                  <a:pt x="57663" y="31683"/>
                </a:lnTo>
                <a:close/>
                <a:moveTo>
                  <a:pt x="63509" y="31683"/>
                </a:moveTo>
                <a:lnTo>
                  <a:pt x="63509" y="34838"/>
                </a:lnTo>
                <a:lnTo>
                  <a:pt x="60830" y="34838"/>
                </a:lnTo>
                <a:lnTo>
                  <a:pt x="60830" y="31683"/>
                </a:lnTo>
                <a:close/>
                <a:moveTo>
                  <a:pt x="66687" y="31683"/>
                </a:moveTo>
                <a:lnTo>
                  <a:pt x="66687" y="34838"/>
                </a:lnTo>
                <a:lnTo>
                  <a:pt x="63616" y="34838"/>
                </a:lnTo>
                <a:lnTo>
                  <a:pt x="63616" y="31683"/>
                </a:lnTo>
                <a:close/>
                <a:moveTo>
                  <a:pt x="69485" y="31683"/>
                </a:moveTo>
                <a:lnTo>
                  <a:pt x="69485" y="34838"/>
                </a:lnTo>
                <a:lnTo>
                  <a:pt x="66807" y="34838"/>
                </a:lnTo>
                <a:lnTo>
                  <a:pt x="66807" y="31683"/>
                </a:lnTo>
                <a:close/>
                <a:moveTo>
                  <a:pt x="72653" y="31683"/>
                </a:moveTo>
                <a:lnTo>
                  <a:pt x="72653" y="34838"/>
                </a:lnTo>
                <a:lnTo>
                  <a:pt x="69581" y="34838"/>
                </a:lnTo>
                <a:lnTo>
                  <a:pt x="69581" y="31683"/>
                </a:lnTo>
                <a:close/>
                <a:moveTo>
                  <a:pt x="75450" y="31683"/>
                </a:moveTo>
                <a:lnTo>
                  <a:pt x="75450" y="34838"/>
                </a:lnTo>
                <a:lnTo>
                  <a:pt x="72772" y="34838"/>
                </a:lnTo>
                <a:lnTo>
                  <a:pt x="72772" y="31683"/>
                </a:lnTo>
                <a:close/>
                <a:moveTo>
                  <a:pt x="78618" y="31683"/>
                </a:moveTo>
                <a:lnTo>
                  <a:pt x="78618" y="34838"/>
                </a:lnTo>
                <a:lnTo>
                  <a:pt x="75558" y="34838"/>
                </a:lnTo>
                <a:lnTo>
                  <a:pt x="75558" y="31683"/>
                </a:lnTo>
                <a:close/>
                <a:moveTo>
                  <a:pt x="81416" y="31683"/>
                </a:moveTo>
                <a:lnTo>
                  <a:pt x="81416" y="34838"/>
                </a:lnTo>
                <a:lnTo>
                  <a:pt x="78737" y="34838"/>
                </a:lnTo>
                <a:lnTo>
                  <a:pt x="78737" y="31683"/>
                </a:lnTo>
                <a:close/>
                <a:moveTo>
                  <a:pt x="84583" y="31683"/>
                </a:moveTo>
                <a:lnTo>
                  <a:pt x="84583" y="34838"/>
                </a:lnTo>
                <a:lnTo>
                  <a:pt x="81523" y="34838"/>
                </a:lnTo>
                <a:lnTo>
                  <a:pt x="81523" y="31683"/>
                </a:lnTo>
                <a:close/>
                <a:moveTo>
                  <a:pt x="87369" y="31683"/>
                </a:moveTo>
                <a:lnTo>
                  <a:pt x="87369" y="34838"/>
                </a:lnTo>
                <a:lnTo>
                  <a:pt x="84690" y="34838"/>
                </a:lnTo>
                <a:lnTo>
                  <a:pt x="84690" y="31683"/>
                </a:lnTo>
                <a:close/>
                <a:moveTo>
                  <a:pt x="90560" y="31683"/>
                </a:moveTo>
                <a:lnTo>
                  <a:pt x="90560" y="34838"/>
                </a:lnTo>
                <a:lnTo>
                  <a:pt x="87488" y="34838"/>
                </a:lnTo>
                <a:lnTo>
                  <a:pt x="87488" y="31683"/>
                </a:lnTo>
                <a:close/>
                <a:moveTo>
                  <a:pt x="93334" y="31683"/>
                </a:moveTo>
                <a:lnTo>
                  <a:pt x="93334" y="34838"/>
                </a:lnTo>
                <a:lnTo>
                  <a:pt x="90655" y="34838"/>
                </a:lnTo>
                <a:lnTo>
                  <a:pt x="90655" y="31683"/>
                </a:lnTo>
                <a:close/>
                <a:moveTo>
                  <a:pt x="96525" y="31683"/>
                </a:moveTo>
                <a:lnTo>
                  <a:pt x="96525" y="34838"/>
                </a:lnTo>
                <a:lnTo>
                  <a:pt x="93453" y="34838"/>
                </a:lnTo>
                <a:lnTo>
                  <a:pt x="93453" y="31683"/>
                </a:lnTo>
                <a:close/>
                <a:moveTo>
                  <a:pt x="99311" y="31683"/>
                </a:moveTo>
                <a:lnTo>
                  <a:pt x="99311" y="34838"/>
                </a:lnTo>
                <a:lnTo>
                  <a:pt x="96632" y="34838"/>
                </a:lnTo>
                <a:lnTo>
                  <a:pt x="96632" y="31683"/>
                </a:lnTo>
                <a:close/>
                <a:moveTo>
                  <a:pt x="102478" y="31683"/>
                </a:moveTo>
                <a:lnTo>
                  <a:pt x="102478" y="34838"/>
                </a:lnTo>
                <a:lnTo>
                  <a:pt x="99406" y="34838"/>
                </a:lnTo>
                <a:lnTo>
                  <a:pt x="99406" y="31683"/>
                </a:lnTo>
                <a:close/>
                <a:moveTo>
                  <a:pt x="105276" y="31683"/>
                </a:moveTo>
                <a:lnTo>
                  <a:pt x="105276" y="34838"/>
                </a:lnTo>
                <a:lnTo>
                  <a:pt x="102597" y="34838"/>
                </a:lnTo>
                <a:lnTo>
                  <a:pt x="102597" y="31683"/>
                </a:lnTo>
                <a:close/>
                <a:moveTo>
                  <a:pt x="108443" y="31683"/>
                </a:moveTo>
                <a:lnTo>
                  <a:pt x="108443" y="34838"/>
                </a:lnTo>
                <a:lnTo>
                  <a:pt x="105383" y="34838"/>
                </a:lnTo>
                <a:lnTo>
                  <a:pt x="105383" y="31683"/>
                </a:lnTo>
                <a:close/>
                <a:moveTo>
                  <a:pt x="7037" y="34945"/>
                </a:moveTo>
                <a:lnTo>
                  <a:pt x="7037" y="37695"/>
                </a:lnTo>
                <a:lnTo>
                  <a:pt x="3965" y="37695"/>
                </a:lnTo>
                <a:lnTo>
                  <a:pt x="3965" y="34945"/>
                </a:lnTo>
                <a:close/>
                <a:moveTo>
                  <a:pt x="9811" y="34945"/>
                </a:moveTo>
                <a:lnTo>
                  <a:pt x="9811" y="37695"/>
                </a:lnTo>
                <a:lnTo>
                  <a:pt x="7132" y="37695"/>
                </a:lnTo>
                <a:lnTo>
                  <a:pt x="7132" y="34945"/>
                </a:lnTo>
                <a:close/>
                <a:moveTo>
                  <a:pt x="13002" y="34945"/>
                </a:moveTo>
                <a:lnTo>
                  <a:pt x="13002" y="37695"/>
                </a:lnTo>
                <a:lnTo>
                  <a:pt x="9930" y="37695"/>
                </a:lnTo>
                <a:lnTo>
                  <a:pt x="9930" y="34945"/>
                </a:lnTo>
                <a:close/>
                <a:moveTo>
                  <a:pt x="15788" y="34945"/>
                </a:moveTo>
                <a:lnTo>
                  <a:pt x="15788" y="37695"/>
                </a:lnTo>
                <a:lnTo>
                  <a:pt x="13109" y="37695"/>
                </a:lnTo>
                <a:lnTo>
                  <a:pt x="13109" y="34945"/>
                </a:lnTo>
                <a:close/>
                <a:moveTo>
                  <a:pt x="18967" y="34945"/>
                </a:moveTo>
                <a:lnTo>
                  <a:pt x="18967" y="37695"/>
                </a:lnTo>
                <a:lnTo>
                  <a:pt x="15907" y="37695"/>
                </a:lnTo>
                <a:lnTo>
                  <a:pt x="15907" y="34945"/>
                </a:lnTo>
                <a:close/>
                <a:moveTo>
                  <a:pt x="21753" y="34945"/>
                </a:moveTo>
                <a:lnTo>
                  <a:pt x="21753" y="37695"/>
                </a:lnTo>
                <a:lnTo>
                  <a:pt x="19074" y="37695"/>
                </a:lnTo>
                <a:lnTo>
                  <a:pt x="19074" y="34945"/>
                </a:lnTo>
                <a:close/>
                <a:moveTo>
                  <a:pt x="24920" y="34945"/>
                </a:moveTo>
                <a:lnTo>
                  <a:pt x="24920" y="37695"/>
                </a:lnTo>
                <a:lnTo>
                  <a:pt x="21860" y="37695"/>
                </a:lnTo>
                <a:lnTo>
                  <a:pt x="21860" y="34945"/>
                </a:lnTo>
                <a:close/>
                <a:moveTo>
                  <a:pt x="27718" y="34945"/>
                </a:moveTo>
                <a:lnTo>
                  <a:pt x="27718" y="37695"/>
                </a:lnTo>
                <a:lnTo>
                  <a:pt x="25039" y="37695"/>
                </a:lnTo>
                <a:lnTo>
                  <a:pt x="25039" y="34945"/>
                </a:lnTo>
                <a:close/>
                <a:moveTo>
                  <a:pt x="30885" y="34945"/>
                </a:moveTo>
                <a:lnTo>
                  <a:pt x="30885" y="37695"/>
                </a:lnTo>
                <a:lnTo>
                  <a:pt x="27825" y="37695"/>
                </a:lnTo>
                <a:lnTo>
                  <a:pt x="27825" y="34945"/>
                </a:lnTo>
                <a:close/>
                <a:moveTo>
                  <a:pt x="33683" y="34945"/>
                </a:moveTo>
                <a:lnTo>
                  <a:pt x="33683" y="37695"/>
                </a:lnTo>
                <a:lnTo>
                  <a:pt x="31004" y="37695"/>
                </a:lnTo>
                <a:lnTo>
                  <a:pt x="31004" y="34945"/>
                </a:lnTo>
                <a:close/>
                <a:moveTo>
                  <a:pt x="36850" y="34945"/>
                </a:moveTo>
                <a:lnTo>
                  <a:pt x="36850" y="37695"/>
                </a:lnTo>
                <a:lnTo>
                  <a:pt x="33791" y="37695"/>
                </a:lnTo>
                <a:lnTo>
                  <a:pt x="33791" y="34945"/>
                </a:lnTo>
                <a:close/>
                <a:moveTo>
                  <a:pt x="39636" y="34945"/>
                </a:moveTo>
                <a:lnTo>
                  <a:pt x="39636" y="37695"/>
                </a:lnTo>
                <a:lnTo>
                  <a:pt x="36958" y="37695"/>
                </a:lnTo>
                <a:lnTo>
                  <a:pt x="36958" y="34945"/>
                </a:lnTo>
                <a:close/>
                <a:moveTo>
                  <a:pt x="42827" y="34945"/>
                </a:moveTo>
                <a:lnTo>
                  <a:pt x="42827" y="37695"/>
                </a:lnTo>
                <a:lnTo>
                  <a:pt x="39756" y="37695"/>
                </a:lnTo>
                <a:lnTo>
                  <a:pt x="39756" y="34945"/>
                </a:lnTo>
                <a:close/>
                <a:moveTo>
                  <a:pt x="45613" y="34945"/>
                </a:moveTo>
                <a:lnTo>
                  <a:pt x="45613" y="37695"/>
                </a:lnTo>
                <a:lnTo>
                  <a:pt x="42935" y="37695"/>
                </a:lnTo>
                <a:lnTo>
                  <a:pt x="42935" y="34945"/>
                </a:lnTo>
                <a:close/>
                <a:moveTo>
                  <a:pt x="48792" y="34945"/>
                </a:moveTo>
                <a:lnTo>
                  <a:pt x="48792" y="37695"/>
                </a:lnTo>
                <a:lnTo>
                  <a:pt x="45732" y="37695"/>
                </a:lnTo>
                <a:lnTo>
                  <a:pt x="45732" y="34945"/>
                </a:lnTo>
                <a:close/>
                <a:moveTo>
                  <a:pt x="51578" y="34945"/>
                </a:moveTo>
                <a:lnTo>
                  <a:pt x="51578" y="37695"/>
                </a:lnTo>
                <a:lnTo>
                  <a:pt x="48900" y="37695"/>
                </a:lnTo>
                <a:lnTo>
                  <a:pt x="48900" y="34945"/>
                </a:lnTo>
                <a:close/>
                <a:moveTo>
                  <a:pt x="54757" y="34945"/>
                </a:moveTo>
                <a:lnTo>
                  <a:pt x="54757" y="37695"/>
                </a:lnTo>
                <a:lnTo>
                  <a:pt x="51698" y="37695"/>
                </a:lnTo>
                <a:lnTo>
                  <a:pt x="51698" y="34945"/>
                </a:lnTo>
                <a:close/>
                <a:moveTo>
                  <a:pt x="57543" y="34945"/>
                </a:moveTo>
                <a:lnTo>
                  <a:pt x="57543" y="37695"/>
                </a:lnTo>
                <a:lnTo>
                  <a:pt x="54865" y="37695"/>
                </a:lnTo>
                <a:lnTo>
                  <a:pt x="54865" y="34945"/>
                </a:lnTo>
                <a:close/>
                <a:moveTo>
                  <a:pt x="60734" y="34945"/>
                </a:moveTo>
                <a:lnTo>
                  <a:pt x="60734" y="37695"/>
                </a:lnTo>
                <a:lnTo>
                  <a:pt x="57663" y="37695"/>
                </a:lnTo>
                <a:lnTo>
                  <a:pt x="57663" y="34945"/>
                </a:lnTo>
                <a:close/>
                <a:moveTo>
                  <a:pt x="63509" y="34945"/>
                </a:moveTo>
                <a:lnTo>
                  <a:pt x="63509" y="37695"/>
                </a:lnTo>
                <a:lnTo>
                  <a:pt x="60830" y="37695"/>
                </a:lnTo>
                <a:lnTo>
                  <a:pt x="60830" y="34945"/>
                </a:lnTo>
                <a:close/>
                <a:moveTo>
                  <a:pt x="66699" y="34945"/>
                </a:moveTo>
                <a:lnTo>
                  <a:pt x="66699" y="37695"/>
                </a:lnTo>
                <a:lnTo>
                  <a:pt x="63628" y="37695"/>
                </a:lnTo>
                <a:lnTo>
                  <a:pt x="63628" y="34945"/>
                </a:lnTo>
                <a:close/>
                <a:moveTo>
                  <a:pt x="69485" y="34945"/>
                </a:moveTo>
                <a:lnTo>
                  <a:pt x="69485" y="37695"/>
                </a:lnTo>
                <a:lnTo>
                  <a:pt x="66807" y="37695"/>
                </a:lnTo>
                <a:lnTo>
                  <a:pt x="66807" y="34945"/>
                </a:lnTo>
                <a:close/>
                <a:moveTo>
                  <a:pt x="72653" y="34945"/>
                </a:moveTo>
                <a:lnTo>
                  <a:pt x="72653" y="37695"/>
                </a:lnTo>
                <a:lnTo>
                  <a:pt x="69581" y="37695"/>
                </a:lnTo>
                <a:lnTo>
                  <a:pt x="69581" y="34945"/>
                </a:lnTo>
                <a:close/>
                <a:moveTo>
                  <a:pt x="75450" y="34957"/>
                </a:moveTo>
                <a:lnTo>
                  <a:pt x="75450" y="37719"/>
                </a:lnTo>
                <a:lnTo>
                  <a:pt x="72772" y="37719"/>
                </a:lnTo>
                <a:lnTo>
                  <a:pt x="72772" y="34957"/>
                </a:lnTo>
                <a:close/>
                <a:moveTo>
                  <a:pt x="78618" y="34957"/>
                </a:moveTo>
                <a:lnTo>
                  <a:pt x="78618" y="37719"/>
                </a:lnTo>
                <a:lnTo>
                  <a:pt x="75558" y="37719"/>
                </a:lnTo>
                <a:lnTo>
                  <a:pt x="75558" y="34957"/>
                </a:lnTo>
                <a:close/>
                <a:moveTo>
                  <a:pt x="81416" y="34957"/>
                </a:moveTo>
                <a:lnTo>
                  <a:pt x="81416" y="37719"/>
                </a:lnTo>
                <a:lnTo>
                  <a:pt x="78737" y="37719"/>
                </a:lnTo>
                <a:lnTo>
                  <a:pt x="78737" y="34957"/>
                </a:lnTo>
                <a:close/>
                <a:moveTo>
                  <a:pt x="84583" y="34957"/>
                </a:moveTo>
                <a:lnTo>
                  <a:pt x="84583" y="37719"/>
                </a:lnTo>
                <a:lnTo>
                  <a:pt x="81523" y="37719"/>
                </a:lnTo>
                <a:lnTo>
                  <a:pt x="81523" y="34957"/>
                </a:lnTo>
                <a:close/>
                <a:moveTo>
                  <a:pt x="87369" y="34957"/>
                </a:moveTo>
                <a:lnTo>
                  <a:pt x="87369" y="37719"/>
                </a:lnTo>
                <a:lnTo>
                  <a:pt x="84690" y="37719"/>
                </a:lnTo>
                <a:lnTo>
                  <a:pt x="84690" y="34957"/>
                </a:lnTo>
                <a:close/>
                <a:moveTo>
                  <a:pt x="90560" y="34957"/>
                </a:moveTo>
                <a:lnTo>
                  <a:pt x="90560" y="37719"/>
                </a:lnTo>
                <a:lnTo>
                  <a:pt x="87488" y="37719"/>
                </a:lnTo>
                <a:lnTo>
                  <a:pt x="87488" y="34957"/>
                </a:lnTo>
                <a:close/>
                <a:moveTo>
                  <a:pt x="93334" y="34957"/>
                </a:moveTo>
                <a:lnTo>
                  <a:pt x="93334" y="37719"/>
                </a:lnTo>
                <a:lnTo>
                  <a:pt x="90655" y="37719"/>
                </a:lnTo>
                <a:lnTo>
                  <a:pt x="90655" y="34957"/>
                </a:lnTo>
                <a:close/>
                <a:moveTo>
                  <a:pt x="96525" y="34957"/>
                </a:moveTo>
                <a:lnTo>
                  <a:pt x="96525" y="37719"/>
                </a:lnTo>
                <a:lnTo>
                  <a:pt x="93453" y="37719"/>
                </a:lnTo>
                <a:lnTo>
                  <a:pt x="93453" y="34957"/>
                </a:lnTo>
                <a:close/>
                <a:moveTo>
                  <a:pt x="99311" y="34957"/>
                </a:moveTo>
                <a:lnTo>
                  <a:pt x="99311" y="37719"/>
                </a:lnTo>
                <a:lnTo>
                  <a:pt x="96632" y="37719"/>
                </a:lnTo>
                <a:lnTo>
                  <a:pt x="96632" y="34957"/>
                </a:lnTo>
                <a:close/>
                <a:moveTo>
                  <a:pt x="102478" y="34957"/>
                </a:moveTo>
                <a:lnTo>
                  <a:pt x="102478" y="37719"/>
                </a:lnTo>
                <a:lnTo>
                  <a:pt x="99406" y="37719"/>
                </a:lnTo>
                <a:lnTo>
                  <a:pt x="99406" y="34957"/>
                </a:lnTo>
                <a:close/>
                <a:moveTo>
                  <a:pt x="105276" y="34957"/>
                </a:moveTo>
                <a:lnTo>
                  <a:pt x="105276" y="37719"/>
                </a:lnTo>
                <a:lnTo>
                  <a:pt x="102597" y="37719"/>
                </a:lnTo>
                <a:lnTo>
                  <a:pt x="102597" y="34957"/>
                </a:lnTo>
                <a:close/>
                <a:moveTo>
                  <a:pt x="108443" y="34957"/>
                </a:moveTo>
                <a:lnTo>
                  <a:pt x="108443" y="37719"/>
                </a:lnTo>
                <a:lnTo>
                  <a:pt x="105383" y="37719"/>
                </a:lnTo>
                <a:lnTo>
                  <a:pt x="105383" y="34957"/>
                </a:lnTo>
                <a:close/>
                <a:moveTo>
                  <a:pt x="7037" y="37814"/>
                </a:moveTo>
                <a:lnTo>
                  <a:pt x="7037" y="40970"/>
                </a:lnTo>
                <a:lnTo>
                  <a:pt x="3965" y="40970"/>
                </a:lnTo>
                <a:lnTo>
                  <a:pt x="3965" y="37814"/>
                </a:lnTo>
                <a:close/>
                <a:moveTo>
                  <a:pt x="9811" y="37814"/>
                </a:moveTo>
                <a:lnTo>
                  <a:pt x="9811" y="40970"/>
                </a:lnTo>
                <a:lnTo>
                  <a:pt x="7132" y="40970"/>
                </a:lnTo>
                <a:lnTo>
                  <a:pt x="7132" y="37814"/>
                </a:lnTo>
                <a:close/>
                <a:moveTo>
                  <a:pt x="13002" y="37814"/>
                </a:moveTo>
                <a:lnTo>
                  <a:pt x="13002" y="40970"/>
                </a:lnTo>
                <a:lnTo>
                  <a:pt x="9930" y="40970"/>
                </a:lnTo>
                <a:lnTo>
                  <a:pt x="9930" y="37814"/>
                </a:lnTo>
                <a:close/>
                <a:moveTo>
                  <a:pt x="15788" y="37814"/>
                </a:moveTo>
                <a:lnTo>
                  <a:pt x="15788" y="40970"/>
                </a:lnTo>
                <a:lnTo>
                  <a:pt x="13109" y="40970"/>
                </a:lnTo>
                <a:lnTo>
                  <a:pt x="13109" y="37814"/>
                </a:lnTo>
                <a:close/>
                <a:moveTo>
                  <a:pt x="18967" y="37814"/>
                </a:moveTo>
                <a:lnTo>
                  <a:pt x="18967" y="40970"/>
                </a:lnTo>
                <a:lnTo>
                  <a:pt x="15907" y="40970"/>
                </a:lnTo>
                <a:lnTo>
                  <a:pt x="15907" y="37814"/>
                </a:lnTo>
                <a:close/>
                <a:moveTo>
                  <a:pt x="21753" y="37814"/>
                </a:moveTo>
                <a:lnTo>
                  <a:pt x="21753" y="40970"/>
                </a:lnTo>
                <a:lnTo>
                  <a:pt x="19074" y="40970"/>
                </a:lnTo>
                <a:lnTo>
                  <a:pt x="19074" y="37814"/>
                </a:lnTo>
                <a:close/>
                <a:moveTo>
                  <a:pt x="24920" y="37814"/>
                </a:moveTo>
                <a:lnTo>
                  <a:pt x="24920" y="40970"/>
                </a:lnTo>
                <a:lnTo>
                  <a:pt x="21860" y="40970"/>
                </a:lnTo>
                <a:lnTo>
                  <a:pt x="21860" y="37814"/>
                </a:lnTo>
                <a:close/>
                <a:moveTo>
                  <a:pt x="27718" y="37814"/>
                </a:moveTo>
                <a:lnTo>
                  <a:pt x="27718" y="40970"/>
                </a:lnTo>
                <a:lnTo>
                  <a:pt x="25039" y="40970"/>
                </a:lnTo>
                <a:lnTo>
                  <a:pt x="25039" y="37814"/>
                </a:lnTo>
                <a:close/>
                <a:moveTo>
                  <a:pt x="30885" y="37814"/>
                </a:moveTo>
                <a:lnTo>
                  <a:pt x="30885" y="40970"/>
                </a:lnTo>
                <a:lnTo>
                  <a:pt x="27825" y="40970"/>
                </a:lnTo>
                <a:lnTo>
                  <a:pt x="27825" y="37814"/>
                </a:lnTo>
                <a:close/>
                <a:moveTo>
                  <a:pt x="33683" y="37814"/>
                </a:moveTo>
                <a:lnTo>
                  <a:pt x="33683" y="40970"/>
                </a:lnTo>
                <a:lnTo>
                  <a:pt x="31004" y="40970"/>
                </a:lnTo>
                <a:lnTo>
                  <a:pt x="31004" y="37814"/>
                </a:lnTo>
                <a:close/>
                <a:moveTo>
                  <a:pt x="36850" y="37814"/>
                </a:moveTo>
                <a:lnTo>
                  <a:pt x="36850" y="40970"/>
                </a:lnTo>
                <a:lnTo>
                  <a:pt x="33791" y="40970"/>
                </a:lnTo>
                <a:lnTo>
                  <a:pt x="33791" y="37814"/>
                </a:lnTo>
                <a:close/>
                <a:moveTo>
                  <a:pt x="39636" y="37814"/>
                </a:moveTo>
                <a:lnTo>
                  <a:pt x="39636" y="40970"/>
                </a:lnTo>
                <a:lnTo>
                  <a:pt x="36958" y="40970"/>
                </a:lnTo>
                <a:lnTo>
                  <a:pt x="36958" y="37814"/>
                </a:lnTo>
                <a:close/>
                <a:moveTo>
                  <a:pt x="42827" y="37814"/>
                </a:moveTo>
                <a:lnTo>
                  <a:pt x="42827" y="40970"/>
                </a:lnTo>
                <a:lnTo>
                  <a:pt x="39756" y="40970"/>
                </a:lnTo>
                <a:lnTo>
                  <a:pt x="39756" y="37814"/>
                </a:lnTo>
                <a:close/>
                <a:moveTo>
                  <a:pt x="45613" y="37814"/>
                </a:moveTo>
                <a:lnTo>
                  <a:pt x="45613" y="40970"/>
                </a:lnTo>
                <a:lnTo>
                  <a:pt x="42935" y="40970"/>
                </a:lnTo>
                <a:lnTo>
                  <a:pt x="42935" y="37814"/>
                </a:lnTo>
                <a:close/>
                <a:moveTo>
                  <a:pt x="48792" y="37814"/>
                </a:moveTo>
                <a:lnTo>
                  <a:pt x="48792" y="40970"/>
                </a:lnTo>
                <a:lnTo>
                  <a:pt x="45732" y="40970"/>
                </a:lnTo>
                <a:lnTo>
                  <a:pt x="45732" y="37814"/>
                </a:lnTo>
                <a:close/>
                <a:moveTo>
                  <a:pt x="51578" y="37814"/>
                </a:moveTo>
                <a:lnTo>
                  <a:pt x="51578" y="40970"/>
                </a:lnTo>
                <a:lnTo>
                  <a:pt x="48900" y="40970"/>
                </a:lnTo>
                <a:lnTo>
                  <a:pt x="48900" y="37814"/>
                </a:lnTo>
                <a:close/>
                <a:moveTo>
                  <a:pt x="54757" y="37814"/>
                </a:moveTo>
                <a:lnTo>
                  <a:pt x="54757" y="40970"/>
                </a:lnTo>
                <a:lnTo>
                  <a:pt x="51698" y="40970"/>
                </a:lnTo>
                <a:lnTo>
                  <a:pt x="51698" y="37814"/>
                </a:lnTo>
                <a:close/>
                <a:moveTo>
                  <a:pt x="57543" y="37814"/>
                </a:moveTo>
                <a:lnTo>
                  <a:pt x="57543" y="40970"/>
                </a:lnTo>
                <a:lnTo>
                  <a:pt x="54865" y="40970"/>
                </a:lnTo>
                <a:lnTo>
                  <a:pt x="54865" y="37814"/>
                </a:lnTo>
                <a:close/>
                <a:moveTo>
                  <a:pt x="60734" y="37814"/>
                </a:moveTo>
                <a:lnTo>
                  <a:pt x="60734" y="40970"/>
                </a:lnTo>
                <a:lnTo>
                  <a:pt x="57663" y="40970"/>
                </a:lnTo>
                <a:lnTo>
                  <a:pt x="57663" y="37814"/>
                </a:lnTo>
                <a:close/>
                <a:moveTo>
                  <a:pt x="63509" y="37814"/>
                </a:moveTo>
                <a:lnTo>
                  <a:pt x="63509" y="40970"/>
                </a:lnTo>
                <a:lnTo>
                  <a:pt x="60830" y="40970"/>
                </a:lnTo>
                <a:lnTo>
                  <a:pt x="60830" y="37814"/>
                </a:lnTo>
                <a:close/>
                <a:moveTo>
                  <a:pt x="66699" y="37814"/>
                </a:moveTo>
                <a:lnTo>
                  <a:pt x="66699" y="40970"/>
                </a:lnTo>
                <a:lnTo>
                  <a:pt x="63628" y="40970"/>
                </a:lnTo>
                <a:lnTo>
                  <a:pt x="63628" y="37814"/>
                </a:lnTo>
                <a:close/>
                <a:moveTo>
                  <a:pt x="69485" y="37814"/>
                </a:moveTo>
                <a:lnTo>
                  <a:pt x="69485" y="40970"/>
                </a:lnTo>
                <a:lnTo>
                  <a:pt x="66807" y="40970"/>
                </a:lnTo>
                <a:lnTo>
                  <a:pt x="66807" y="37814"/>
                </a:lnTo>
                <a:close/>
                <a:moveTo>
                  <a:pt x="72653" y="37814"/>
                </a:moveTo>
                <a:lnTo>
                  <a:pt x="72653" y="40970"/>
                </a:lnTo>
                <a:lnTo>
                  <a:pt x="69581" y="40970"/>
                </a:lnTo>
                <a:lnTo>
                  <a:pt x="69581" y="37814"/>
                </a:lnTo>
                <a:close/>
                <a:moveTo>
                  <a:pt x="75450" y="37814"/>
                </a:moveTo>
                <a:lnTo>
                  <a:pt x="75450" y="40970"/>
                </a:lnTo>
                <a:lnTo>
                  <a:pt x="72772" y="40970"/>
                </a:lnTo>
                <a:lnTo>
                  <a:pt x="72772" y="37814"/>
                </a:lnTo>
                <a:close/>
                <a:moveTo>
                  <a:pt x="78618" y="37814"/>
                </a:moveTo>
                <a:lnTo>
                  <a:pt x="78618" y="40970"/>
                </a:lnTo>
                <a:lnTo>
                  <a:pt x="75558" y="40970"/>
                </a:lnTo>
                <a:lnTo>
                  <a:pt x="75558" y="37814"/>
                </a:lnTo>
                <a:close/>
                <a:moveTo>
                  <a:pt x="81416" y="37814"/>
                </a:moveTo>
                <a:lnTo>
                  <a:pt x="81416" y="40970"/>
                </a:lnTo>
                <a:lnTo>
                  <a:pt x="78737" y="40970"/>
                </a:lnTo>
                <a:lnTo>
                  <a:pt x="78737" y="37814"/>
                </a:lnTo>
                <a:close/>
                <a:moveTo>
                  <a:pt x="84583" y="37814"/>
                </a:moveTo>
                <a:lnTo>
                  <a:pt x="84583" y="40970"/>
                </a:lnTo>
                <a:lnTo>
                  <a:pt x="81523" y="40970"/>
                </a:lnTo>
                <a:lnTo>
                  <a:pt x="81523" y="37814"/>
                </a:lnTo>
                <a:close/>
                <a:moveTo>
                  <a:pt x="87369" y="37814"/>
                </a:moveTo>
                <a:lnTo>
                  <a:pt x="87369" y="40970"/>
                </a:lnTo>
                <a:lnTo>
                  <a:pt x="84690" y="40970"/>
                </a:lnTo>
                <a:lnTo>
                  <a:pt x="84690" y="37814"/>
                </a:lnTo>
                <a:close/>
                <a:moveTo>
                  <a:pt x="90560" y="37814"/>
                </a:moveTo>
                <a:lnTo>
                  <a:pt x="90560" y="40970"/>
                </a:lnTo>
                <a:lnTo>
                  <a:pt x="87488" y="40970"/>
                </a:lnTo>
                <a:lnTo>
                  <a:pt x="87488" y="37814"/>
                </a:lnTo>
                <a:close/>
                <a:moveTo>
                  <a:pt x="93334" y="37814"/>
                </a:moveTo>
                <a:lnTo>
                  <a:pt x="93334" y="40970"/>
                </a:lnTo>
                <a:lnTo>
                  <a:pt x="90655" y="40970"/>
                </a:lnTo>
                <a:lnTo>
                  <a:pt x="90655" y="37814"/>
                </a:lnTo>
                <a:close/>
                <a:moveTo>
                  <a:pt x="96525" y="37814"/>
                </a:moveTo>
                <a:lnTo>
                  <a:pt x="96525" y="40970"/>
                </a:lnTo>
                <a:lnTo>
                  <a:pt x="93453" y="40970"/>
                </a:lnTo>
                <a:lnTo>
                  <a:pt x="93453" y="37814"/>
                </a:lnTo>
                <a:close/>
                <a:moveTo>
                  <a:pt x="99311" y="37814"/>
                </a:moveTo>
                <a:lnTo>
                  <a:pt x="99311" y="40970"/>
                </a:lnTo>
                <a:lnTo>
                  <a:pt x="96632" y="40970"/>
                </a:lnTo>
                <a:lnTo>
                  <a:pt x="96632" y="37814"/>
                </a:lnTo>
                <a:close/>
                <a:moveTo>
                  <a:pt x="102478" y="37814"/>
                </a:moveTo>
                <a:lnTo>
                  <a:pt x="102478" y="40970"/>
                </a:lnTo>
                <a:lnTo>
                  <a:pt x="99406" y="40970"/>
                </a:lnTo>
                <a:lnTo>
                  <a:pt x="99406" y="37814"/>
                </a:lnTo>
                <a:close/>
                <a:moveTo>
                  <a:pt x="105276" y="37814"/>
                </a:moveTo>
                <a:lnTo>
                  <a:pt x="105276" y="40970"/>
                </a:lnTo>
                <a:lnTo>
                  <a:pt x="102597" y="40970"/>
                </a:lnTo>
                <a:lnTo>
                  <a:pt x="102597" y="37814"/>
                </a:lnTo>
                <a:close/>
                <a:moveTo>
                  <a:pt x="108443" y="37814"/>
                </a:moveTo>
                <a:lnTo>
                  <a:pt x="108443" y="40970"/>
                </a:lnTo>
                <a:lnTo>
                  <a:pt x="105383" y="40970"/>
                </a:lnTo>
                <a:lnTo>
                  <a:pt x="105383" y="37814"/>
                </a:lnTo>
                <a:close/>
                <a:moveTo>
                  <a:pt x="7037" y="41077"/>
                </a:moveTo>
                <a:lnTo>
                  <a:pt x="7037" y="43827"/>
                </a:lnTo>
                <a:lnTo>
                  <a:pt x="3965" y="43827"/>
                </a:lnTo>
                <a:lnTo>
                  <a:pt x="3965" y="41077"/>
                </a:lnTo>
                <a:close/>
                <a:moveTo>
                  <a:pt x="9811" y="41077"/>
                </a:moveTo>
                <a:lnTo>
                  <a:pt x="9811" y="43827"/>
                </a:lnTo>
                <a:lnTo>
                  <a:pt x="7132" y="43827"/>
                </a:lnTo>
                <a:lnTo>
                  <a:pt x="7132" y="41077"/>
                </a:lnTo>
                <a:close/>
                <a:moveTo>
                  <a:pt x="13002" y="41077"/>
                </a:moveTo>
                <a:lnTo>
                  <a:pt x="13002" y="43827"/>
                </a:lnTo>
                <a:lnTo>
                  <a:pt x="9930" y="43827"/>
                </a:lnTo>
                <a:lnTo>
                  <a:pt x="9930" y="41077"/>
                </a:lnTo>
                <a:close/>
                <a:moveTo>
                  <a:pt x="15788" y="41077"/>
                </a:moveTo>
                <a:lnTo>
                  <a:pt x="15788" y="43827"/>
                </a:lnTo>
                <a:lnTo>
                  <a:pt x="13109" y="43827"/>
                </a:lnTo>
                <a:lnTo>
                  <a:pt x="13109" y="41077"/>
                </a:lnTo>
                <a:close/>
                <a:moveTo>
                  <a:pt x="18967" y="41077"/>
                </a:moveTo>
                <a:lnTo>
                  <a:pt x="18967" y="43827"/>
                </a:lnTo>
                <a:lnTo>
                  <a:pt x="15907" y="43827"/>
                </a:lnTo>
                <a:lnTo>
                  <a:pt x="15907" y="41077"/>
                </a:lnTo>
                <a:close/>
                <a:moveTo>
                  <a:pt x="21753" y="41077"/>
                </a:moveTo>
                <a:lnTo>
                  <a:pt x="21753" y="43827"/>
                </a:lnTo>
                <a:lnTo>
                  <a:pt x="19074" y="43827"/>
                </a:lnTo>
                <a:lnTo>
                  <a:pt x="19074" y="41077"/>
                </a:lnTo>
                <a:close/>
                <a:moveTo>
                  <a:pt x="24920" y="41077"/>
                </a:moveTo>
                <a:lnTo>
                  <a:pt x="24920" y="43827"/>
                </a:lnTo>
                <a:lnTo>
                  <a:pt x="21860" y="43827"/>
                </a:lnTo>
                <a:lnTo>
                  <a:pt x="21860" y="41077"/>
                </a:lnTo>
                <a:close/>
                <a:moveTo>
                  <a:pt x="27718" y="41077"/>
                </a:moveTo>
                <a:lnTo>
                  <a:pt x="27718" y="43827"/>
                </a:lnTo>
                <a:lnTo>
                  <a:pt x="25039" y="43827"/>
                </a:lnTo>
                <a:lnTo>
                  <a:pt x="25039" y="41077"/>
                </a:lnTo>
                <a:close/>
                <a:moveTo>
                  <a:pt x="30885" y="41077"/>
                </a:moveTo>
                <a:lnTo>
                  <a:pt x="30885" y="43827"/>
                </a:lnTo>
                <a:lnTo>
                  <a:pt x="27825" y="43827"/>
                </a:lnTo>
                <a:lnTo>
                  <a:pt x="27825" y="41077"/>
                </a:lnTo>
                <a:close/>
                <a:moveTo>
                  <a:pt x="33683" y="41077"/>
                </a:moveTo>
                <a:lnTo>
                  <a:pt x="33683" y="43827"/>
                </a:lnTo>
                <a:lnTo>
                  <a:pt x="31004" y="43827"/>
                </a:lnTo>
                <a:lnTo>
                  <a:pt x="31004" y="41077"/>
                </a:lnTo>
                <a:close/>
                <a:moveTo>
                  <a:pt x="36850" y="41077"/>
                </a:moveTo>
                <a:lnTo>
                  <a:pt x="36850" y="43827"/>
                </a:lnTo>
                <a:lnTo>
                  <a:pt x="33791" y="43827"/>
                </a:lnTo>
                <a:lnTo>
                  <a:pt x="33791" y="41077"/>
                </a:lnTo>
                <a:close/>
                <a:moveTo>
                  <a:pt x="39636" y="41077"/>
                </a:moveTo>
                <a:lnTo>
                  <a:pt x="39636" y="43827"/>
                </a:lnTo>
                <a:lnTo>
                  <a:pt x="36958" y="43827"/>
                </a:lnTo>
                <a:lnTo>
                  <a:pt x="36958" y="41077"/>
                </a:lnTo>
                <a:close/>
                <a:moveTo>
                  <a:pt x="42827" y="41077"/>
                </a:moveTo>
                <a:lnTo>
                  <a:pt x="42827" y="43827"/>
                </a:lnTo>
                <a:lnTo>
                  <a:pt x="39756" y="43827"/>
                </a:lnTo>
                <a:lnTo>
                  <a:pt x="39756" y="41077"/>
                </a:lnTo>
                <a:close/>
                <a:moveTo>
                  <a:pt x="45613" y="41077"/>
                </a:moveTo>
                <a:lnTo>
                  <a:pt x="45613" y="43827"/>
                </a:lnTo>
                <a:lnTo>
                  <a:pt x="42935" y="43827"/>
                </a:lnTo>
                <a:lnTo>
                  <a:pt x="42935" y="41077"/>
                </a:lnTo>
                <a:close/>
                <a:moveTo>
                  <a:pt x="48792" y="41077"/>
                </a:moveTo>
                <a:lnTo>
                  <a:pt x="48792" y="43827"/>
                </a:lnTo>
                <a:lnTo>
                  <a:pt x="45732" y="43827"/>
                </a:lnTo>
                <a:lnTo>
                  <a:pt x="45732" y="41077"/>
                </a:lnTo>
                <a:close/>
                <a:moveTo>
                  <a:pt x="51578" y="41077"/>
                </a:moveTo>
                <a:lnTo>
                  <a:pt x="51578" y="43827"/>
                </a:lnTo>
                <a:lnTo>
                  <a:pt x="48900" y="43827"/>
                </a:lnTo>
                <a:lnTo>
                  <a:pt x="48900" y="41077"/>
                </a:lnTo>
                <a:close/>
                <a:moveTo>
                  <a:pt x="54757" y="41077"/>
                </a:moveTo>
                <a:lnTo>
                  <a:pt x="54757" y="43827"/>
                </a:lnTo>
                <a:lnTo>
                  <a:pt x="51698" y="43827"/>
                </a:lnTo>
                <a:lnTo>
                  <a:pt x="51698" y="41077"/>
                </a:lnTo>
                <a:close/>
                <a:moveTo>
                  <a:pt x="57543" y="41077"/>
                </a:moveTo>
                <a:lnTo>
                  <a:pt x="57543" y="43827"/>
                </a:lnTo>
                <a:lnTo>
                  <a:pt x="54865" y="43827"/>
                </a:lnTo>
                <a:lnTo>
                  <a:pt x="54865" y="41077"/>
                </a:lnTo>
                <a:close/>
                <a:moveTo>
                  <a:pt x="60734" y="41077"/>
                </a:moveTo>
                <a:lnTo>
                  <a:pt x="60734" y="43827"/>
                </a:lnTo>
                <a:lnTo>
                  <a:pt x="57663" y="43827"/>
                </a:lnTo>
                <a:lnTo>
                  <a:pt x="57663" y="41077"/>
                </a:lnTo>
                <a:close/>
                <a:moveTo>
                  <a:pt x="63509" y="41077"/>
                </a:moveTo>
                <a:lnTo>
                  <a:pt x="63509" y="43827"/>
                </a:lnTo>
                <a:lnTo>
                  <a:pt x="60830" y="43827"/>
                </a:lnTo>
                <a:lnTo>
                  <a:pt x="60830" y="41077"/>
                </a:lnTo>
                <a:close/>
                <a:moveTo>
                  <a:pt x="66699" y="41077"/>
                </a:moveTo>
                <a:lnTo>
                  <a:pt x="66699" y="43827"/>
                </a:lnTo>
                <a:lnTo>
                  <a:pt x="63628" y="43827"/>
                </a:lnTo>
                <a:lnTo>
                  <a:pt x="63628" y="41077"/>
                </a:lnTo>
                <a:close/>
                <a:moveTo>
                  <a:pt x="69485" y="41077"/>
                </a:moveTo>
                <a:lnTo>
                  <a:pt x="69485" y="43827"/>
                </a:lnTo>
                <a:lnTo>
                  <a:pt x="66807" y="43827"/>
                </a:lnTo>
                <a:lnTo>
                  <a:pt x="66807" y="41077"/>
                </a:lnTo>
                <a:close/>
                <a:moveTo>
                  <a:pt x="72653" y="41077"/>
                </a:moveTo>
                <a:lnTo>
                  <a:pt x="72653" y="43827"/>
                </a:lnTo>
                <a:lnTo>
                  <a:pt x="69581" y="43827"/>
                </a:lnTo>
                <a:lnTo>
                  <a:pt x="69581" y="41077"/>
                </a:lnTo>
                <a:close/>
                <a:moveTo>
                  <a:pt x="75450" y="41077"/>
                </a:moveTo>
                <a:lnTo>
                  <a:pt x="75450" y="43827"/>
                </a:lnTo>
                <a:lnTo>
                  <a:pt x="72772" y="43827"/>
                </a:lnTo>
                <a:lnTo>
                  <a:pt x="72772" y="41077"/>
                </a:lnTo>
                <a:close/>
                <a:moveTo>
                  <a:pt x="78618" y="41077"/>
                </a:moveTo>
                <a:lnTo>
                  <a:pt x="78618" y="43827"/>
                </a:lnTo>
                <a:lnTo>
                  <a:pt x="75546" y="43827"/>
                </a:lnTo>
                <a:lnTo>
                  <a:pt x="75546" y="41077"/>
                </a:lnTo>
                <a:close/>
                <a:moveTo>
                  <a:pt x="81416" y="41089"/>
                </a:moveTo>
                <a:lnTo>
                  <a:pt x="81416" y="43839"/>
                </a:lnTo>
                <a:lnTo>
                  <a:pt x="78737" y="43839"/>
                </a:lnTo>
                <a:lnTo>
                  <a:pt x="78737" y="41089"/>
                </a:lnTo>
                <a:close/>
                <a:moveTo>
                  <a:pt x="84583" y="41089"/>
                </a:moveTo>
                <a:lnTo>
                  <a:pt x="84583" y="43839"/>
                </a:lnTo>
                <a:lnTo>
                  <a:pt x="81523" y="43839"/>
                </a:lnTo>
                <a:lnTo>
                  <a:pt x="81523" y="41089"/>
                </a:lnTo>
                <a:close/>
                <a:moveTo>
                  <a:pt x="87369" y="41089"/>
                </a:moveTo>
                <a:lnTo>
                  <a:pt x="87369" y="43839"/>
                </a:lnTo>
                <a:lnTo>
                  <a:pt x="84690" y="43839"/>
                </a:lnTo>
                <a:lnTo>
                  <a:pt x="84690" y="41089"/>
                </a:lnTo>
                <a:close/>
                <a:moveTo>
                  <a:pt x="90560" y="41089"/>
                </a:moveTo>
                <a:lnTo>
                  <a:pt x="90560" y="43839"/>
                </a:lnTo>
                <a:lnTo>
                  <a:pt x="87488" y="43839"/>
                </a:lnTo>
                <a:lnTo>
                  <a:pt x="87488" y="41089"/>
                </a:lnTo>
                <a:close/>
                <a:moveTo>
                  <a:pt x="93334" y="41089"/>
                </a:moveTo>
                <a:lnTo>
                  <a:pt x="93334" y="43839"/>
                </a:lnTo>
                <a:lnTo>
                  <a:pt x="90655" y="43839"/>
                </a:lnTo>
                <a:lnTo>
                  <a:pt x="90655" y="41089"/>
                </a:lnTo>
                <a:close/>
                <a:moveTo>
                  <a:pt x="96525" y="41089"/>
                </a:moveTo>
                <a:lnTo>
                  <a:pt x="96525" y="43839"/>
                </a:lnTo>
                <a:lnTo>
                  <a:pt x="93453" y="43839"/>
                </a:lnTo>
                <a:lnTo>
                  <a:pt x="93453" y="41089"/>
                </a:lnTo>
                <a:close/>
                <a:moveTo>
                  <a:pt x="99311" y="41089"/>
                </a:moveTo>
                <a:lnTo>
                  <a:pt x="99311" y="43839"/>
                </a:lnTo>
                <a:lnTo>
                  <a:pt x="96632" y="43839"/>
                </a:lnTo>
                <a:lnTo>
                  <a:pt x="96632" y="41089"/>
                </a:lnTo>
                <a:close/>
                <a:moveTo>
                  <a:pt x="102478" y="41089"/>
                </a:moveTo>
                <a:lnTo>
                  <a:pt x="102478" y="43839"/>
                </a:lnTo>
                <a:lnTo>
                  <a:pt x="99406" y="43839"/>
                </a:lnTo>
                <a:lnTo>
                  <a:pt x="99406" y="41089"/>
                </a:lnTo>
                <a:close/>
                <a:moveTo>
                  <a:pt x="105276" y="41089"/>
                </a:moveTo>
                <a:lnTo>
                  <a:pt x="105276" y="43839"/>
                </a:lnTo>
                <a:lnTo>
                  <a:pt x="102597" y="43839"/>
                </a:lnTo>
                <a:lnTo>
                  <a:pt x="102597" y="41089"/>
                </a:lnTo>
                <a:close/>
                <a:moveTo>
                  <a:pt x="108443" y="41089"/>
                </a:moveTo>
                <a:lnTo>
                  <a:pt x="108443" y="43839"/>
                </a:lnTo>
                <a:lnTo>
                  <a:pt x="105383" y="43839"/>
                </a:lnTo>
                <a:lnTo>
                  <a:pt x="105383" y="41089"/>
                </a:lnTo>
                <a:close/>
                <a:moveTo>
                  <a:pt x="7037" y="43946"/>
                </a:moveTo>
                <a:lnTo>
                  <a:pt x="7037" y="47101"/>
                </a:lnTo>
                <a:lnTo>
                  <a:pt x="3965" y="47101"/>
                </a:lnTo>
                <a:lnTo>
                  <a:pt x="3965" y="43946"/>
                </a:lnTo>
                <a:close/>
                <a:moveTo>
                  <a:pt x="9811" y="43946"/>
                </a:moveTo>
                <a:lnTo>
                  <a:pt x="9811" y="47101"/>
                </a:lnTo>
                <a:lnTo>
                  <a:pt x="7132" y="47101"/>
                </a:lnTo>
                <a:lnTo>
                  <a:pt x="7132" y="43946"/>
                </a:lnTo>
                <a:close/>
                <a:moveTo>
                  <a:pt x="13002" y="43946"/>
                </a:moveTo>
                <a:lnTo>
                  <a:pt x="13002" y="47101"/>
                </a:lnTo>
                <a:lnTo>
                  <a:pt x="9930" y="47101"/>
                </a:lnTo>
                <a:lnTo>
                  <a:pt x="9930" y="43946"/>
                </a:lnTo>
                <a:close/>
                <a:moveTo>
                  <a:pt x="15788" y="43946"/>
                </a:moveTo>
                <a:lnTo>
                  <a:pt x="15788" y="47101"/>
                </a:lnTo>
                <a:lnTo>
                  <a:pt x="13109" y="47101"/>
                </a:lnTo>
                <a:lnTo>
                  <a:pt x="13109" y="43946"/>
                </a:lnTo>
                <a:close/>
                <a:moveTo>
                  <a:pt x="18967" y="43946"/>
                </a:moveTo>
                <a:lnTo>
                  <a:pt x="18967" y="47101"/>
                </a:lnTo>
                <a:lnTo>
                  <a:pt x="15907" y="47101"/>
                </a:lnTo>
                <a:lnTo>
                  <a:pt x="15907" y="43946"/>
                </a:lnTo>
                <a:close/>
                <a:moveTo>
                  <a:pt x="21753" y="43946"/>
                </a:moveTo>
                <a:lnTo>
                  <a:pt x="21753" y="47101"/>
                </a:lnTo>
                <a:lnTo>
                  <a:pt x="19074" y="47101"/>
                </a:lnTo>
                <a:lnTo>
                  <a:pt x="19074" y="43946"/>
                </a:lnTo>
                <a:close/>
                <a:moveTo>
                  <a:pt x="24920" y="43946"/>
                </a:moveTo>
                <a:lnTo>
                  <a:pt x="24920" y="47101"/>
                </a:lnTo>
                <a:lnTo>
                  <a:pt x="21860" y="47101"/>
                </a:lnTo>
                <a:lnTo>
                  <a:pt x="21860" y="43946"/>
                </a:lnTo>
                <a:close/>
                <a:moveTo>
                  <a:pt x="27718" y="43946"/>
                </a:moveTo>
                <a:lnTo>
                  <a:pt x="27718" y="47101"/>
                </a:lnTo>
                <a:lnTo>
                  <a:pt x="25039" y="47101"/>
                </a:lnTo>
                <a:lnTo>
                  <a:pt x="25039" y="43946"/>
                </a:lnTo>
                <a:close/>
                <a:moveTo>
                  <a:pt x="30885" y="43946"/>
                </a:moveTo>
                <a:lnTo>
                  <a:pt x="30885" y="47101"/>
                </a:lnTo>
                <a:lnTo>
                  <a:pt x="27825" y="47101"/>
                </a:lnTo>
                <a:lnTo>
                  <a:pt x="27825" y="43946"/>
                </a:lnTo>
                <a:close/>
                <a:moveTo>
                  <a:pt x="33683" y="43946"/>
                </a:moveTo>
                <a:lnTo>
                  <a:pt x="33683" y="47101"/>
                </a:lnTo>
                <a:lnTo>
                  <a:pt x="31004" y="47101"/>
                </a:lnTo>
                <a:lnTo>
                  <a:pt x="31004" y="43946"/>
                </a:lnTo>
                <a:close/>
                <a:moveTo>
                  <a:pt x="36850" y="43946"/>
                </a:moveTo>
                <a:lnTo>
                  <a:pt x="36850" y="47101"/>
                </a:lnTo>
                <a:lnTo>
                  <a:pt x="33791" y="47101"/>
                </a:lnTo>
                <a:lnTo>
                  <a:pt x="33791" y="43946"/>
                </a:lnTo>
                <a:close/>
                <a:moveTo>
                  <a:pt x="39636" y="43946"/>
                </a:moveTo>
                <a:lnTo>
                  <a:pt x="39636" y="47101"/>
                </a:lnTo>
                <a:lnTo>
                  <a:pt x="36958" y="47101"/>
                </a:lnTo>
                <a:lnTo>
                  <a:pt x="36958" y="43946"/>
                </a:lnTo>
                <a:close/>
                <a:moveTo>
                  <a:pt x="42827" y="43946"/>
                </a:moveTo>
                <a:lnTo>
                  <a:pt x="42827" y="47101"/>
                </a:lnTo>
                <a:lnTo>
                  <a:pt x="39756" y="47101"/>
                </a:lnTo>
                <a:lnTo>
                  <a:pt x="39756" y="43946"/>
                </a:lnTo>
                <a:close/>
                <a:moveTo>
                  <a:pt x="45613" y="43946"/>
                </a:moveTo>
                <a:lnTo>
                  <a:pt x="45613" y="47101"/>
                </a:lnTo>
                <a:lnTo>
                  <a:pt x="42935" y="47101"/>
                </a:lnTo>
                <a:lnTo>
                  <a:pt x="42935" y="43946"/>
                </a:lnTo>
                <a:close/>
                <a:moveTo>
                  <a:pt x="48792" y="43946"/>
                </a:moveTo>
                <a:lnTo>
                  <a:pt x="48792" y="47101"/>
                </a:lnTo>
                <a:lnTo>
                  <a:pt x="45732" y="47101"/>
                </a:lnTo>
                <a:lnTo>
                  <a:pt x="45732" y="43946"/>
                </a:lnTo>
                <a:close/>
                <a:moveTo>
                  <a:pt x="51578" y="43946"/>
                </a:moveTo>
                <a:lnTo>
                  <a:pt x="51578" y="47101"/>
                </a:lnTo>
                <a:lnTo>
                  <a:pt x="48900" y="47101"/>
                </a:lnTo>
                <a:lnTo>
                  <a:pt x="48900" y="43946"/>
                </a:lnTo>
                <a:close/>
                <a:moveTo>
                  <a:pt x="54757" y="43946"/>
                </a:moveTo>
                <a:lnTo>
                  <a:pt x="54757" y="47101"/>
                </a:lnTo>
                <a:lnTo>
                  <a:pt x="51698" y="47101"/>
                </a:lnTo>
                <a:lnTo>
                  <a:pt x="51698" y="43946"/>
                </a:lnTo>
                <a:close/>
                <a:moveTo>
                  <a:pt x="57543" y="43946"/>
                </a:moveTo>
                <a:lnTo>
                  <a:pt x="57543" y="47101"/>
                </a:lnTo>
                <a:lnTo>
                  <a:pt x="54865" y="47101"/>
                </a:lnTo>
                <a:lnTo>
                  <a:pt x="54865" y="43946"/>
                </a:lnTo>
                <a:close/>
                <a:moveTo>
                  <a:pt x="60734" y="43946"/>
                </a:moveTo>
                <a:lnTo>
                  <a:pt x="60734" y="47101"/>
                </a:lnTo>
                <a:lnTo>
                  <a:pt x="57663" y="47101"/>
                </a:lnTo>
                <a:lnTo>
                  <a:pt x="57663" y="43946"/>
                </a:lnTo>
                <a:close/>
                <a:moveTo>
                  <a:pt x="63509" y="43946"/>
                </a:moveTo>
                <a:lnTo>
                  <a:pt x="63509" y="47101"/>
                </a:lnTo>
                <a:lnTo>
                  <a:pt x="60830" y="47101"/>
                </a:lnTo>
                <a:lnTo>
                  <a:pt x="60830" y="43946"/>
                </a:lnTo>
                <a:close/>
                <a:moveTo>
                  <a:pt x="66699" y="43946"/>
                </a:moveTo>
                <a:lnTo>
                  <a:pt x="66699" y="47101"/>
                </a:lnTo>
                <a:lnTo>
                  <a:pt x="63628" y="47101"/>
                </a:lnTo>
                <a:lnTo>
                  <a:pt x="63628" y="43946"/>
                </a:lnTo>
                <a:close/>
                <a:moveTo>
                  <a:pt x="69485" y="43946"/>
                </a:moveTo>
                <a:lnTo>
                  <a:pt x="69485" y="47101"/>
                </a:lnTo>
                <a:lnTo>
                  <a:pt x="66807" y="47101"/>
                </a:lnTo>
                <a:lnTo>
                  <a:pt x="66807" y="43946"/>
                </a:lnTo>
                <a:close/>
                <a:moveTo>
                  <a:pt x="72653" y="43946"/>
                </a:moveTo>
                <a:lnTo>
                  <a:pt x="72653" y="47101"/>
                </a:lnTo>
                <a:lnTo>
                  <a:pt x="69581" y="47101"/>
                </a:lnTo>
                <a:lnTo>
                  <a:pt x="69581" y="43946"/>
                </a:lnTo>
                <a:close/>
                <a:moveTo>
                  <a:pt x="75450" y="43946"/>
                </a:moveTo>
                <a:lnTo>
                  <a:pt x="75450" y="47101"/>
                </a:lnTo>
                <a:lnTo>
                  <a:pt x="72772" y="47101"/>
                </a:lnTo>
                <a:lnTo>
                  <a:pt x="72772" y="43946"/>
                </a:lnTo>
                <a:close/>
                <a:moveTo>
                  <a:pt x="78618" y="43946"/>
                </a:moveTo>
                <a:lnTo>
                  <a:pt x="78618" y="47101"/>
                </a:lnTo>
                <a:lnTo>
                  <a:pt x="75546" y="47101"/>
                </a:lnTo>
                <a:lnTo>
                  <a:pt x="75546" y="43946"/>
                </a:lnTo>
                <a:close/>
                <a:moveTo>
                  <a:pt x="81416" y="43946"/>
                </a:moveTo>
                <a:lnTo>
                  <a:pt x="81416" y="47101"/>
                </a:lnTo>
                <a:lnTo>
                  <a:pt x="78737" y="47101"/>
                </a:lnTo>
                <a:lnTo>
                  <a:pt x="78737" y="43946"/>
                </a:lnTo>
                <a:close/>
                <a:moveTo>
                  <a:pt x="84583" y="43946"/>
                </a:moveTo>
                <a:lnTo>
                  <a:pt x="84583" y="47101"/>
                </a:lnTo>
                <a:lnTo>
                  <a:pt x="81523" y="47101"/>
                </a:lnTo>
                <a:lnTo>
                  <a:pt x="81523" y="43946"/>
                </a:lnTo>
                <a:close/>
                <a:moveTo>
                  <a:pt x="87369" y="43946"/>
                </a:moveTo>
                <a:lnTo>
                  <a:pt x="87369" y="47101"/>
                </a:lnTo>
                <a:lnTo>
                  <a:pt x="84690" y="47101"/>
                </a:lnTo>
                <a:lnTo>
                  <a:pt x="84690" y="43946"/>
                </a:lnTo>
                <a:close/>
                <a:moveTo>
                  <a:pt x="90560" y="43946"/>
                </a:moveTo>
                <a:lnTo>
                  <a:pt x="90560" y="47101"/>
                </a:lnTo>
                <a:lnTo>
                  <a:pt x="87488" y="47101"/>
                </a:lnTo>
                <a:lnTo>
                  <a:pt x="87488" y="43946"/>
                </a:lnTo>
                <a:close/>
                <a:moveTo>
                  <a:pt x="93334" y="43946"/>
                </a:moveTo>
                <a:lnTo>
                  <a:pt x="93334" y="47101"/>
                </a:lnTo>
                <a:lnTo>
                  <a:pt x="90655" y="47101"/>
                </a:lnTo>
                <a:lnTo>
                  <a:pt x="90655" y="43946"/>
                </a:lnTo>
                <a:close/>
                <a:moveTo>
                  <a:pt x="96525" y="43946"/>
                </a:moveTo>
                <a:lnTo>
                  <a:pt x="96525" y="47101"/>
                </a:lnTo>
                <a:lnTo>
                  <a:pt x="93453" y="47101"/>
                </a:lnTo>
                <a:lnTo>
                  <a:pt x="93453" y="43946"/>
                </a:lnTo>
                <a:close/>
                <a:moveTo>
                  <a:pt x="99311" y="43946"/>
                </a:moveTo>
                <a:lnTo>
                  <a:pt x="99311" y="47101"/>
                </a:lnTo>
                <a:lnTo>
                  <a:pt x="96632" y="47101"/>
                </a:lnTo>
                <a:lnTo>
                  <a:pt x="96632" y="43946"/>
                </a:lnTo>
                <a:close/>
                <a:moveTo>
                  <a:pt x="102478" y="43946"/>
                </a:moveTo>
                <a:lnTo>
                  <a:pt x="102478" y="47101"/>
                </a:lnTo>
                <a:lnTo>
                  <a:pt x="99406" y="47101"/>
                </a:lnTo>
                <a:lnTo>
                  <a:pt x="99406" y="43946"/>
                </a:lnTo>
                <a:close/>
                <a:moveTo>
                  <a:pt x="105276" y="43946"/>
                </a:moveTo>
                <a:lnTo>
                  <a:pt x="105276" y="47101"/>
                </a:lnTo>
                <a:lnTo>
                  <a:pt x="102597" y="47101"/>
                </a:lnTo>
                <a:lnTo>
                  <a:pt x="102597" y="43946"/>
                </a:lnTo>
                <a:close/>
                <a:moveTo>
                  <a:pt x="108443" y="43946"/>
                </a:moveTo>
                <a:lnTo>
                  <a:pt x="108443" y="47101"/>
                </a:lnTo>
                <a:lnTo>
                  <a:pt x="105383" y="47101"/>
                </a:lnTo>
                <a:lnTo>
                  <a:pt x="105383" y="43946"/>
                </a:lnTo>
                <a:close/>
                <a:moveTo>
                  <a:pt x="7037" y="47208"/>
                </a:moveTo>
                <a:lnTo>
                  <a:pt x="7037" y="49959"/>
                </a:lnTo>
                <a:lnTo>
                  <a:pt x="3965" y="49959"/>
                </a:lnTo>
                <a:lnTo>
                  <a:pt x="3965" y="47208"/>
                </a:lnTo>
                <a:close/>
                <a:moveTo>
                  <a:pt x="9811" y="47208"/>
                </a:moveTo>
                <a:lnTo>
                  <a:pt x="9811" y="49959"/>
                </a:lnTo>
                <a:lnTo>
                  <a:pt x="7132" y="49959"/>
                </a:lnTo>
                <a:lnTo>
                  <a:pt x="7132" y="47208"/>
                </a:lnTo>
                <a:close/>
                <a:moveTo>
                  <a:pt x="13002" y="47208"/>
                </a:moveTo>
                <a:lnTo>
                  <a:pt x="13002" y="49959"/>
                </a:lnTo>
                <a:lnTo>
                  <a:pt x="9930" y="49959"/>
                </a:lnTo>
                <a:lnTo>
                  <a:pt x="9930" y="47208"/>
                </a:lnTo>
                <a:close/>
                <a:moveTo>
                  <a:pt x="15788" y="47208"/>
                </a:moveTo>
                <a:lnTo>
                  <a:pt x="15788" y="49959"/>
                </a:lnTo>
                <a:lnTo>
                  <a:pt x="13109" y="49959"/>
                </a:lnTo>
                <a:lnTo>
                  <a:pt x="13109" y="47208"/>
                </a:lnTo>
                <a:close/>
                <a:moveTo>
                  <a:pt x="18967" y="47208"/>
                </a:moveTo>
                <a:lnTo>
                  <a:pt x="18967" y="49959"/>
                </a:lnTo>
                <a:lnTo>
                  <a:pt x="15907" y="49959"/>
                </a:lnTo>
                <a:lnTo>
                  <a:pt x="15907" y="47208"/>
                </a:lnTo>
                <a:close/>
                <a:moveTo>
                  <a:pt x="21753" y="47208"/>
                </a:moveTo>
                <a:lnTo>
                  <a:pt x="21753" y="49959"/>
                </a:lnTo>
                <a:lnTo>
                  <a:pt x="19074" y="49959"/>
                </a:lnTo>
                <a:lnTo>
                  <a:pt x="19074" y="47208"/>
                </a:lnTo>
                <a:close/>
                <a:moveTo>
                  <a:pt x="24920" y="47208"/>
                </a:moveTo>
                <a:lnTo>
                  <a:pt x="24920" y="49959"/>
                </a:lnTo>
                <a:lnTo>
                  <a:pt x="21860" y="49959"/>
                </a:lnTo>
                <a:lnTo>
                  <a:pt x="21860" y="47208"/>
                </a:lnTo>
                <a:close/>
                <a:moveTo>
                  <a:pt x="27718" y="47208"/>
                </a:moveTo>
                <a:lnTo>
                  <a:pt x="27718" y="49959"/>
                </a:lnTo>
                <a:lnTo>
                  <a:pt x="25039" y="49959"/>
                </a:lnTo>
                <a:lnTo>
                  <a:pt x="25039" y="47208"/>
                </a:lnTo>
                <a:close/>
                <a:moveTo>
                  <a:pt x="30885" y="47208"/>
                </a:moveTo>
                <a:lnTo>
                  <a:pt x="30885" y="49959"/>
                </a:lnTo>
                <a:lnTo>
                  <a:pt x="27825" y="49959"/>
                </a:lnTo>
                <a:lnTo>
                  <a:pt x="27825" y="47208"/>
                </a:lnTo>
                <a:close/>
                <a:moveTo>
                  <a:pt x="33683" y="47208"/>
                </a:moveTo>
                <a:lnTo>
                  <a:pt x="33683" y="49959"/>
                </a:lnTo>
                <a:lnTo>
                  <a:pt x="31004" y="49959"/>
                </a:lnTo>
                <a:lnTo>
                  <a:pt x="31004" y="47208"/>
                </a:lnTo>
                <a:close/>
                <a:moveTo>
                  <a:pt x="36850" y="47208"/>
                </a:moveTo>
                <a:lnTo>
                  <a:pt x="36850" y="49959"/>
                </a:lnTo>
                <a:lnTo>
                  <a:pt x="33791" y="49959"/>
                </a:lnTo>
                <a:lnTo>
                  <a:pt x="33791" y="47208"/>
                </a:lnTo>
                <a:close/>
                <a:moveTo>
                  <a:pt x="39636" y="47208"/>
                </a:moveTo>
                <a:lnTo>
                  <a:pt x="39636" y="49959"/>
                </a:lnTo>
                <a:lnTo>
                  <a:pt x="36958" y="49959"/>
                </a:lnTo>
                <a:lnTo>
                  <a:pt x="36958" y="47208"/>
                </a:lnTo>
                <a:close/>
                <a:moveTo>
                  <a:pt x="42827" y="47208"/>
                </a:moveTo>
                <a:lnTo>
                  <a:pt x="42827" y="49959"/>
                </a:lnTo>
                <a:lnTo>
                  <a:pt x="39756" y="49959"/>
                </a:lnTo>
                <a:lnTo>
                  <a:pt x="39756" y="47208"/>
                </a:lnTo>
                <a:close/>
                <a:moveTo>
                  <a:pt x="45613" y="47208"/>
                </a:moveTo>
                <a:lnTo>
                  <a:pt x="45613" y="49959"/>
                </a:lnTo>
                <a:lnTo>
                  <a:pt x="42935" y="49959"/>
                </a:lnTo>
                <a:lnTo>
                  <a:pt x="42935" y="47208"/>
                </a:lnTo>
                <a:close/>
                <a:moveTo>
                  <a:pt x="48792" y="47208"/>
                </a:moveTo>
                <a:lnTo>
                  <a:pt x="48792" y="49959"/>
                </a:lnTo>
                <a:lnTo>
                  <a:pt x="45732" y="49959"/>
                </a:lnTo>
                <a:lnTo>
                  <a:pt x="45732" y="47208"/>
                </a:lnTo>
                <a:close/>
                <a:moveTo>
                  <a:pt x="51578" y="47208"/>
                </a:moveTo>
                <a:lnTo>
                  <a:pt x="51578" y="49959"/>
                </a:lnTo>
                <a:lnTo>
                  <a:pt x="48900" y="49959"/>
                </a:lnTo>
                <a:lnTo>
                  <a:pt x="48900" y="47208"/>
                </a:lnTo>
                <a:close/>
                <a:moveTo>
                  <a:pt x="54757" y="47208"/>
                </a:moveTo>
                <a:lnTo>
                  <a:pt x="54757" y="49959"/>
                </a:lnTo>
                <a:lnTo>
                  <a:pt x="51698" y="49959"/>
                </a:lnTo>
                <a:lnTo>
                  <a:pt x="51698" y="47208"/>
                </a:lnTo>
                <a:close/>
                <a:moveTo>
                  <a:pt x="57543" y="47208"/>
                </a:moveTo>
                <a:lnTo>
                  <a:pt x="57543" y="49959"/>
                </a:lnTo>
                <a:lnTo>
                  <a:pt x="54865" y="49959"/>
                </a:lnTo>
                <a:lnTo>
                  <a:pt x="54865" y="47208"/>
                </a:lnTo>
                <a:close/>
                <a:moveTo>
                  <a:pt x="60734" y="47208"/>
                </a:moveTo>
                <a:lnTo>
                  <a:pt x="60734" y="49959"/>
                </a:lnTo>
                <a:lnTo>
                  <a:pt x="57663" y="49959"/>
                </a:lnTo>
                <a:lnTo>
                  <a:pt x="57663" y="47208"/>
                </a:lnTo>
                <a:close/>
                <a:moveTo>
                  <a:pt x="63509" y="47208"/>
                </a:moveTo>
                <a:lnTo>
                  <a:pt x="63509" y="49959"/>
                </a:lnTo>
                <a:lnTo>
                  <a:pt x="60830" y="49959"/>
                </a:lnTo>
                <a:lnTo>
                  <a:pt x="60830" y="47208"/>
                </a:lnTo>
                <a:close/>
                <a:moveTo>
                  <a:pt x="66699" y="47208"/>
                </a:moveTo>
                <a:lnTo>
                  <a:pt x="66699" y="49959"/>
                </a:lnTo>
                <a:lnTo>
                  <a:pt x="63628" y="49959"/>
                </a:lnTo>
                <a:lnTo>
                  <a:pt x="63628" y="47208"/>
                </a:lnTo>
                <a:close/>
                <a:moveTo>
                  <a:pt x="69485" y="47208"/>
                </a:moveTo>
                <a:lnTo>
                  <a:pt x="69485" y="49959"/>
                </a:lnTo>
                <a:lnTo>
                  <a:pt x="66807" y="49959"/>
                </a:lnTo>
                <a:lnTo>
                  <a:pt x="66807" y="47208"/>
                </a:lnTo>
                <a:close/>
                <a:moveTo>
                  <a:pt x="72653" y="47208"/>
                </a:moveTo>
                <a:lnTo>
                  <a:pt x="72653" y="49959"/>
                </a:lnTo>
                <a:lnTo>
                  <a:pt x="69581" y="49959"/>
                </a:lnTo>
                <a:lnTo>
                  <a:pt x="69581" y="47208"/>
                </a:lnTo>
                <a:close/>
                <a:moveTo>
                  <a:pt x="75450" y="47208"/>
                </a:moveTo>
                <a:lnTo>
                  <a:pt x="75450" y="49959"/>
                </a:lnTo>
                <a:lnTo>
                  <a:pt x="72772" y="49959"/>
                </a:lnTo>
                <a:lnTo>
                  <a:pt x="72772" y="47208"/>
                </a:lnTo>
                <a:close/>
                <a:moveTo>
                  <a:pt x="78618" y="47208"/>
                </a:moveTo>
                <a:lnTo>
                  <a:pt x="78618" y="49959"/>
                </a:lnTo>
                <a:lnTo>
                  <a:pt x="75546" y="49959"/>
                </a:lnTo>
                <a:lnTo>
                  <a:pt x="75546" y="47208"/>
                </a:lnTo>
                <a:close/>
                <a:moveTo>
                  <a:pt x="81416" y="47208"/>
                </a:moveTo>
                <a:lnTo>
                  <a:pt x="81416" y="49959"/>
                </a:lnTo>
                <a:lnTo>
                  <a:pt x="78737" y="49959"/>
                </a:lnTo>
                <a:lnTo>
                  <a:pt x="78737" y="47208"/>
                </a:lnTo>
                <a:close/>
                <a:moveTo>
                  <a:pt x="84583" y="47208"/>
                </a:moveTo>
                <a:lnTo>
                  <a:pt x="84583" y="49959"/>
                </a:lnTo>
                <a:lnTo>
                  <a:pt x="81523" y="49959"/>
                </a:lnTo>
                <a:lnTo>
                  <a:pt x="81523" y="47208"/>
                </a:lnTo>
                <a:close/>
                <a:moveTo>
                  <a:pt x="87369" y="47208"/>
                </a:moveTo>
                <a:lnTo>
                  <a:pt x="87369" y="49983"/>
                </a:lnTo>
                <a:lnTo>
                  <a:pt x="84690" y="49983"/>
                </a:lnTo>
                <a:lnTo>
                  <a:pt x="84690" y="47208"/>
                </a:lnTo>
                <a:close/>
                <a:moveTo>
                  <a:pt x="90560" y="47208"/>
                </a:moveTo>
                <a:lnTo>
                  <a:pt x="90560" y="49983"/>
                </a:lnTo>
                <a:lnTo>
                  <a:pt x="87488" y="49983"/>
                </a:lnTo>
                <a:lnTo>
                  <a:pt x="87488" y="47208"/>
                </a:lnTo>
                <a:close/>
                <a:moveTo>
                  <a:pt x="93334" y="47208"/>
                </a:moveTo>
                <a:lnTo>
                  <a:pt x="93334" y="49983"/>
                </a:lnTo>
                <a:lnTo>
                  <a:pt x="90655" y="49983"/>
                </a:lnTo>
                <a:lnTo>
                  <a:pt x="90655" y="47208"/>
                </a:lnTo>
                <a:close/>
                <a:moveTo>
                  <a:pt x="96525" y="47208"/>
                </a:moveTo>
                <a:lnTo>
                  <a:pt x="96525" y="49983"/>
                </a:lnTo>
                <a:lnTo>
                  <a:pt x="93453" y="49983"/>
                </a:lnTo>
                <a:lnTo>
                  <a:pt x="93453" y="47208"/>
                </a:lnTo>
                <a:close/>
                <a:moveTo>
                  <a:pt x="99311" y="47208"/>
                </a:moveTo>
                <a:lnTo>
                  <a:pt x="99311" y="49983"/>
                </a:lnTo>
                <a:lnTo>
                  <a:pt x="96632" y="49983"/>
                </a:lnTo>
                <a:lnTo>
                  <a:pt x="96632" y="47208"/>
                </a:lnTo>
                <a:close/>
                <a:moveTo>
                  <a:pt x="102478" y="47208"/>
                </a:moveTo>
                <a:lnTo>
                  <a:pt x="102478" y="49983"/>
                </a:lnTo>
                <a:lnTo>
                  <a:pt x="99406" y="49983"/>
                </a:lnTo>
                <a:lnTo>
                  <a:pt x="99406" y="47208"/>
                </a:lnTo>
                <a:close/>
                <a:moveTo>
                  <a:pt x="105276" y="47208"/>
                </a:moveTo>
                <a:lnTo>
                  <a:pt x="105276" y="49983"/>
                </a:lnTo>
                <a:lnTo>
                  <a:pt x="102597" y="49983"/>
                </a:lnTo>
                <a:lnTo>
                  <a:pt x="102597" y="47208"/>
                </a:lnTo>
                <a:close/>
                <a:moveTo>
                  <a:pt x="108443" y="47208"/>
                </a:moveTo>
                <a:lnTo>
                  <a:pt x="108443" y="49983"/>
                </a:lnTo>
                <a:lnTo>
                  <a:pt x="105383" y="49983"/>
                </a:lnTo>
                <a:lnTo>
                  <a:pt x="105383" y="47208"/>
                </a:lnTo>
                <a:close/>
                <a:moveTo>
                  <a:pt x="7037" y="50078"/>
                </a:moveTo>
                <a:lnTo>
                  <a:pt x="7037" y="53233"/>
                </a:lnTo>
                <a:lnTo>
                  <a:pt x="3965" y="53233"/>
                </a:lnTo>
                <a:lnTo>
                  <a:pt x="3965" y="50078"/>
                </a:lnTo>
                <a:close/>
                <a:moveTo>
                  <a:pt x="9811" y="50078"/>
                </a:moveTo>
                <a:lnTo>
                  <a:pt x="9811" y="53233"/>
                </a:lnTo>
                <a:lnTo>
                  <a:pt x="7132" y="53233"/>
                </a:lnTo>
                <a:lnTo>
                  <a:pt x="7132" y="50078"/>
                </a:lnTo>
                <a:close/>
                <a:moveTo>
                  <a:pt x="13002" y="50078"/>
                </a:moveTo>
                <a:lnTo>
                  <a:pt x="13002" y="53233"/>
                </a:lnTo>
                <a:lnTo>
                  <a:pt x="9930" y="53233"/>
                </a:lnTo>
                <a:lnTo>
                  <a:pt x="9930" y="50078"/>
                </a:lnTo>
                <a:close/>
                <a:moveTo>
                  <a:pt x="15788" y="50078"/>
                </a:moveTo>
                <a:lnTo>
                  <a:pt x="15788" y="53233"/>
                </a:lnTo>
                <a:lnTo>
                  <a:pt x="13109" y="53233"/>
                </a:lnTo>
                <a:lnTo>
                  <a:pt x="13109" y="50078"/>
                </a:lnTo>
                <a:close/>
                <a:moveTo>
                  <a:pt x="18967" y="50078"/>
                </a:moveTo>
                <a:lnTo>
                  <a:pt x="18967" y="53233"/>
                </a:lnTo>
                <a:lnTo>
                  <a:pt x="15907" y="53233"/>
                </a:lnTo>
                <a:lnTo>
                  <a:pt x="15907" y="50078"/>
                </a:lnTo>
                <a:close/>
                <a:moveTo>
                  <a:pt x="21753" y="50078"/>
                </a:moveTo>
                <a:lnTo>
                  <a:pt x="21753" y="53233"/>
                </a:lnTo>
                <a:lnTo>
                  <a:pt x="19074" y="53233"/>
                </a:lnTo>
                <a:lnTo>
                  <a:pt x="19074" y="50078"/>
                </a:lnTo>
                <a:close/>
                <a:moveTo>
                  <a:pt x="24920" y="50078"/>
                </a:moveTo>
                <a:lnTo>
                  <a:pt x="24920" y="53233"/>
                </a:lnTo>
                <a:lnTo>
                  <a:pt x="21860" y="53233"/>
                </a:lnTo>
                <a:lnTo>
                  <a:pt x="21860" y="50078"/>
                </a:lnTo>
                <a:close/>
                <a:moveTo>
                  <a:pt x="27718" y="50078"/>
                </a:moveTo>
                <a:lnTo>
                  <a:pt x="27718" y="53233"/>
                </a:lnTo>
                <a:lnTo>
                  <a:pt x="25039" y="53233"/>
                </a:lnTo>
                <a:lnTo>
                  <a:pt x="25039" y="50078"/>
                </a:lnTo>
                <a:close/>
                <a:moveTo>
                  <a:pt x="30885" y="50078"/>
                </a:moveTo>
                <a:lnTo>
                  <a:pt x="30885" y="53233"/>
                </a:lnTo>
                <a:lnTo>
                  <a:pt x="27825" y="53233"/>
                </a:lnTo>
                <a:lnTo>
                  <a:pt x="27825" y="50078"/>
                </a:lnTo>
                <a:close/>
                <a:moveTo>
                  <a:pt x="33683" y="50078"/>
                </a:moveTo>
                <a:lnTo>
                  <a:pt x="33683" y="53233"/>
                </a:lnTo>
                <a:lnTo>
                  <a:pt x="31004" y="53233"/>
                </a:lnTo>
                <a:lnTo>
                  <a:pt x="31004" y="50078"/>
                </a:lnTo>
                <a:close/>
                <a:moveTo>
                  <a:pt x="36850" y="50078"/>
                </a:moveTo>
                <a:lnTo>
                  <a:pt x="36850" y="53233"/>
                </a:lnTo>
                <a:lnTo>
                  <a:pt x="33791" y="53233"/>
                </a:lnTo>
                <a:lnTo>
                  <a:pt x="33791" y="50078"/>
                </a:lnTo>
                <a:close/>
                <a:moveTo>
                  <a:pt x="39636" y="50078"/>
                </a:moveTo>
                <a:lnTo>
                  <a:pt x="39636" y="53233"/>
                </a:lnTo>
                <a:lnTo>
                  <a:pt x="36958" y="53233"/>
                </a:lnTo>
                <a:lnTo>
                  <a:pt x="36958" y="50078"/>
                </a:lnTo>
                <a:close/>
                <a:moveTo>
                  <a:pt x="42827" y="50078"/>
                </a:moveTo>
                <a:lnTo>
                  <a:pt x="42827" y="53233"/>
                </a:lnTo>
                <a:lnTo>
                  <a:pt x="39756" y="53233"/>
                </a:lnTo>
                <a:lnTo>
                  <a:pt x="39756" y="50078"/>
                </a:lnTo>
                <a:close/>
                <a:moveTo>
                  <a:pt x="45613" y="50078"/>
                </a:moveTo>
                <a:lnTo>
                  <a:pt x="45613" y="53233"/>
                </a:lnTo>
                <a:lnTo>
                  <a:pt x="42935" y="53233"/>
                </a:lnTo>
                <a:lnTo>
                  <a:pt x="42935" y="50078"/>
                </a:lnTo>
                <a:close/>
                <a:moveTo>
                  <a:pt x="48792" y="50078"/>
                </a:moveTo>
                <a:lnTo>
                  <a:pt x="48792" y="53233"/>
                </a:lnTo>
                <a:lnTo>
                  <a:pt x="45732" y="53233"/>
                </a:lnTo>
                <a:lnTo>
                  <a:pt x="45732" y="50078"/>
                </a:lnTo>
                <a:close/>
                <a:moveTo>
                  <a:pt x="51578" y="50078"/>
                </a:moveTo>
                <a:lnTo>
                  <a:pt x="51578" y="53233"/>
                </a:lnTo>
                <a:lnTo>
                  <a:pt x="48900" y="53233"/>
                </a:lnTo>
                <a:lnTo>
                  <a:pt x="48900" y="50078"/>
                </a:lnTo>
                <a:close/>
                <a:moveTo>
                  <a:pt x="54757" y="50078"/>
                </a:moveTo>
                <a:lnTo>
                  <a:pt x="54757" y="53233"/>
                </a:lnTo>
                <a:lnTo>
                  <a:pt x="51698" y="53233"/>
                </a:lnTo>
                <a:lnTo>
                  <a:pt x="51698" y="50078"/>
                </a:lnTo>
                <a:close/>
                <a:moveTo>
                  <a:pt x="57543" y="50078"/>
                </a:moveTo>
                <a:lnTo>
                  <a:pt x="57543" y="53233"/>
                </a:lnTo>
                <a:lnTo>
                  <a:pt x="54865" y="53233"/>
                </a:lnTo>
                <a:lnTo>
                  <a:pt x="54865" y="50078"/>
                </a:lnTo>
                <a:close/>
                <a:moveTo>
                  <a:pt x="60734" y="50078"/>
                </a:moveTo>
                <a:lnTo>
                  <a:pt x="60734" y="53233"/>
                </a:lnTo>
                <a:lnTo>
                  <a:pt x="57663" y="53233"/>
                </a:lnTo>
                <a:lnTo>
                  <a:pt x="57663" y="50078"/>
                </a:lnTo>
                <a:close/>
                <a:moveTo>
                  <a:pt x="63509" y="50078"/>
                </a:moveTo>
                <a:lnTo>
                  <a:pt x="63509" y="53233"/>
                </a:lnTo>
                <a:lnTo>
                  <a:pt x="60830" y="53233"/>
                </a:lnTo>
                <a:lnTo>
                  <a:pt x="60830" y="50078"/>
                </a:lnTo>
                <a:close/>
                <a:moveTo>
                  <a:pt x="66699" y="50078"/>
                </a:moveTo>
                <a:lnTo>
                  <a:pt x="66699" y="53233"/>
                </a:lnTo>
                <a:lnTo>
                  <a:pt x="63628" y="53233"/>
                </a:lnTo>
                <a:lnTo>
                  <a:pt x="63628" y="50078"/>
                </a:lnTo>
                <a:close/>
                <a:moveTo>
                  <a:pt x="69485" y="50078"/>
                </a:moveTo>
                <a:lnTo>
                  <a:pt x="69485" y="53233"/>
                </a:lnTo>
                <a:lnTo>
                  <a:pt x="66807" y="53233"/>
                </a:lnTo>
                <a:lnTo>
                  <a:pt x="66807" y="50078"/>
                </a:lnTo>
                <a:close/>
                <a:moveTo>
                  <a:pt x="72653" y="50078"/>
                </a:moveTo>
                <a:lnTo>
                  <a:pt x="72653" y="53233"/>
                </a:lnTo>
                <a:lnTo>
                  <a:pt x="69581" y="53233"/>
                </a:lnTo>
                <a:lnTo>
                  <a:pt x="69581" y="50078"/>
                </a:lnTo>
                <a:close/>
                <a:moveTo>
                  <a:pt x="75450" y="50078"/>
                </a:moveTo>
                <a:lnTo>
                  <a:pt x="75450" y="53233"/>
                </a:lnTo>
                <a:lnTo>
                  <a:pt x="72772" y="53233"/>
                </a:lnTo>
                <a:lnTo>
                  <a:pt x="72772" y="50078"/>
                </a:lnTo>
                <a:close/>
                <a:moveTo>
                  <a:pt x="78618" y="50078"/>
                </a:moveTo>
                <a:lnTo>
                  <a:pt x="78618" y="53233"/>
                </a:lnTo>
                <a:lnTo>
                  <a:pt x="75546" y="53233"/>
                </a:lnTo>
                <a:lnTo>
                  <a:pt x="75546" y="50078"/>
                </a:lnTo>
                <a:close/>
                <a:moveTo>
                  <a:pt x="81416" y="50078"/>
                </a:moveTo>
                <a:lnTo>
                  <a:pt x="81416" y="53233"/>
                </a:lnTo>
                <a:lnTo>
                  <a:pt x="78737" y="53233"/>
                </a:lnTo>
                <a:lnTo>
                  <a:pt x="78737" y="50078"/>
                </a:lnTo>
                <a:close/>
                <a:moveTo>
                  <a:pt x="84583" y="50078"/>
                </a:moveTo>
                <a:lnTo>
                  <a:pt x="84583" y="53233"/>
                </a:lnTo>
                <a:lnTo>
                  <a:pt x="81523" y="53233"/>
                </a:lnTo>
                <a:lnTo>
                  <a:pt x="81523" y="50078"/>
                </a:lnTo>
                <a:close/>
                <a:moveTo>
                  <a:pt x="87369" y="50078"/>
                </a:moveTo>
                <a:lnTo>
                  <a:pt x="87369" y="53233"/>
                </a:lnTo>
                <a:lnTo>
                  <a:pt x="84690" y="53233"/>
                </a:lnTo>
                <a:lnTo>
                  <a:pt x="84690" y="50078"/>
                </a:lnTo>
                <a:close/>
                <a:moveTo>
                  <a:pt x="90560" y="50078"/>
                </a:moveTo>
                <a:lnTo>
                  <a:pt x="90560" y="53233"/>
                </a:lnTo>
                <a:lnTo>
                  <a:pt x="87488" y="53233"/>
                </a:lnTo>
                <a:lnTo>
                  <a:pt x="87488" y="50078"/>
                </a:lnTo>
                <a:close/>
                <a:moveTo>
                  <a:pt x="93334" y="50078"/>
                </a:moveTo>
                <a:lnTo>
                  <a:pt x="93334" y="53233"/>
                </a:lnTo>
                <a:lnTo>
                  <a:pt x="90655" y="53233"/>
                </a:lnTo>
                <a:lnTo>
                  <a:pt x="90655" y="50078"/>
                </a:lnTo>
                <a:close/>
                <a:moveTo>
                  <a:pt x="96525" y="50078"/>
                </a:moveTo>
                <a:lnTo>
                  <a:pt x="96525" y="53233"/>
                </a:lnTo>
                <a:lnTo>
                  <a:pt x="93453" y="53233"/>
                </a:lnTo>
                <a:lnTo>
                  <a:pt x="93453" y="50078"/>
                </a:lnTo>
                <a:close/>
                <a:moveTo>
                  <a:pt x="99311" y="50078"/>
                </a:moveTo>
                <a:lnTo>
                  <a:pt x="99311" y="53233"/>
                </a:lnTo>
                <a:lnTo>
                  <a:pt x="96632" y="53233"/>
                </a:lnTo>
                <a:lnTo>
                  <a:pt x="96632" y="50078"/>
                </a:lnTo>
                <a:close/>
                <a:moveTo>
                  <a:pt x="102478" y="50078"/>
                </a:moveTo>
                <a:lnTo>
                  <a:pt x="102478" y="53233"/>
                </a:lnTo>
                <a:lnTo>
                  <a:pt x="99406" y="53233"/>
                </a:lnTo>
                <a:lnTo>
                  <a:pt x="99406" y="50078"/>
                </a:lnTo>
                <a:close/>
                <a:moveTo>
                  <a:pt x="105276" y="50078"/>
                </a:moveTo>
                <a:lnTo>
                  <a:pt x="105276" y="53233"/>
                </a:lnTo>
                <a:lnTo>
                  <a:pt x="102597" y="53233"/>
                </a:lnTo>
                <a:lnTo>
                  <a:pt x="102597" y="50078"/>
                </a:lnTo>
                <a:close/>
                <a:moveTo>
                  <a:pt x="108443" y="50078"/>
                </a:moveTo>
                <a:lnTo>
                  <a:pt x="108443" y="53233"/>
                </a:lnTo>
                <a:lnTo>
                  <a:pt x="105383" y="53233"/>
                </a:lnTo>
                <a:lnTo>
                  <a:pt x="105383" y="50078"/>
                </a:lnTo>
                <a:close/>
                <a:moveTo>
                  <a:pt x="7037" y="53352"/>
                </a:moveTo>
                <a:lnTo>
                  <a:pt x="7037" y="56114"/>
                </a:lnTo>
                <a:lnTo>
                  <a:pt x="3965" y="56114"/>
                </a:lnTo>
                <a:lnTo>
                  <a:pt x="3965" y="53352"/>
                </a:lnTo>
                <a:close/>
                <a:moveTo>
                  <a:pt x="9811" y="53352"/>
                </a:moveTo>
                <a:lnTo>
                  <a:pt x="9811" y="56114"/>
                </a:lnTo>
                <a:lnTo>
                  <a:pt x="7132" y="56114"/>
                </a:lnTo>
                <a:lnTo>
                  <a:pt x="7132" y="53352"/>
                </a:lnTo>
                <a:close/>
                <a:moveTo>
                  <a:pt x="13002" y="53352"/>
                </a:moveTo>
                <a:lnTo>
                  <a:pt x="13002" y="56114"/>
                </a:lnTo>
                <a:lnTo>
                  <a:pt x="9930" y="56114"/>
                </a:lnTo>
                <a:lnTo>
                  <a:pt x="9930" y="53352"/>
                </a:lnTo>
                <a:close/>
                <a:moveTo>
                  <a:pt x="15788" y="53352"/>
                </a:moveTo>
                <a:lnTo>
                  <a:pt x="15788" y="56114"/>
                </a:lnTo>
                <a:lnTo>
                  <a:pt x="13109" y="56114"/>
                </a:lnTo>
                <a:lnTo>
                  <a:pt x="13109" y="53352"/>
                </a:lnTo>
                <a:close/>
                <a:moveTo>
                  <a:pt x="18967" y="53352"/>
                </a:moveTo>
                <a:lnTo>
                  <a:pt x="18967" y="56114"/>
                </a:lnTo>
                <a:lnTo>
                  <a:pt x="15907" y="56114"/>
                </a:lnTo>
                <a:lnTo>
                  <a:pt x="15907" y="53352"/>
                </a:lnTo>
                <a:close/>
                <a:moveTo>
                  <a:pt x="21753" y="53352"/>
                </a:moveTo>
                <a:lnTo>
                  <a:pt x="21753" y="56114"/>
                </a:lnTo>
                <a:lnTo>
                  <a:pt x="19074" y="56114"/>
                </a:lnTo>
                <a:lnTo>
                  <a:pt x="19074" y="53352"/>
                </a:lnTo>
                <a:close/>
                <a:moveTo>
                  <a:pt x="24920" y="53352"/>
                </a:moveTo>
                <a:lnTo>
                  <a:pt x="24920" y="56114"/>
                </a:lnTo>
                <a:lnTo>
                  <a:pt x="21860" y="56114"/>
                </a:lnTo>
                <a:lnTo>
                  <a:pt x="21860" y="53352"/>
                </a:lnTo>
                <a:close/>
                <a:moveTo>
                  <a:pt x="27718" y="53352"/>
                </a:moveTo>
                <a:lnTo>
                  <a:pt x="27718" y="56114"/>
                </a:lnTo>
                <a:lnTo>
                  <a:pt x="25039" y="56114"/>
                </a:lnTo>
                <a:lnTo>
                  <a:pt x="25039" y="53352"/>
                </a:lnTo>
                <a:close/>
                <a:moveTo>
                  <a:pt x="30885" y="53352"/>
                </a:moveTo>
                <a:lnTo>
                  <a:pt x="30885" y="56114"/>
                </a:lnTo>
                <a:lnTo>
                  <a:pt x="27825" y="56114"/>
                </a:lnTo>
                <a:lnTo>
                  <a:pt x="27825" y="53352"/>
                </a:lnTo>
                <a:close/>
                <a:moveTo>
                  <a:pt x="33683" y="53352"/>
                </a:moveTo>
                <a:lnTo>
                  <a:pt x="33683" y="56114"/>
                </a:lnTo>
                <a:lnTo>
                  <a:pt x="31004" y="56114"/>
                </a:lnTo>
                <a:lnTo>
                  <a:pt x="31004" y="53352"/>
                </a:lnTo>
                <a:close/>
                <a:moveTo>
                  <a:pt x="36850" y="53352"/>
                </a:moveTo>
                <a:lnTo>
                  <a:pt x="36850" y="56114"/>
                </a:lnTo>
                <a:lnTo>
                  <a:pt x="33791" y="56114"/>
                </a:lnTo>
                <a:lnTo>
                  <a:pt x="33791" y="53352"/>
                </a:lnTo>
                <a:close/>
                <a:moveTo>
                  <a:pt x="39636" y="53352"/>
                </a:moveTo>
                <a:lnTo>
                  <a:pt x="39636" y="56114"/>
                </a:lnTo>
                <a:lnTo>
                  <a:pt x="36958" y="56114"/>
                </a:lnTo>
                <a:lnTo>
                  <a:pt x="36958" y="53352"/>
                </a:lnTo>
                <a:close/>
                <a:moveTo>
                  <a:pt x="42827" y="53352"/>
                </a:moveTo>
                <a:lnTo>
                  <a:pt x="42827" y="56114"/>
                </a:lnTo>
                <a:lnTo>
                  <a:pt x="39756" y="56114"/>
                </a:lnTo>
                <a:lnTo>
                  <a:pt x="39756" y="53352"/>
                </a:lnTo>
                <a:close/>
                <a:moveTo>
                  <a:pt x="45613" y="53352"/>
                </a:moveTo>
                <a:lnTo>
                  <a:pt x="45613" y="56114"/>
                </a:lnTo>
                <a:lnTo>
                  <a:pt x="42935" y="56114"/>
                </a:lnTo>
                <a:lnTo>
                  <a:pt x="42935" y="53352"/>
                </a:lnTo>
                <a:close/>
                <a:moveTo>
                  <a:pt x="48792" y="53352"/>
                </a:moveTo>
                <a:lnTo>
                  <a:pt x="48792" y="56114"/>
                </a:lnTo>
                <a:lnTo>
                  <a:pt x="45732" y="56114"/>
                </a:lnTo>
                <a:lnTo>
                  <a:pt x="45732" y="53352"/>
                </a:lnTo>
                <a:close/>
                <a:moveTo>
                  <a:pt x="51578" y="53352"/>
                </a:moveTo>
                <a:lnTo>
                  <a:pt x="51578" y="56114"/>
                </a:lnTo>
                <a:lnTo>
                  <a:pt x="48900" y="56114"/>
                </a:lnTo>
                <a:lnTo>
                  <a:pt x="48900" y="53352"/>
                </a:lnTo>
                <a:close/>
                <a:moveTo>
                  <a:pt x="54757" y="53352"/>
                </a:moveTo>
                <a:lnTo>
                  <a:pt x="54757" y="56114"/>
                </a:lnTo>
                <a:lnTo>
                  <a:pt x="51698" y="56114"/>
                </a:lnTo>
                <a:lnTo>
                  <a:pt x="51698" y="53352"/>
                </a:lnTo>
                <a:close/>
                <a:moveTo>
                  <a:pt x="57543" y="53352"/>
                </a:moveTo>
                <a:lnTo>
                  <a:pt x="57543" y="56114"/>
                </a:lnTo>
                <a:lnTo>
                  <a:pt x="54865" y="56114"/>
                </a:lnTo>
                <a:lnTo>
                  <a:pt x="54865" y="53352"/>
                </a:lnTo>
                <a:close/>
                <a:moveTo>
                  <a:pt x="60734" y="53352"/>
                </a:moveTo>
                <a:lnTo>
                  <a:pt x="60734" y="56114"/>
                </a:lnTo>
                <a:lnTo>
                  <a:pt x="57663" y="56114"/>
                </a:lnTo>
                <a:lnTo>
                  <a:pt x="57663" y="53352"/>
                </a:lnTo>
                <a:close/>
                <a:moveTo>
                  <a:pt x="63509" y="53352"/>
                </a:moveTo>
                <a:lnTo>
                  <a:pt x="63509" y="56114"/>
                </a:lnTo>
                <a:lnTo>
                  <a:pt x="60830" y="56114"/>
                </a:lnTo>
                <a:lnTo>
                  <a:pt x="60830" y="53352"/>
                </a:lnTo>
                <a:close/>
                <a:moveTo>
                  <a:pt x="66699" y="53352"/>
                </a:moveTo>
                <a:lnTo>
                  <a:pt x="66699" y="56114"/>
                </a:lnTo>
                <a:lnTo>
                  <a:pt x="63628" y="56114"/>
                </a:lnTo>
                <a:lnTo>
                  <a:pt x="63628" y="53352"/>
                </a:lnTo>
                <a:close/>
                <a:moveTo>
                  <a:pt x="69485" y="53352"/>
                </a:moveTo>
                <a:lnTo>
                  <a:pt x="69485" y="56114"/>
                </a:lnTo>
                <a:lnTo>
                  <a:pt x="66807" y="56114"/>
                </a:lnTo>
                <a:lnTo>
                  <a:pt x="66807" y="53352"/>
                </a:lnTo>
                <a:close/>
                <a:moveTo>
                  <a:pt x="72653" y="53352"/>
                </a:moveTo>
                <a:lnTo>
                  <a:pt x="72653" y="56114"/>
                </a:lnTo>
                <a:lnTo>
                  <a:pt x="69581" y="56114"/>
                </a:lnTo>
                <a:lnTo>
                  <a:pt x="69581" y="53352"/>
                </a:lnTo>
                <a:close/>
                <a:moveTo>
                  <a:pt x="75450" y="53352"/>
                </a:moveTo>
                <a:lnTo>
                  <a:pt x="75450" y="56114"/>
                </a:lnTo>
                <a:lnTo>
                  <a:pt x="72772" y="56114"/>
                </a:lnTo>
                <a:lnTo>
                  <a:pt x="72772" y="53352"/>
                </a:lnTo>
                <a:close/>
                <a:moveTo>
                  <a:pt x="78618" y="53352"/>
                </a:moveTo>
                <a:lnTo>
                  <a:pt x="78618" y="56114"/>
                </a:lnTo>
                <a:lnTo>
                  <a:pt x="75546" y="56114"/>
                </a:lnTo>
                <a:lnTo>
                  <a:pt x="75546" y="53352"/>
                </a:lnTo>
                <a:close/>
                <a:moveTo>
                  <a:pt x="81416" y="53352"/>
                </a:moveTo>
                <a:lnTo>
                  <a:pt x="81416" y="56114"/>
                </a:lnTo>
                <a:lnTo>
                  <a:pt x="78737" y="56114"/>
                </a:lnTo>
                <a:lnTo>
                  <a:pt x="78737" y="53352"/>
                </a:lnTo>
                <a:close/>
                <a:moveTo>
                  <a:pt x="84583" y="53352"/>
                </a:moveTo>
                <a:lnTo>
                  <a:pt x="84583" y="56114"/>
                </a:lnTo>
                <a:lnTo>
                  <a:pt x="81523" y="56114"/>
                </a:lnTo>
                <a:lnTo>
                  <a:pt x="81523" y="53352"/>
                </a:lnTo>
                <a:close/>
                <a:moveTo>
                  <a:pt x="87369" y="53352"/>
                </a:moveTo>
                <a:lnTo>
                  <a:pt x="87369" y="56114"/>
                </a:lnTo>
                <a:lnTo>
                  <a:pt x="84690" y="56114"/>
                </a:lnTo>
                <a:lnTo>
                  <a:pt x="84690" y="53352"/>
                </a:lnTo>
                <a:close/>
                <a:moveTo>
                  <a:pt x="90560" y="53352"/>
                </a:moveTo>
                <a:lnTo>
                  <a:pt x="90560" y="56114"/>
                </a:lnTo>
                <a:lnTo>
                  <a:pt x="87488" y="56114"/>
                </a:lnTo>
                <a:lnTo>
                  <a:pt x="87488" y="53352"/>
                </a:lnTo>
                <a:close/>
                <a:moveTo>
                  <a:pt x="93334" y="53352"/>
                </a:moveTo>
                <a:lnTo>
                  <a:pt x="93334" y="56114"/>
                </a:lnTo>
                <a:lnTo>
                  <a:pt x="90655" y="56114"/>
                </a:lnTo>
                <a:lnTo>
                  <a:pt x="90655" y="53352"/>
                </a:lnTo>
                <a:close/>
                <a:moveTo>
                  <a:pt x="96525" y="53352"/>
                </a:moveTo>
                <a:lnTo>
                  <a:pt x="96525" y="56114"/>
                </a:lnTo>
                <a:lnTo>
                  <a:pt x="93453" y="56114"/>
                </a:lnTo>
                <a:lnTo>
                  <a:pt x="93453" y="53352"/>
                </a:lnTo>
                <a:close/>
                <a:moveTo>
                  <a:pt x="99311" y="53352"/>
                </a:moveTo>
                <a:lnTo>
                  <a:pt x="99311" y="56114"/>
                </a:lnTo>
                <a:lnTo>
                  <a:pt x="96632" y="56114"/>
                </a:lnTo>
                <a:lnTo>
                  <a:pt x="96632" y="53352"/>
                </a:lnTo>
                <a:close/>
                <a:moveTo>
                  <a:pt x="102478" y="53352"/>
                </a:moveTo>
                <a:lnTo>
                  <a:pt x="102478" y="56114"/>
                </a:lnTo>
                <a:lnTo>
                  <a:pt x="99406" y="56114"/>
                </a:lnTo>
                <a:lnTo>
                  <a:pt x="99406" y="53352"/>
                </a:lnTo>
                <a:close/>
                <a:moveTo>
                  <a:pt x="105276" y="53352"/>
                </a:moveTo>
                <a:lnTo>
                  <a:pt x="105276" y="56114"/>
                </a:lnTo>
                <a:lnTo>
                  <a:pt x="102597" y="56114"/>
                </a:lnTo>
                <a:lnTo>
                  <a:pt x="102597" y="53352"/>
                </a:lnTo>
                <a:close/>
                <a:moveTo>
                  <a:pt x="108443" y="53352"/>
                </a:moveTo>
                <a:lnTo>
                  <a:pt x="108443" y="56114"/>
                </a:lnTo>
                <a:lnTo>
                  <a:pt x="105383" y="56114"/>
                </a:lnTo>
                <a:lnTo>
                  <a:pt x="105383" y="53352"/>
                </a:lnTo>
                <a:close/>
                <a:moveTo>
                  <a:pt x="7037" y="56210"/>
                </a:moveTo>
                <a:lnTo>
                  <a:pt x="7037" y="59365"/>
                </a:lnTo>
                <a:lnTo>
                  <a:pt x="3965" y="59365"/>
                </a:lnTo>
                <a:lnTo>
                  <a:pt x="3965" y="56210"/>
                </a:lnTo>
                <a:close/>
                <a:moveTo>
                  <a:pt x="9811" y="56210"/>
                </a:moveTo>
                <a:lnTo>
                  <a:pt x="9811" y="59365"/>
                </a:lnTo>
                <a:lnTo>
                  <a:pt x="7132" y="59365"/>
                </a:lnTo>
                <a:lnTo>
                  <a:pt x="7132" y="56210"/>
                </a:lnTo>
                <a:close/>
                <a:moveTo>
                  <a:pt x="13002" y="56210"/>
                </a:moveTo>
                <a:lnTo>
                  <a:pt x="13002" y="59365"/>
                </a:lnTo>
                <a:lnTo>
                  <a:pt x="9930" y="59365"/>
                </a:lnTo>
                <a:lnTo>
                  <a:pt x="9930" y="56210"/>
                </a:lnTo>
                <a:close/>
                <a:moveTo>
                  <a:pt x="15788" y="56210"/>
                </a:moveTo>
                <a:lnTo>
                  <a:pt x="15788" y="59365"/>
                </a:lnTo>
                <a:lnTo>
                  <a:pt x="13109" y="59365"/>
                </a:lnTo>
                <a:lnTo>
                  <a:pt x="13109" y="56210"/>
                </a:lnTo>
                <a:close/>
                <a:moveTo>
                  <a:pt x="18967" y="56210"/>
                </a:moveTo>
                <a:lnTo>
                  <a:pt x="18967" y="59365"/>
                </a:lnTo>
                <a:lnTo>
                  <a:pt x="15907" y="59365"/>
                </a:lnTo>
                <a:lnTo>
                  <a:pt x="15907" y="56210"/>
                </a:lnTo>
                <a:close/>
                <a:moveTo>
                  <a:pt x="21753" y="56210"/>
                </a:moveTo>
                <a:lnTo>
                  <a:pt x="21753" y="59365"/>
                </a:lnTo>
                <a:lnTo>
                  <a:pt x="19074" y="59365"/>
                </a:lnTo>
                <a:lnTo>
                  <a:pt x="19074" y="56210"/>
                </a:lnTo>
                <a:close/>
                <a:moveTo>
                  <a:pt x="24920" y="56210"/>
                </a:moveTo>
                <a:lnTo>
                  <a:pt x="24920" y="59365"/>
                </a:lnTo>
                <a:lnTo>
                  <a:pt x="21860" y="59365"/>
                </a:lnTo>
                <a:lnTo>
                  <a:pt x="21860" y="56210"/>
                </a:lnTo>
                <a:close/>
                <a:moveTo>
                  <a:pt x="27718" y="56210"/>
                </a:moveTo>
                <a:lnTo>
                  <a:pt x="27718" y="59365"/>
                </a:lnTo>
                <a:lnTo>
                  <a:pt x="25039" y="59365"/>
                </a:lnTo>
                <a:lnTo>
                  <a:pt x="25039" y="56210"/>
                </a:lnTo>
                <a:close/>
                <a:moveTo>
                  <a:pt x="30885" y="56210"/>
                </a:moveTo>
                <a:lnTo>
                  <a:pt x="30885" y="59365"/>
                </a:lnTo>
                <a:lnTo>
                  <a:pt x="27825" y="59365"/>
                </a:lnTo>
                <a:lnTo>
                  <a:pt x="27825" y="56210"/>
                </a:lnTo>
                <a:close/>
                <a:moveTo>
                  <a:pt x="33683" y="56210"/>
                </a:moveTo>
                <a:lnTo>
                  <a:pt x="33683" y="59365"/>
                </a:lnTo>
                <a:lnTo>
                  <a:pt x="31004" y="59365"/>
                </a:lnTo>
                <a:lnTo>
                  <a:pt x="31004" y="56210"/>
                </a:lnTo>
                <a:close/>
                <a:moveTo>
                  <a:pt x="36850" y="56210"/>
                </a:moveTo>
                <a:lnTo>
                  <a:pt x="36850" y="59365"/>
                </a:lnTo>
                <a:lnTo>
                  <a:pt x="33791" y="59365"/>
                </a:lnTo>
                <a:lnTo>
                  <a:pt x="33791" y="56210"/>
                </a:lnTo>
                <a:close/>
                <a:moveTo>
                  <a:pt x="39636" y="56210"/>
                </a:moveTo>
                <a:lnTo>
                  <a:pt x="39636" y="59365"/>
                </a:lnTo>
                <a:lnTo>
                  <a:pt x="36958" y="59365"/>
                </a:lnTo>
                <a:lnTo>
                  <a:pt x="36958" y="56210"/>
                </a:lnTo>
                <a:close/>
                <a:moveTo>
                  <a:pt x="42827" y="56210"/>
                </a:moveTo>
                <a:lnTo>
                  <a:pt x="42827" y="59365"/>
                </a:lnTo>
                <a:lnTo>
                  <a:pt x="39756" y="59365"/>
                </a:lnTo>
                <a:lnTo>
                  <a:pt x="39756" y="56210"/>
                </a:lnTo>
                <a:close/>
                <a:moveTo>
                  <a:pt x="45613" y="56210"/>
                </a:moveTo>
                <a:lnTo>
                  <a:pt x="45613" y="59365"/>
                </a:lnTo>
                <a:lnTo>
                  <a:pt x="42935" y="59365"/>
                </a:lnTo>
                <a:lnTo>
                  <a:pt x="42935" y="56210"/>
                </a:lnTo>
                <a:close/>
                <a:moveTo>
                  <a:pt x="48792" y="56210"/>
                </a:moveTo>
                <a:lnTo>
                  <a:pt x="48792" y="59365"/>
                </a:lnTo>
                <a:lnTo>
                  <a:pt x="45732" y="59365"/>
                </a:lnTo>
                <a:lnTo>
                  <a:pt x="45732" y="56210"/>
                </a:lnTo>
                <a:close/>
                <a:moveTo>
                  <a:pt x="51578" y="56210"/>
                </a:moveTo>
                <a:lnTo>
                  <a:pt x="51578" y="59365"/>
                </a:lnTo>
                <a:lnTo>
                  <a:pt x="48900" y="59365"/>
                </a:lnTo>
                <a:lnTo>
                  <a:pt x="48900" y="56210"/>
                </a:lnTo>
                <a:close/>
                <a:moveTo>
                  <a:pt x="54757" y="56210"/>
                </a:moveTo>
                <a:lnTo>
                  <a:pt x="54757" y="59365"/>
                </a:lnTo>
                <a:lnTo>
                  <a:pt x="51698" y="59365"/>
                </a:lnTo>
                <a:lnTo>
                  <a:pt x="51698" y="56210"/>
                </a:lnTo>
                <a:close/>
                <a:moveTo>
                  <a:pt x="57543" y="56210"/>
                </a:moveTo>
                <a:lnTo>
                  <a:pt x="57543" y="59365"/>
                </a:lnTo>
                <a:lnTo>
                  <a:pt x="54865" y="59365"/>
                </a:lnTo>
                <a:lnTo>
                  <a:pt x="54865" y="56210"/>
                </a:lnTo>
                <a:close/>
                <a:moveTo>
                  <a:pt x="60734" y="56210"/>
                </a:moveTo>
                <a:lnTo>
                  <a:pt x="60734" y="59365"/>
                </a:lnTo>
                <a:lnTo>
                  <a:pt x="57663" y="59365"/>
                </a:lnTo>
                <a:lnTo>
                  <a:pt x="57663" y="56210"/>
                </a:lnTo>
                <a:close/>
                <a:moveTo>
                  <a:pt x="63509" y="56210"/>
                </a:moveTo>
                <a:lnTo>
                  <a:pt x="63509" y="59365"/>
                </a:lnTo>
                <a:lnTo>
                  <a:pt x="60830" y="59365"/>
                </a:lnTo>
                <a:lnTo>
                  <a:pt x="60830" y="56210"/>
                </a:lnTo>
                <a:close/>
                <a:moveTo>
                  <a:pt x="66699" y="56210"/>
                </a:moveTo>
                <a:lnTo>
                  <a:pt x="66699" y="59365"/>
                </a:lnTo>
                <a:lnTo>
                  <a:pt x="63628" y="59365"/>
                </a:lnTo>
                <a:lnTo>
                  <a:pt x="63628" y="56210"/>
                </a:lnTo>
                <a:close/>
                <a:moveTo>
                  <a:pt x="69485" y="56210"/>
                </a:moveTo>
                <a:lnTo>
                  <a:pt x="69485" y="59365"/>
                </a:lnTo>
                <a:lnTo>
                  <a:pt x="66807" y="59365"/>
                </a:lnTo>
                <a:lnTo>
                  <a:pt x="66807" y="56210"/>
                </a:lnTo>
                <a:close/>
                <a:moveTo>
                  <a:pt x="72653" y="56210"/>
                </a:moveTo>
                <a:lnTo>
                  <a:pt x="72653" y="59365"/>
                </a:lnTo>
                <a:lnTo>
                  <a:pt x="69581" y="59365"/>
                </a:lnTo>
                <a:lnTo>
                  <a:pt x="69581" y="56210"/>
                </a:lnTo>
                <a:close/>
                <a:moveTo>
                  <a:pt x="75450" y="56210"/>
                </a:moveTo>
                <a:lnTo>
                  <a:pt x="75450" y="59365"/>
                </a:lnTo>
                <a:lnTo>
                  <a:pt x="72772" y="59365"/>
                </a:lnTo>
                <a:lnTo>
                  <a:pt x="72772" y="56210"/>
                </a:lnTo>
                <a:close/>
                <a:moveTo>
                  <a:pt x="78618" y="56210"/>
                </a:moveTo>
                <a:lnTo>
                  <a:pt x="78618" y="59365"/>
                </a:lnTo>
                <a:lnTo>
                  <a:pt x="75546" y="59365"/>
                </a:lnTo>
                <a:lnTo>
                  <a:pt x="75546" y="56210"/>
                </a:lnTo>
                <a:close/>
                <a:moveTo>
                  <a:pt x="81416" y="56210"/>
                </a:moveTo>
                <a:lnTo>
                  <a:pt x="81416" y="59365"/>
                </a:lnTo>
                <a:lnTo>
                  <a:pt x="78737" y="59365"/>
                </a:lnTo>
                <a:lnTo>
                  <a:pt x="78737" y="56210"/>
                </a:lnTo>
                <a:close/>
                <a:moveTo>
                  <a:pt x="84583" y="56210"/>
                </a:moveTo>
                <a:lnTo>
                  <a:pt x="84583" y="59365"/>
                </a:lnTo>
                <a:lnTo>
                  <a:pt x="81523" y="59365"/>
                </a:lnTo>
                <a:lnTo>
                  <a:pt x="81523" y="56210"/>
                </a:lnTo>
                <a:close/>
                <a:moveTo>
                  <a:pt x="87369" y="56210"/>
                </a:moveTo>
                <a:lnTo>
                  <a:pt x="87369" y="59365"/>
                </a:lnTo>
                <a:lnTo>
                  <a:pt x="84690" y="59365"/>
                </a:lnTo>
                <a:lnTo>
                  <a:pt x="84690" y="56210"/>
                </a:lnTo>
                <a:close/>
                <a:moveTo>
                  <a:pt x="90560" y="56210"/>
                </a:moveTo>
                <a:lnTo>
                  <a:pt x="90560" y="59365"/>
                </a:lnTo>
                <a:lnTo>
                  <a:pt x="87488" y="59365"/>
                </a:lnTo>
                <a:lnTo>
                  <a:pt x="87488" y="56210"/>
                </a:lnTo>
                <a:close/>
                <a:moveTo>
                  <a:pt x="93334" y="56210"/>
                </a:moveTo>
                <a:lnTo>
                  <a:pt x="93334" y="59365"/>
                </a:lnTo>
                <a:lnTo>
                  <a:pt x="90655" y="59365"/>
                </a:lnTo>
                <a:lnTo>
                  <a:pt x="90655" y="56210"/>
                </a:lnTo>
                <a:close/>
                <a:moveTo>
                  <a:pt x="96525" y="56210"/>
                </a:moveTo>
                <a:lnTo>
                  <a:pt x="96525" y="59365"/>
                </a:lnTo>
                <a:lnTo>
                  <a:pt x="93453" y="59365"/>
                </a:lnTo>
                <a:lnTo>
                  <a:pt x="93453" y="56210"/>
                </a:lnTo>
                <a:close/>
                <a:moveTo>
                  <a:pt x="99311" y="56210"/>
                </a:moveTo>
                <a:lnTo>
                  <a:pt x="99311" y="59365"/>
                </a:lnTo>
                <a:lnTo>
                  <a:pt x="96632" y="59365"/>
                </a:lnTo>
                <a:lnTo>
                  <a:pt x="96632" y="56210"/>
                </a:lnTo>
                <a:close/>
                <a:moveTo>
                  <a:pt x="102478" y="56210"/>
                </a:moveTo>
                <a:lnTo>
                  <a:pt x="102478" y="59365"/>
                </a:lnTo>
                <a:lnTo>
                  <a:pt x="99406" y="59365"/>
                </a:lnTo>
                <a:lnTo>
                  <a:pt x="99406" y="56210"/>
                </a:lnTo>
                <a:close/>
                <a:moveTo>
                  <a:pt x="105276" y="56210"/>
                </a:moveTo>
                <a:lnTo>
                  <a:pt x="105276" y="59365"/>
                </a:lnTo>
                <a:lnTo>
                  <a:pt x="102597" y="59365"/>
                </a:lnTo>
                <a:lnTo>
                  <a:pt x="102597" y="56210"/>
                </a:lnTo>
                <a:close/>
                <a:moveTo>
                  <a:pt x="108443" y="56210"/>
                </a:moveTo>
                <a:lnTo>
                  <a:pt x="108443" y="59365"/>
                </a:lnTo>
                <a:lnTo>
                  <a:pt x="105383" y="59365"/>
                </a:lnTo>
                <a:lnTo>
                  <a:pt x="105383" y="56210"/>
                </a:lnTo>
                <a:close/>
                <a:moveTo>
                  <a:pt x="7037" y="59484"/>
                </a:moveTo>
                <a:lnTo>
                  <a:pt x="7037" y="62246"/>
                </a:lnTo>
                <a:lnTo>
                  <a:pt x="3965" y="62246"/>
                </a:lnTo>
                <a:lnTo>
                  <a:pt x="3965" y="59484"/>
                </a:lnTo>
                <a:close/>
                <a:moveTo>
                  <a:pt x="9811" y="59484"/>
                </a:moveTo>
                <a:lnTo>
                  <a:pt x="9811" y="62246"/>
                </a:lnTo>
                <a:lnTo>
                  <a:pt x="7132" y="62246"/>
                </a:lnTo>
                <a:lnTo>
                  <a:pt x="7132" y="59484"/>
                </a:lnTo>
                <a:close/>
                <a:moveTo>
                  <a:pt x="13002" y="59484"/>
                </a:moveTo>
                <a:lnTo>
                  <a:pt x="13002" y="62246"/>
                </a:lnTo>
                <a:lnTo>
                  <a:pt x="9930" y="62246"/>
                </a:lnTo>
                <a:lnTo>
                  <a:pt x="9930" y="59484"/>
                </a:lnTo>
                <a:close/>
                <a:moveTo>
                  <a:pt x="15788" y="59484"/>
                </a:moveTo>
                <a:lnTo>
                  <a:pt x="15788" y="62246"/>
                </a:lnTo>
                <a:lnTo>
                  <a:pt x="13109" y="62246"/>
                </a:lnTo>
                <a:lnTo>
                  <a:pt x="13109" y="59484"/>
                </a:lnTo>
                <a:close/>
                <a:moveTo>
                  <a:pt x="18967" y="59484"/>
                </a:moveTo>
                <a:lnTo>
                  <a:pt x="18967" y="62246"/>
                </a:lnTo>
                <a:lnTo>
                  <a:pt x="15907" y="62246"/>
                </a:lnTo>
                <a:lnTo>
                  <a:pt x="15907" y="59484"/>
                </a:lnTo>
                <a:close/>
                <a:moveTo>
                  <a:pt x="21753" y="59484"/>
                </a:moveTo>
                <a:lnTo>
                  <a:pt x="21753" y="62246"/>
                </a:lnTo>
                <a:lnTo>
                  <a:pt x="19074" y="62246"/>
                </a:lnTo>
                <a:lnTo>
                  <a:pt x="19074" y="59484"/>
                </a:lnTo>
                <a:close/>
                <a:moveTo>
                  <a:pt x="24920" y="59484"/>
                </a:moveTo>
                <a:lnTo>
                  <a:pt x="24920" y="62246"/>
                </a:lnTo>
                <a:lnTo>
                  <a:pt x="21860" y="62246"/>
                </a:lnTo>
                <a:lnTo>
                  <a:pt x="21860" y="59484"/>
                </a:lnTo>
                <a:close/>
                <a:moveTo>
                  <a:pt x="27718" y="59484"/>
                </a:moveTo>
                <a:lnTo>
                  <a:pt x="27718" y="62246"/>
                </a:lnTo>
                <a:lnTo>
                  <a:pt x="25039" y="62246"/>
                </a:lnTo>
                <a:lnTo>
                  <a:pt x="25039" y="59484"/>
                </a:lnTo>
                <a:close/>
                <a:moveTo>
                  <a:pt x="30885" y="59484"/>
                </a:moveTo>
                <a:lnTo>
                  <a:pt x="30885" y="62246"/>
                </a:lnTo>
                <a:lnTo>
                  <a:pt x="27825" y="62246"/>
                </a:lnTo>
                <a:lnTo>
                  <a:pt x="27825" y="59484"/>
                </a:lnTo>
                <a:close/>
                <a:moveTo>
                  <a:pt x="33683" y="59484"/>
                </a:moveTo>
                <a:lnTo>
                  <a:pt x="33683" y="62246"/>
                </a:lnTo>
                <a:lnTo>
                  <a:pt x="31004" y="62246"/>
                </a:lnTo>
                <a:lnTo>
                  <a:pt x="31004" y="59484"/>
                </a:lnTo>
                <a:close/>
                <a:moveTo>
                  <a:pt x="36850" y="59484"/>
                </a:moveTo>
                <a:lnTo>
                  <a:pt x="36850" y="62246"/>
                </a:lnTo>
                <a:lnTo>
                  <a:pt x="33791" y="62246"/>
                </a:lnTo>
                <a:lnTo>
                  <a:pt x="33791" y="59484"/>
                </a:lnTo>
                <a:close/>
                <a:moveTo>
                  <a:pt x="39636" y="59484"/>
                </a:moveTo>
                <a:lnTo>
                  <a:pt x="39636" y="62246"/>
                </a:lnTo>
                <a:lnTo>
                  <a:pt x="36958" y="62246"/>
                </a:lnTo>
                <a:lnTo>
                  <a:pt x="36958" y="59484"/>
                </a:lnTo>
                <a:close/>
                <a:moveTo>
                  <a:pt x="42827" y="59484"/>
                </a:moveTo>
                <a:lnTo>
                  <a:pt x="42827" y="62246"/>
                </a:lnTo>
                <a:lnTo>
                  <a:pt x="39756" y="62246"/>
                </a:lnTo>
                <a:lnTo>
                  <a:pt x="39756" y="59484"/>
                </a:lnTo>
                <a:close/>
                <a:moveTo>
                  <a:pt x="45613" y="59484"/>
                </a:moveTo>
                <a:lnTo>
                  <a:pt x="45613" y="62246"/>
                </a:lnTo>
                <a:lnTo>
                  <a:pt x="42935" y="62246"/>
                </a:lnTo>
                <a:lnTo>
                  <a:pt x="42935" y="59484"/>
                </a:lnTo>
                <a:close/>
                <a:moveTo>
                  <a:pt x="48792" y="59484"/>
                </a:moveTo>
                <a:lnTo>
                  <a:pt x="48792" y="62246"/>
                </a:lnTo>
                <a:lnTo>
                  <a:pt x="45732" y="62246"/>
                </a:lnTo>
                <a:lnTo>
                  <a:pt x="45732" y="59484"/>
                </a:lnTo>
                <a:close/>
                <a:moveTo>
                  <a:pt x="51578" y="59484"/>
                </a:moveTo>
                <a:lnTo>
                  <a:pt x="51578" y="62246"/>
                </a:lnTo>
                <a:lnTo>
                  <a:pt x="48900" y="62246"/>
                </a:lnTo>
                <a:lnTo>
                  <a:pt x="48900" y="59484"/>
                </a:lnTo>
                <a:close/>
                <a:moveTo>
                  <a:pt x="54757" y="59484"/>
                </a:moveTo>
                <a:lnTo>
                  <a:pt x="54757" y="62246"/>
                </a:lnTo>
                <a:lnTo>
                  <a:pt x="51698" y="62246"/>
                </a:lnTo>
                <a:lnTo>
                  <a:pt x="51698" y="59484"/>
                </a:lnTo>
                <a:close/>
                <a:moveTo>
                  <a:pt x="57543" y="59484"/>
                </a:moveTo>
                <a:lnTo>
                  <a:pt x="57543" y="62246"/>
                </a:lnTo>
                <a:lnTo>
                  <a:pt x="54865" y="62246"/>
                </a:lnTo>
                <a:lnTo>
                  <a:pt x="54865" y="59484"/>
                </a:lnTo>
                <a:close/>
                <a:moveTo>
                  <a:pt x="60734" y="59484"/>
                </a:moveTo>
                <a:lnTo>
                  <a:pt x="60734" y="62246"/>
                </a:lnTo>
                <a:lnTo>
                  <a:pt x="57663" y="62246"/>
                </a:lnTo>
                <a:lnTo>
                  <a:pt x="57663" y="59484"/>
                </a:lnTo>
                <a:close/>
                <a:moveTo>
                  <a:pt x="63509" y="59484"/>
                </a:moveTo>
                <a:lnTo>
                  <a:pt x="63509" y="62246"/>
                </a:lnTo>
                <a:lnTo>
                  <a:pt x="60830" y="62246"/>
                </a:lnTo>
                <a:lnTo>
                  <a:pt x="60830" y="59484"/>
                </a:lnTo>
                <a:close/>
                <a:moveTo>
                  <a:pt x="66699" y="59484"/>
                </a:moveTo>
                <a:lnTo>
                  <a:pt x="66699" y="62246"/>
                </a:lnTo>
                <a:lnTo>
                  <a:pt x="63628" y="62246"/>
                </a:lnTo>
                <a:lnTo>
                  <a:pt x="63628" y="59484"/>
                </a:lnTo>
                <a:close/>
                <a:moveTo>
                  <a:pt x="69485" y="59484"/>
                </a:moveTo>
                <a:lnTo>
                  <a:pt x="69485" y="62246"/>
                </a:lnTo>
                <a:lnTo>
                  <a:pt x="66807" y="62246"/>
                </a:lnTo>
                <a:lnTo>
                  <a:pt x="66807" y="59484"/>
                </a:lnTo>
                <a:close/>
                <a:moveTo>
                  <a:pt x="72653" y="59484"/>
                </a:moveTo>
                <a:lnTo>
                  <a:pt x="72653" y="62246"/>
                </a:lnTo>
                <a:lnTo>
                  <a:pt x="69581" y="62246"/>
                </a:lnTo>
                <a:lnTo>
                  <a:pt x="69581" y="59484"/>
                </a:lnTo>
                <a:close/>
                <a:moveTo>
                  <a:pt x="75450" y="59484"/>
                </a:moveTo>
                <a:lnTo>
                  <a:pt x="75450" y="62246"/>
                </a:lnTo>
                <a:lnTo>
                  <a:pt x="72772" y="62246"/>
                </a:lnTo>
                <a:lnTo>
                  <a:pt x="72772" y="59484"/>
                </a:lnTo>
                <a:close/>
                <a:moveTo>
                  <a:pt x="78618" y="59484"/>
                </a:moveTo>
                <a:lnTo>
                  <a:pt x="78618" y="62246"/>
                </a:lnTo>
                <a:lnTo>
                  <a:pt x="75546" y="62246"/>
                </a:lnTo>
                <a:lnTo>
                  <a:pt x="75546" y="59484"/>
                </a:lnTo>
                <a:close/>
                <a:moveTo>
                  <a:pt x="81416" y="59484"/>
                </a:moveTo>
                <a:lnTo>
                  <a:pt x="81416" y="62246"/>
                </a:lnTo>
                <a:lnTo>
                  <a:pt x="78737" y="62246"/>
                </a:lnTo>
                <a:lnTo>
                  <a:pt x="78737" y="59484"/>
                </a:lnTo>
                <a:close/>
                <a:moveTo>
                  <a:pt x="84583" y="59484"/>
                </a:moveTo>
                <a:lnTo>
                  <a:pt x="84583" y="62246"/>
                </a:lnTo>
                <a:lnTo>
                  <a:pt x="81523" y="62246"/>
                </a:lnTo>
                <a:lnTo>
                  <a:pt x="81523" y="59484"/>
                </a:lnTo>
                <a:close/>
                <a:moveTo>
                  <a:pt x="87369" y="59484"/>
                </a:moveTo>
                <a:lnTo>
                  <a:pt x="87369" y="62246"/>
                </a:lnTo>
                <a:lnTo>
                  <a:pt x="84690" y="62246"/>
                </a:lnTo>
                <a:lnTo>
                  <a:pt x="84690" y="59484"/>
                </a:lnTo>
                <a:close/>
                <a:moveTo>
                  <a:pt x="90560" y="59484"/>
                </a:moveTo>
                <a:lnTo>
                  <a:pt x="90560" y="62246"/>
                </a:lnTo>
                <a:lnTo>
                  <a:pt x="87488" y="62246"/>
                </a:lnTo>
                <a:lnTo>
                  <a:pt x="87488" y="59484"/>
                </a:lnTo>
                <a:close/>
                <a:moveTo>
                  <a:pt x="93334" y="59484"/>
                </a:moveTo>
                <a:lnTo>
                  <a:pt x="93334" y="62246"/>
                </a:lnTo>
                <a:lnTo>
                  <a:pt x="90655" y="62246"/>
                </a:lnTo>
                <a:lnTo>
                  <a:pt x="90655" y="59484"/>
                </a:lnTo>
                <a:close/>
                <a:moveTo>
                  <a:pt x="96525" y="59484"/>
                </a:moveTo>
                <a:lnTo>
                  <a:pt x="96525" y="62246"/>
                </a:lnTo>
                <a:lnTo>
                  <a:pt x="93453" y="62246"/>
                </a:lnTo>
                <a:lnTo>
                  <a:pt x="93453" y="59484"/>
                </a:lnTo>
                <a:close/>
                <a:moveTo>
                  <a:pt x="99311" y="59484"/>
                </a:moveTo>
                <a:lnTo>
                  <a:pt x="99311" y="62246"/>
                </a:lnTo>
                <a:lnTo>
                  <a:pt x="96632" y="62246"/>
                </a:lnTo>
                <a:lnTo>
                  <a:pt x="96632" y="59484"/>
                </a:lnTo>
                <a:close/>
                <a:moveTo>
                  <a:pt x="102478" y="59484"/>
                </a:moveTo>
                <a:lnTo>
                  <a:pt x="102478" y="62246"/>
                </a:lnTo>
                <a:lnTo>
                  <a:pt x="99406" y="62246"/>
                </a:lnTo>
                <a:lnTo>
                  <a:pt x="99406" y="59484"/>
                </a:lnTo>
                <a:close/>
                <a:moveTo>
                  <a:pt x="105276" y="59484"/>
                </a:moveTo>
                <a:lnTo>
                  <a:pt x="105276" y="62246"/>
                </a:lnTo>
                <a:lnTo>
                  <a:pt x="102597" y="62246"/>
                </a:lnTo>
                <a:lnTo>
                  <a:pt x="102597" y="59484"/>
                </a:lnTo>
                <a:close/>
                <a:moveTo>
                  <a:pt x="108443" y="59484"/>
                </a:moveTo>
                <a:lnTo>
                  <a:pt x="108443" y="62246"/>
                </a:lnTo>
                <a:lnTo>
                  <a:pt x="105383" y="62246"/>
                </a:lnTo>
                <a:lnTo>
                  <a:pt x="105383" y="59484"/>
                </a:lnTo>
                <a:close/>
                <a:moveTo>
                  <a:pt x="102478" y="62341"/>
                </a:moveTo>
                <a:lnTo>
                  <a:pt x="102478" y="65496"/>
                </a:lnTo>
                <a:lnTo>
                  <a:pt x="99406" y="65496"/>
                </a:lnTo>
                <a:lnTo>
                  <a:pt x="99406" y="62341"/>
                </a:lnTo>
                <a:close/>
                <a:moveTo>
                  <a:pt x="105276" y="62341"/>
                </a:moveTo>
                <a:lnTo>
                  <a:pt x="105276" y="65496"/>
                </a:lnTo>
                <a:lnTo>
                  <a:pt x="102597" y="65496"/>
                </a:lnTo>
                <a:lnTo>
                  <a:pt x="102597" y="62341"/>
                </a:lnTo>
                <a:close/>
                <a:moveTo>
                  <a:pt x="108443" y="62341"/>
                </a:moveTo>
                <a:lnTo>
                  <a:pt x="108443" y="65496"/>
                </a:lnTo>
                <a:lnTo>
                  <a:pt x="105383" y="65496"/>
                </a:lnTo>
                <a:lnTo>
                  <a:pt x="105383" y="62341"/>
                </a:lnTo>
                <a:close/>
                <a:moveTo>
                  <a:pt x="7037" y="62365"/>
                </a:moveTo>
                <a:lnTo>
                  <a:pt x="7037" y="65520"/>
                </a:lnTo>
                <a:lnTo>
                  <a:pt x="3965" y="65520"/>
                </a:lnTo>
                <a:lnTo>
                  <a:pt x="3965" y="62365"/>
                </a:lnTo>
                <a:close/>
                <a:moveTo>
                  <a:pt x="9811" y="62365"/>
                </a:moveTo>
                <a:lnTo>
                  <a:pt x="9811" y="65520"/>
                </a:lnTo>
                <a:lnTo>
                  <a:pt x="7132" y="65520"/>
                </a:lnTo>
                <a:lnTo>
                  <a:pt x="7132" y="62365"/>
                </a:lnTo>
                <a:close/>
                <a:moveTo>
                  <a:pt x="13002" y="62365"/>
                </a:moveTo>
                <a:lnTo>
                  <a:pt x="13002" y="65520"/>
                </a:lnTo>
                <a:lnTo>
                  <a:pt x="9930" y="65520"/>
                </a:lnTo>
                <a:lnTo>
                  <a:pt x="9930" y="62365"/>
                </a:lnTo>
                <a:close/>
                <a:moveTo>
                  <a:pt x="15788" y="62365"/>
                </a:moveTo>
                <a:lnTo>
                  <a:pt x="15788" y="65520"/>
                </a:lnTo>
                <a:lnTo>
                  <a:pt x="13109" y="65520"/>
                </a:lnTo>
                <a:lnTo>
                  <a:pt x="13109" y="62365"/>
                </a:lnTo>
                <a:close/>
                <a:moveTo>
                  <a:pt x="18967" y="62365"/>
                </a:moveTo>
                <a:lnTo>
                  <a:pt x="18967" y="65520"/>
                </a:lnTo>
                <a:lnTo>
                  <a:pt x="15907" y="65520"/>
                </a:lnTo>
                <a:lnTo>
                  <a:pt x="15907" y="62365"/>
                </a:lnTo>
                <a:close/>
                <a:moveTo>
                  <a:pt x="21753" y="62365"/>
                </a:moveTo>
                <a:lnTo>
                  <a:pt x="21753" y="65520"/>
                </a:lnTo>
                <a:lnTo>
                  <a:pt x="19074" y="65520"/>
                </a:lnTo>
                <a:lnTo>
                  <a:pt x="19074" y="62365"/>
                </a:lnTo>
                <a:close/>
                <a:moveTo>
                  <a:pt x="24920" y="62365"/>
                </a:moveTo>
                <a:lnTo>
                  <a:pt x="24920" y="65520"/>
                </a:lnTo>
                <a:lnTo>
                  <a:pt x="21860" y="65520"/>
                </a:lnTo>
                <a:lnTo>
                  <a:pt x="21860" y="62365"/>
                </a:lnTo>
                <a:close/>
                <a:moveTo>
                  <a:pt x="27718" y="62365"/>
                </a:moveTo>
                <a:lnTo>
                  <a:pt x="27718" y="65520"/>
                </a:lnTo>
                <a:lnTo>
                  <a:pt x="25039" y="65520"/>
                </a:lnTo>
                <a:lnTo>
                  <a:pt x="25039" y="62365"/>
                </a:lnTo>
                <a:close/>
                <a:moveTo>
                  <a:pt x="30885" y="62365"/>
                </a:moveTo>
                <a:lnTo>
                  <a:pt x="30885" y="65520"/>
                </a:lnTo>
                <a:lnTo>
                  <a:pt x="27825" y="65520"/>
                </a:lnTo>
                <a:lnTo>
                  <a:pt x="27825" y="62365"/>
                </a:lnTo>
                <a:close/>
                <a:moveTo>
                  <a:pt x="33683" y="62365"/>
                </a:moveTo>
                <a:lnTo>
                  <a:pt x="33683" y="65520"/>
                </a:lnTo>
                <a:lnTo>
                  <a:pt x="31004" y="65520"/>
                </a:lnTo>
                <a:lnTo>
                  <a:pt x="31004" y="62365"/>
                </a:lnTo>
                <a:close/>
                <a:moveTo>
                  <a:pt x="36850" y="62365"/>
                </a:moveTo>
                <a:lnTo>
                  <a:pt x="36850" y="65520"/>
                </a:lnTo>
                <a:lnTo>
                  <a:pt x="33791" y="65520"/>
                </a:lnTo>
                <a:lnTo>
                  <a:pt x="33791" y="62365"/>
                </a:lnTo>
                <a:close/>
                <a:moveTo>
                  <a:pt x="39636" y="62365"/>
                </a:moveTo>
                <a:lnTo>
                  <a:pt x="39636" y="65520"/>
                </a:lnTo>
                <a:lnTo>
                  <a:pt x="36958" y="65520"/>
                </a:lnTo>
                <a:lnTo>
                  <a:pt x="36958" y="62365"/>
                </a:lnTo>
                <a:close/>
                <a:moveTo>
                  <a:pt x="42827" y="62365"/>
                </a:moveTo>
                <a:lnTo>
                  <a:pt x="42827" y="65520"/>
                </a:lnTo>
                <a:lnTo>
                  <a:pt x="39756" y="65520"/>
                </a:lnTo>
                <a:lnTo>
                  <a:pt x="39756" y="62365"/>
                </a:lnTo>
                <a:close/>
                <a:moveTo>
                  <a:pt x="45613" y="62365"/>
                </a:moveTo>
                <a:lnTo>
                  <a:pt x="45613" y="65520"/>
                </a:lnTo>
                <a:lnTo>
                  <a:pt x="42935" y="65520"/>
                </a:lnTo>
                <a:lnTo>
                  <a:pt x="42935" y="62365"/>
                </a:lnTo>
                <a:close/>
                <a:moveTo>
                  <a:pt x="48792" y="62365"/>
                </a:moveTo>
                <a:lnTo>
                  <a:pt x="48792" y="65520"/>
                </a:lnTo>
                <a:lnTo>
                  <a:pt x="45732" y="65520"/>
                </a:lnTo>
                <a:lnTo>
                  <a:pt x="45732" y="62365"/>
                </a:lnTo>
                <a:close/>
                <a:moveTo>
                  <a:pt x="51578" y="62365"/>
                </a:moveTo>
                <a:lnTo>
                  <a:pt x="51578" y="65520"/>
                </a:lnTo>
                <a:lnTo>
                  <a:pt x="48900" y="65520"/>
                </a:lnTo>
                <a:lnTo>
                  <a:pt x="48900" y="62365"/>
                </a:lnTo>
                <a:close/>
                <a:moveTo>
                  <a:pt x="54757" y="62365"/>
                </a:moveTo>
                <a:lnTo>
                  <a:pt x="54757" y="65520"/>
                </a:lnTo>
                <a:lnTo>
                  <a:pt x="51698" y="65520"/>
                </a:lnTo>
                <a:lnTo>
                  <a:pt x="51698" y="62365"/>
                </a:lnTo>
                <a:close/>
                <a:moveTo>
                  <a:pt x="57543" y="62365"/>
                </a:moveTo>
                <a:lnTo>
                  <a:pt x="57543" y="65520"/>
                </a:lnTo>
                <a:lnTo>
                  <a:pt x="54865" y="65520"/>
                </a:lnTo>
                <a:lnTo>
                  <a:pt x="54865" y="62365"/>
                </a:lnTo>
                <a:close/>
                <a:moveTo>
                  <a:pt x="60734" y="62365"/>
                </a:moveTo>
                <a:lnTo>
                  <a:pt x="60734" y="65520"/>
                </a:lnTo>
                <a:lnTo>
                  <a:pt x="57663" y="65520"/>
                </a:lnTo>
                <a:lnTo>
                  <a:pt x="57663" y="62365"/>
                </a:lnTo>
                <a:close/>
                <a:moveTo>
                  <a:pt x="63509" y="62365"/>
                </a:moveTo>
                <a:lnTo>
                  <a:pt x="63509" y="65520"/>
                </a:lnTo>
                <a:lnTo>
                  <a:pt x="60830" y="65520"/>
                </a:lnTo>
                <a:lnTo>
                  <a:pt x="60830" y="62365"/>
                </a:lnTo>
                <a:close/>
                <a:moveTo>
                  <a:pt x="66699" y="62365"/>
                </a:moveTo>
                <a:lnTo>
                  <a:pt x="66699" y="65520"/>
                </a:lnTo>
                <a:lnTo>
                  <a:pt x="63628" y="65520"/>
                </a:lnTo>
                <a:lnTo>
                  <a:pt x="63628" y="62365"/>
                </a:lnTo>
                <a:close/>
                <a:moveTo>
                  <a:pt x="69485" y="62365"/>
                </a:moveTo>
                <a:lnTo>
                  <a:pt x="69485" y="65520"/>
                </a:lnTo>
                <a:lnTo>
                  <a:pt x="66807" y="65520"/>
                </a:lnTo>
                <a:lnTo>
                  <a:pt x="66807" y="62365"/>
                </a:lnTo>
                <a:close/>
                <a:moveTo>
                  <a:pt x="72653" y="62365"/>
                </a:moveTo>
                <a:lnTo>
                  <a:pt x="72653" y="65520"/>
                </a:lnTo>
                <a:lnTo>
                  <a:pt x="69581" y="65520"/>
                </a:lnTo>
                <a:lnTo>
                  <a:pt x="69581" y="62365"/>
                </a:lnTo>
                <a:close/>
                <a:moveTo>
                  <a:pt x="75450" y="62365"/>
                </a:moveTo>
                <a:lnTo>
                  <a:pt x="75450" y="65520"/>
                </a:lnTo>
                <a:lnTo>
                  <a:pt x="72772" y="65520"/>
                </a:lnTo>
                <a:lnTo>
                  <a:pt x="72772" y="62365"/>
                </a:lnTo>
                <a:close/>
                <a:moveTo>
                  <a:pt x="78618" y="62365"/>
                </a:moveTo>
                <a:lnTo>
                  <a:pt x="78618" y="65520"/>
                </a:lnTo>
                <a:lnTo>
                  <a:pt x="75546" y="65520"/>
                </a:lnTo>
                <a:lnTo>
                  <a:pt x="75546" y="62365"/>
                </a:lnTo>
                <a:close/>
                <a:moveTo>
                  <a:pt x="81416" y="62365"/>
                </a:moveTo>
                <a:lnTo>
                  <a:pt x="81416" y="65520"/>
                </a:lnTo>
                <a:lnTo>
                  <a:pt x="78737" y="65520"/>
                </a:lnTo>
                <a:lnTo>
                  <a:pt x="78737" y="62365"/>
                </a:lnTo>
                <a:close/>
                <a:moveTo>
                  <a:pt x="84583" y="62365"/>
                </a:moveTo>
                <a:lnTo>
                  <a:pt x="84583" y="65520"/>
                </a:lnTo>
                <a:lnTo>
                  <a:pt x="81523" y="65520"/>
                </a:lnTo>
                <a:lnTo>
                  <a:pt x="81523" y="62365"/>
                </a:lnTo>
                <a:close/>
                <a:moveTo>
                  <a:pt x="87369" y="62365"/>
                </a:moveTo>
                <a:lnTo>
                  <a:pt x="87369" y="65520"/>
                </a:lnTo>
                <a:lnTo>
                  <a:pt x="84690" y="65520"/>
                </a:lnTo>
                <a:lnTo>
                  <a:pt x="84690" y="62365"/>
                </a:lnTo>
                <a:close/>
                <a:moveTo>
                  <a:pt x="90560" y="62365"/>
                </a:moveTo>
                <a:lnTo>
                  <a:pt x="90560" y="65520"/>
                </a:lnTo>
                <a:lnTo>
                  <a:pt x="87488" y="65520"/>
                </a:lnTo>
                <a:lnTo>
                  <a:pt x="87488" y="62365"/>
                </a:lnTo>
                <a:close/>
                <a:moveTo>
                  <a:pt x="93334" y="62365"/>
                </a:moveTo>
                <a:lnTo>
                  <a:pt x="93334" y="65520"/>
                </a:lnTo>
                <a:lnTo>
                  <a:pt x="90655" y="65520"/>
                </a:lnTo>
                <a:lnTo>
                  <a:pt x="90655" y="62365"/>
                </a:lnTo>
                <a:close/>
                <a:moveTo>
                  <a:pt x="96525" y="62365"/>
                </a:moveTo>
                <a:lnTo>
                  <a:pt x="96525" y="65520"/>
                </a:lnTo>
                <a:lnTo>
                  <a:pt x="93453" y="65520"/>
                </a:lnTo>
                <a:lnTo>
                  <a:pt x="93453" y="62365"/>
                </a:lnTo>
                <a:close/>
                <a:moveTo>
                  <a:pt x="99311" y="62365"/>
                </a:moveTo>
                <a:lnTo>
                  <a:pt x="99311" y="65520"/>
                </a:lnTo>
                <a:lnTo>
                  <a:pt x="96632" y="65520"/>
                </a:lnTo>
                <a:lnTo>
                  <a:pt x="96632" y="62365"/>
                </a:lnTo>
                <a:close/>
                <a:moveTo>
                  <a:pt x="7037" y="65616"/>
                </a:moveTo>
                <a:lnTo>
                  <a:pt x="7037" y="68378"/>
                </a:lnTo>
                <a:lnTo>
                  <a:pt x="3965" y="68378"/>
                </a:lnTo>
                <a:lnTo>
                  <a:pt x="3965" y="65616"/>
                </a:lnTo>
                <a:close/>
                <a:moveTo>
                  <a:pt x="9811" y="65616"/>
                </a:moveTo>
                <a:lnTo>
                  <a:pt x="9811" y="68378"/>
                </a:lnTo>
                <a:lnTo>
                  <a:pt x="7132" y="68378"/>
                </a:lnTo>
                <a:lnTo>
                  <a:pt x="7132" y="65616"/>
                </a:lnTo>
                <a:close/>
                <a:moveTo>
                  <a:pt x="13002" y="65616"/>
                </a:moveTo>
                <a:lnTo>
                  <a:pt x="13002" y="68378"/>
                </a:lnTo>
                <a:lnTo>
                  <a:pt x="9930" y="68378"/>
                </a:lnTo>
                <a:lnTo>
                  <a:pt x="9930" y="65616"/>
                </a:lnTo>
                <a:close/>
                <a:moveTo>
                  <a:pt x="15788" y="65616"/>
                </a:moveTo>
                <a:lnTo>
                  <a:pt x="15788" y="68378"/>
                </a:lnTo>
                <a:lnTo>
                  <a:pt x="13109" y="68378"/>
                </a:lnTo>
                <a:lnTo>
                  <a:pt x="13109" y="65616"/>
                </a:lnTo>
                <a:close/>
                <a:moveTo>
                  <a:pt x="18967" y="65616"/>
                </a:moveTo>
                <a:lnTo>
                  <a:pt x="18967" y="68378"/>
                </a:lnTo>
                <a:lnTo>
                  <a:pt x="15907" y="68378"/>
                </a:lnTo>
                <a:lnTo>
                  <a:pt x="15907" y="65616"/>
                </a:lnTo>
                <a:close/>
                <a:moveTo>
                  <a:pt x="21753" y="65616"/>
                </a:moveTo>
                <a:lnTo>
                  <a:pt x="21753" y="68378"/>
                </a:lnTo>
                <a:lnTo>
                  <a:pt x="19074" y="68378"/>
                </a:lnTo>
                <a:lnTo>
                  <a:pt x="19074" y="65616"/>
                </a:lnTo>
                <a:close/>
                <a:moveTo>
                  <a:pt x="24920" y="65616"/>
                </a:moveTo>
                <a:lnTo>
                  <a:pt x="24920" y="68378"/>
                </a:lnTo>
                <a:lnTo>
                  <a:pt x="21860" y="68378"/>
                </a:lnTo>
                <a:lnTo>
                  <a:pt x="21860" y="65616"/>
                </a:lnTo>
                <a:close/>
                <a:moveTo>
                  <a:pt x="27718" y="65616"/>
                </a:moveTo>
                <a:lnTo>
                  <a:pt x="27718" y="68378"/>
                </a:lnTo>
                <a:lnTo>
                  <a:pt x="25039" y="68378"/>
                </a:lnTo>
                <a:lnTo>
                  <a:pt x="25039" y="65616"/>
                </a:lnTo>
                <a:close/>
                <a:moveTo>
                  <a:pt x="30885" y="65616"/>
                </a:moveTo>
                <a:lnTo>
                  <a:pt x="30885" y="68378"/>
                </a:lnTo>
                <a:lnTo>
                  <a:pt x="27825" y="68378"/>
                </a:lnTo>
                <a:lnTo>
                  <a:pt x="27825" y="65616"/>
                </a:lnTo>
                <a:close/>
                <a:moveTo>
                  <a:pt x="33683" y="65616"/>
                </a:moveTo>
                <a:lnTo>
                  <a:pt x="33683" y="68378"/>
                </a:lnTo>
                <a:lnTo>
                  <a:pt x="31004" y="68378"/>
                </a:lnTo>
                <a:lnTo>
                  <a:pt x="31004" y="65616"/>
                </a:lnTo>
                <a:close/>
                <a:moveTo>
                  <a:pt x="36850" y="65616"/>
                </a:moveTo>
                <a:lnTo>
                  <a:pt x="36850" y="68378"/>
                </a:lnTo>
                <a:lnTo>
                  <a:pt x="33791" y="68378"/>
                </a:lnTo>
                <a:lnTo>
                  <a:pt x="33791" y="65616"/>
                </a:lnTo>
                <a:close/>
                <a:moveTo>
                  <a:pt x="39636" y="65616"/>
                </a:moveTo>
                <a:lnTo>
                  <a:pt x="39636" y="68378"/>
                </a:lnTo>
                <a:lnTo>
                  <a:pt x="36958" y="68378"/>
                </a:lnTo>
                <a:lnTo>
                  <a:pt x="36958" y="65616"/>
                </a:lnTo>
                <a:close/>
                <a:moveTo>
                  <a:pt x="42827" y="65616"/>
                </a:moveTo>
                <a:lnTo>
                  <a:pt x="42827" y="68378"/>
                </a:lnTo>
                <a:lnTo>
                  <a:pt x="39756" y="68378"/>
                </a:lnTo>
                <a:lnTo>
                  <a:pt x="39756" y="65616"/>
                </a:lnTo>
                <a:close/>
                <a:moveTo>
                  <a:pt x="45613" y="65616"/>
                </a:moveTo>
                <a:lnTo>
                  <a:pt x="45613" y="68378"/>
                </a:lnTo>
                <a:lnTo>
                  <a:pt x="42935" y="68378"/>
                </a:lnTo>
                <a:lnTo>
                  <a:pt x="42935" y="65616"/>
                </a:lnTo>
                <a:close/>
                <a:moveTo>
                  <a:pt x="48792" y="65616"/>
                </a:moveTo>
                <a:lnTo>
                  <a:pt x="48792" y="68378"/>
                </a:lnTo>
                <a:lnTo>
                  <a:pt x="45732" y="68378"/>
                </a:lnTo>
                <a:lnTo>
                  <a:pt x="45732" y="65616"/>
                </a:lnTo>
                <a:close/>
                <a:moveTo>
                  <a:pt x="51578" y="65616"/>
                </a:moveTo>
                <a:lnTo>
                  <a:pt x="51578" y="68378"/>
                </a:lnTo>
                <a:lnTo>
                  <a:pt x="48900" y="68378"/>
                </a:lnTo>
                <a:lnTo>
                  <a:pt x="48900" y="65616"/>
                </a:lnTo>
                <a:close/>
                <a:moveTo>
                  <a:pt x="54757" y="65616"/>
                </a:moveTo>
                <a:lnTo>
                  <a:pt x="54757" y="68378"/>
                </a:lnTo>
                <a:lnTo>
                  <a:pt x="51698" y="68378"/>
                </a:lnTo>
                <a:lnTo>
                  <a:pt x="51698" y="65616"/>
                </a:lnTo>
                <a:close/>
                <a:moveTo>
                  <a:pt x="57543" y="65616"/>
                </a:moveTo>
                <a:lnTo>
                  <a:pt x="57543" y="68378"/>
                </a:lnTo>
                <a:lnTo>
                  <a:pt x="54865" y="68378"/>
                </a:lnTo>
                <a:lnTo>
                  <a:pt x="54865" y="65616"/>
                </a:lnTo>
                <a:close/>
                <a:moveTo>
                  <a:pt x="60734" y="65616"/>
                </a:moveTo>
                <a:lnTo>
                  <a:pt x="60734" y="68378"/>
                </a:lnTo>
                <a:lnTo>
                  <a:pt x="57663" y="68378"/>
                </a:lnTo>
                <a:lnTo>
                  <a:pt x="57663" y="65616"/>
                </a:lnTo>
                <a:close/>
                <a:moveTo>
                  <a:pt x="63509" y="65616"/>
                </a:moveTo>
                <a:lnTo>
                  <a:pt x="63509" y="68378"/>
                </a:lnTo>
                <a:lnTo>
                  <a:pt x="60830" y="68378"/>
                </a:lnTo>
                <a:lnTo>
                  <a:pt x="60830" y="65616"/>
                </a:lnTo>
                <a:close/>
                <a:moveTo>
                  <a:pt x="66699" y="65616"/>
                </a:moveTo>
                <a:lnTo>
                  <a:pt x="66699" y="68378"/>
                </a:lnTo>
                <a:lnTo>
                  <a:pt x="63628" y="68378"/>
                </a:lnTo>
                <a:lnTo>
                  <a:pt x="63628" y="65616"/>
                </a:lnTo>
                <a:close/>
                <a:moveTo>
                  <a:pt x="69485" y="65616"/>
                </a:moveTo>
                <a:lnTo>
                  <a:pt x="69485" y="68378"/>
                </a:lnTo>
                <a:lnTo>
                  <a:pt x="66807" y="68378"/>
                </a:lnTo>
                <a:lnTo>
                  <a:pt x="66807" y="65616"/>
                </a:lnTo>
                <a:close/>
                <a:moveTo>
                  <a:pt x="72653" y="65616"/>
                </a:moveTo>
                <a:lnTo>
                  <a:pt x="72653" y="68378"/>
                </a:lnTo>
                <a:lnTo>
                  <a:pt x="69581" y="68378"/>
                </a:lnTo>
                <a:lnTo>
                  <a:pt x="69581" y="65616"/>
                </a:lnTo>
                <a:close/>
                <a:moveTo>
                  <a:pt x="75450" y="65616"/>
                </a:moveTo>
                <a:lnTo>
                  <a:pt x="75450" y="68378"/>
                </a:lnTo>
                <a:lnTo>
                  <a:pt x="72772" y="68378"/>
                </a:lnTo>
                <a:lnTo>
                  <a:pt x="72772" y="65616"/>
                </a:lnTo>
                <a:close/>
                <a:moveTo>
                  <a:pt x="78618" y="65616"/>
                </a:moveTo>
                <a:lnTo>
                  <a:pt x="78618" y="68378"/>
                </a:lnTo>
                <a:lnTo>
                  <a:pt x="75546" y="68378"/>
                </a:lnTo>
                <a:lnTo>
                  <a:pt x="75546" y="65616"/>
                </a:lnTo>
                <a:close/>
                <a:moveTo>
                  <a:pt x="81416" y="65616"/>
                </a:moveTo>
                <a:lnTo>
                  <a:pt x="81416" y="68378"/>
                </a:lnTo>
                <a:lnTo>
                  <a:pt x="78737" y="68378"/>
                </a:lnTo>
                <a:lnTo>
                  <a:pt x="78737" y="65616"/>
                </a:lnTo>
                <a:close/>
                <a:moveTo>
                  <a:pt x="84583" y="65616"/>
                </a:moveTo>
                <a:lnTo>
                  <a:pt x="84583" y="68378"/>
                </a:lnTo>
                <a:lnTo>
                  <a:pt x="81523" y="68378"/>
                </a:lnTo>
                <a:lnTo>
                  <a:pt x="81523" y="65616"/>
                </a:lnTo>
                <a:close/>
                <a:moveTo>
                  <a:pt x="87369" y="65616"/>
                </a:moveTo>
                <a:lnTo>
                  <a:pt x="87369" y="68378"/>
                </a:lnTo>
                <a:lnTo>
                  <a:pt x="84690" y="68378"/>
                </a:lnTo>
                <a:lnTo>
                  <a:pt x="84690" y="65616"/>
                </a:lnTo>
                <a:close/>
                <a:moveTo>
                  <a:pt x="90560" y="65616"/>
                </a:moveTo>
                <a:lnTo>
                  <a:pt x="90560" y="68378"/>
                </a:lnTo>
                <a:lnTo>
                  <a:pt x="87488" y="68378"/>
                </a:lnTo>
                <a:lnTo>
                  <a:pt x="87488" y="65616"/>
                </a:lnTo>
                <a:close/>
                <a:moveTo>
                  <a:pt x="93334" y="65616"/>
                </a:moveTo>
                <a:lnTo>
                  <a:pt x="93334" y="68378"/>
                </a:lnTo>
                <a:lnTo>
                  <a:pt x="90655" y="68378"/>
                </a:lnTo>
                <a:lnTo>
                  <a:pt x="90655" y="65616"/>
                </a:lnTo>
                <a:close/>
                <a:moveTo>
                  <a:pt x="96525" y="65616"/>
                </a:moveTo>
                <a:lnTo>
                  <a:pt x="96525" y="68378"/>
                </a:lnTo>
                <a:lnTo>
                  <a:pt x="93453" y="68378"/>
                </a:lnTo>
                <a:lnTo>
                  <a:pt x="93453" y="65616"/>
                </a:lnTo>
                <a:close/>
                <a:moveTo>
                  <a:pt x="99311" y="65616"/>
                </a:moveTo>
                <a:lnTo>
                  <a:pt x="99311" y="68378"/>
                </a:lnTo>
                <a:lnTo>
                  <a:pt x="96632" y="68378"/>
                </a:lnTo>
                <a:lnTo>
                  <a:pt x="96632" y="65616"/>
                </a:lnTo>
                <a:close/>
                <a:moveTo>
                  <a:pt x="102490" y="65616"/>
                </a:moveTo>
                <a:lnTo>
                  <a:pt x="102490" y="68378"/>
                </a:lnTo>
                <a:lnTo>
                  <a:pt x="99430" y="68378"/>
                </a:lnTo>
                <a:lnTo>
                  <a:pt x="99430" y="65616"/>
                </a:lnTo>
                <a:close/>
                <a:moveTo>
                  <a:pt x="105276" y="65616"/>
                </a:moveTo>
                <a:lnTo>
                  <a:pt x="105276" y="68378"/>
                </a:lnTo>
                <a:lnTo>
                  <a:pt x="102597" y="68378"/>
                </a:lnTo>
                <a:lnTo>
                  <a:pt x="102597" y="65616"/>
                </a:lnTo>
                <a:close/>
                <a:moveTo>
                  <a:pt x="108443" y="65616"/>
                </a:moveTo>
                <a:lnTo>
                  <a:pt x="108443" y="68378"/>
                </a:lnTo>
                <a:lnTo>
                  <a:pt x="105383" y="68378"/>
                </a:lnTo>
                <a:lnTo>
                  <a:pt x="105383" y="65616"/>
                </a:lnTo>
                <a:close/>
                <a:moveTo>
                  <a:pt x="108443" y="68497"/>
                </a:moveTo>
                <a:lnTo>
                  <a:pt x="108443" y="71628"/>
                </a:lnTo>
                <a:lnTo>
                  <a:pt x="105383" y="71628"/>
                </a:lnTo>
                <a:lnTo>
                  <a:pt x="105383" y="68497"/>
                </a:lnTo>
                <a:close/>
                <a:moveTo>
                  <a:pt x="7037" y="68497"/>
                </a:moveTo>
                <a:lnTo>
                  <a:pt x="7037" y="71652"/>
                </a:lnTo>
                <a:lnTo>
                  <a:pt x="3965" y="71652"/>
                </a:lnTo>
                <a:lnTo>
                  <a:pt x="3965" y="71628"/>
                </a:lnTo>
                <a:lnTo>
                  <a:pt x="3965" y="68497"/>
                </a:lnTo>
                <a:close/>
                <a:moveTo>
                  <a:pt x="9811" y="68497"/>
                </a:moveTo>
                <a:lnTo>
                  <a:pt x="9811" y="71652"/>
                </a:lnTo>
                <a:lnTo>
                  <a:pt x="7132" y="71652"/>
                </a:lnTo>
                <a:lnTo>
                  <a:pt x="7132" y="71628"/>
                </a:lnTo>
                <a:lnTo>
                  <a:pt x="7132" y="68497"/>
                </a:lnTo>
                <a:close/>
                <a:moveTo>
                  <a:pt x="13002" y="68497"/>
                </a:moveTo>
                <a:lnTo>
                  <a:pt x="13002" y="71652"/>
                </a:lnTo>
                <a:lnTo>
                  <a:pt x="9930" y="71652"/>
                </a:lnTo>
                <a:lnTo>
                  <a:pt x="9930" y="71628"/>
                </a:lnTo>
                <a:lnTo>
                  <a:pt x="9930" y="68497"/>
                </a:lnTo>
                <a:close/>
                <a:moveTo>
                  <a:pt x="15788" y="68497"/>
                </a:moveTo>
                <a:lnTo>
                  <a:pt x="15788" y="71652"/>
                </a:lnTo>
                <a:lnTo>
                  <a:pt x="13109" y="71652"/>
                </a:lnTo>
                <a:lnTo>
                  <a:pt x="13109" y="71628"/>
                </a:lnTo>
                <a:lnTo>
                  <a:pt x="13109" y="68497"/>
                </a:lnTo>
                <a:close/>
                <a:moveTo>
                  <a:pt x="18967" y="68497"/>
                </a:moveTo>
                <a:lnTo>
                  <a:pt x="18967" y="71652"/>
                </a:lnTo>
                <a:lnTo>
                  <a:pt x="15907" y="71652"/>
                </a:lnTo>
                <a:lnTo>
                  <a:pt x="15907" y="71628"/>
                </a:lnTo>
                <a:lnTo>
                  <a:pt x="15907" y="68497"/>
                </a:lnTo>
                <a:close/>
                <a:moveTo>
                  <a:pt x="21753" y="68497"/>
                </a:moveTo>
                <a:lnTo>
                  <a:pt x="21753" y="71652"/>
                </a:lnTo>
                <a:lnTo>
                  <a:pt x="19074" y="71652"/>
                </a:lnTo>
                <a:lnTo>
                  <a:pt x="19074" y="71628"/>
                </a:lnTo>
                <a:lnTo>
                  <a:pt x="19074" y="68497"/>
                </a:lnTo>
                <a:close/>
                <a:moveTo>
                  <a:pt x="24920" y="68497"/>
                </a:moveTo>
                <a:lnTo>
                  <a:pt x="24920" y="71652"/>
                </a:lnTo>
                <a:lnTo>
                  <a:pt x="21860" y="71652"/>
                </a:lnTo>
                <a:lnTo>
                  <a:pt x="21860" y="71628"/>
                </a:lnTo>
                <a:lnTo>
                  <a:pt x="21860" y="68497"/>
                </a:lnTo>
                <a:close/>
                <a:moveTo>
                  <a:pt x="27718" y="68497"/>
                </a:moveTo>
                <a:lnTo>
                  <a:pt x="27718" y="71652"/>
                </a:lnTo>
                <a:lnTo>
                  <a:pt x="25039" y="71652"/>
                </a:lnTo>
                <a:lnTo>
                  <a:pt x="25039" y="71628"/>
                </a:lnTo>
                <a:lnTo>
                  <a:pt x="25039" y="68497"/>
                </a:lnTo>
                <a:close/>
                <a:moveTo>
                  <a:pt x="30885" y="68497"/>
                </a:moveTo>
                <a:lnTo>
                  <a:pt x="30885" y="71652"/>
                </a:lnTo>
                <a:lnTo>
                  <a:pt x="27825" y="71652"/>
                </a:lnTo>
                <a:lnTo>
                  <a:pt x="27825" y="71628"/>
                </a:lnTo>
                <a:lnTo>
                  <a:pt x="27825" y="68497"/>
                </a:lnTo>
                <a:close/>
                <a:moveTo>
                  <a:pt x="33683" y="68497"/>
                </a:moveTo>
                <a:lnTo>
                  <a:pt x="33683" y="71652"/>
                </a:lnTo>
                <a:lnTo>
                  <a:pt x="31004" y="71652"/>
                </a:lnTo>
                <a:lnTo>
                  <a:pt x="31004" y="71628"/>
                </a:lnTo>
                <a:lnTo>
                  <a:pt x="31004" y="68497"/>
                </a:lnTo>
                <a:close/>
                <a:moveTo>
                  <a:pt x="36850" y="68497"/>
                </a:moveTo>
                <a:lnTo>
                  <a:pt x="36850" y="71652"/>
                </a:lnTo>
                <a:lnTo>
                  <a:pt x="33791" y="71652"/>
                </a:lnTo>
                <a:lnTo>
                  <a:pt x="33791" y="71628"/>
                </a:lnTo>
                <a:lnTo>
                  <a:pt x="33791" y="68497"/>
                </a:lnTo>
                <a:close/>
                <a:moveTo>
                  <a:pt x="39636" y="68497"/>
                </a:moveTo>
                <a:lnTo>
                  <a:pt x="39636" y="71652"/>
                </a:lnTo>
                <a:lnTo>
                  <a:pt x="36958" y="71652"/>
                </a:lnTo>
                <a:lnTo>
                  <a:pt x="36958" y="71628"/>
                </a:lnTo>
                <a:lnTo>
                  <a:pt x="36958" y="68497"/>
                </a:lnTo>
                <a:close/>
                <a:moveTo>
                  <a:pt x="42827" y="68497"/>
                </a:moveTo>
                <a:lnTo>
                  <a:pt x="42827" y="71652"/>
                </a:lnTo>
                <a:lnTo>
                  <a:pt x="39756" y="71652"/>
                </a:lnTo>
                <a:lnTo>
                  <a:pt x="39756" y="71628"/>
                </a:lnTo>
                <a:lnTo>
                  <a:pt x="39756" y="68497"/>
                </a:lnTo>
                <a:close/>
                <a:moveTo>
                  <a:pt x="45613" y="68497"/>
                </a:moveTo>
                <a:lnTo>
                  <a:pt x="45613" y="71652"/>
                </a:lnTo>
                <a:lnTo>
                  <a:pt x="42935" y="71652"/>
                </a:lnTo>
                <a:lnTo>
                  <a:pt x="42935" y="71628"/>
                </a:lnTo>
                <a:lnTo>
                  <a:pt x="42935" y="68497"/>
                </a:lnTo>
                <a:close/>
                <a:moveTo>
                  <a:pt x="48792" y="68497"/>
                </a:moveTo>
                <a:lnTo>
                  <a:pt x="48792" y="71652"/>
                </a:lnTo>
                <a:lnTo>
                  <a:pt x="45732" y="71652"/>
                </a:lnTo>
                <a:lnTo>
                  <a:pt x="45732" y="71628"/>
                </a:lnTo>
                <a:lnTo>
                  <a:pt x="45732" y="68497"/>
                </a:lnTo>
                <a:close/>
                <a:moveTo>
                  <a:pt x="51578" y="68497"/>
                </a:moveTo>
                <a:lnTo>
                  <a:pt x="51578" y="71652"/>
                </a:lnTo>
                <a:lnTo>
                  <a:pt x="48900" y="71652"/>
                </a:lnTo>
                <a:lnTo>
                  <a:pt x="48900" y="71628"/>
                </a:lnTo>
                <a:lnTo>
                  <a:pt x="48900" y="68497"/>
                </a:lnTo>
                <a:close/>
                <a:moveTo>
                  <a:pt x="54757" y="68497"/>
                </a:moveTo>
                <a:lnTo>
                  <a:pt x="54757" y="71652"/>
                </a:lnTo>
                <a:lnTo>
                  <a:pt x="51698" y="71652"/>
                </a:lnTo>
                <a:lnTo>
                  <a:pt x="51698" y="71628"/>
                </a:lnTo>
                <a:lnTo>
                  <a:pt x="51698" y="68497"/>
                </a:lnTo>
                <a:close/>
                <a:moveTo>
                  <a:pt x="57543" y="68497"/>
                </a:moveTo>
                <a:lnTo>
                  <a:pt x="57543" y="71652"/>
                </a:lnTo>
                <a:lnTo>
                  <a:pt x="54865" y="71652"/>
                </a:lnTo>
                <a:lnTo>
                  <a:pt x="54865" y="71628"/>
                </a:lnTo>
                <a:lnTo>
                  <a:pt x="54865" y="68497"/>
                </a:lnTo>
                <a:close/>
                <a:moveTo>
                  <a:pt x="60734" y="68497"/>
                </a:moveTo>
                <a:lnTo>
                  <a:pt x="60734" y="71652"/>
                </a:lnTo>
                <a:lnTo>
                  <a:pt x="57663" y="71652"/>
                </a:lnTo>
                <a:lnTo>
                  <a:pt x="57663" y="71628"/>
                </a:lnTo>
                <a:lnTo>
                  <a:pt x="57663" y="68497"/>
                </a:lnTo>
                <a:close/>
                <a:moveTo>
                  <a:pt x="63509" y="68497"/>
                </a:moveTo>
                <a:lnTo>
                  <a:pt x="63509" y="71652"/>
                </a:lnTo>
                <a:lnTo>
                  <a:pt x="60830" y="71652"/>
                </a:lnTo>
                <a:lnTo>
                  <a:pt x="60830" y="71628"/>
                </a:lnTo>
                <a:lnTo>
                  <a:pt x="60830" y="68497"/>
                </a:lnTo>
                <a:close/>
                <a:moveTo>
                  <a:pt x="66699" y="68497"/>
                </a:moveTo>
                <a:lnTo>
                  <a:pt x="66699" y="71652"/>
                </a:lnTo>
                <a:lnTo>
                  <a:pt x="63628" y="71652"/>
                </a:lnTo>
                <a:lnTo>
                  <a:pt x="63628" y="71628"/>
                </a:lnTo>
                <a:lnTo>
                  <a:pt x="63628" y="68497"/>
                </a:lnTo>
                <a:close/>
                <a:moveTo>
                  <a:pt x="69485" y="68497"/>
                </a:moveTo>
                <a:lnTo>
                  <a:pt x="69485" y="71652"/>
                </a:lnTo>
                <a:lnTo>
                  <a:pt x="66807" y="71652"/>
                </a:lnTo>
                <a:lnTo>
                  <a:pt x="66807" y="71628"/>
                </a:lnTo>
                <a:lnTo>
                  <a:pt x="66807" y="68497"/>
                </a:lnTo>
                <a:close/>
                <a:moveTo>
                  <a:pt x="72653" y="68497"/>
                </a:moveTo>
                <a:lnTo>
                  <a:pt x="72653" y="71652"/>
                </a:lnTo>
                <a:lnTo>
                  <a:pt x="69581" y="71652"/>
                </a:lnTo>
                <a:lnTo>
                  <a:pt x="69581" y="71628"/>
                </a:lnTo>
                <a:lnTo>
                  <a:pt x="69581" y="68497"/>
                </a:lnTo>
                <a:close/>
                <a:moveTo>
                  <a:pt x="75450" y="68497"/>
                </a:moveTo>
                <a:lnTo>
                  <a:pt x="75450" y="71652"/>
                </a:lnTo>
                <a:lnTo>
                  <a:pt x="72772" y="71652"/>
                </a:lnTo>
                <a:lnTo>
                  <a:pt x="72772" y="71628"/>
                </a:lnTo>
                <a:lnTo>
                  <a:pt x="72772" y="68497"/>
                </a:lnTo>
                <a:close/>
                <a:moveTo>
                  <a:pt x="78618" y="68497"/>
                </a:moveTo>
                <a:lnTo>
                  <a:pt x="78618" y="71652"/>
                </a:lnTo>
                <a:lnTo>
                  <a:pt x="75546" y="71652"/>
                </a:lnTo>
                <a:lnTo>
                  <a:pt x="75546" y="71628"/>
                </a:lnTo>
                <a:lnTo>
                  <a:pt x="75546" y="68497"/>
                </a:lnTo>
                <a:close/>
                <a:moveTo>
                  <a:pt x="81416" y="68497"/>
                </a:moveTo>
                <a:lnTo>
                  <a:pt x="81416" y="71652"/>
                </a:lnTo>
                <a:lnTo>
                  <a:pt x="78737" y="71652"/>
                </a:lnTo>
                <a:lnTo>
                  <a:pt x="78737" y="71628"/>
                </a:lnTo>
                <a:lnTo>
                  <a:pt x="78737" y="68497"/>
                </a:lnTo>
                <a:close/>
                <a:moveTo>
                  <a:pt x="84583" y="68497"/>
                </a:moveTo>
                <a:lnTo>
                  <a:pt x="84583" y="71652"/>
                </a:lnTo>
                <a:lnTo>
                  <a:pt x="81523" y="71652"/>
                </a:lnTo>
                <a:lnTo>
                  <a:pt x="81523" y="71628"/>
                </a:lnTo>
                <a:lnTo>
                  <a:pt x="81523" y="68497"/>
                </a:lnTo>
                <a:close/>
                <a:moveTo>
                  <a:pt x="87369" y="68497"/>
                </a:moveTo>
                <a:lnTo>
                  <a:pt x="87369" y="71652"/>
                </a:lnTo>
                <a:lnTo>
                  <a:pt x="84690" y="71652"/>
                </a:lnTo>
                <a:lnTo>
                  <a:pt x="84690" y="71628"/>
                </a:lnTo>
                <a:lnTo>
                  <a:pt x="84690" y="68497"/>
                </a:lnTo>
                <a:close/>
                <a:moveTo>
                  <a:pt x="90560" y="68497"/>
                </a:moveTo>
                <a:lnTo>
                  <a:pt x="90560" y="71652"/>
                </a:lnTo>
                <a:lnTo>
                  <a:pt x="87488" y="71652"/>
                </a:lnTo>
                <a:lnTo>
                  <a:pt x="87488" y="71628"/>
                </a:lnTo>
                <a:lnTo>
                  <a:pt x="87488" y="68497"/>
                </a:lnTo>
                <a:close/>
                <a:moveTo>
                  <a:pt x="93334" y="68497"/>
                </a:moveTo>
                <a:lnTo>
                  <a:pt x="93334" y="71652"/>
                </a:lnTo>
                <a:lnTo>
                  <a:pt x="90655" y="71652"/>
                </a:lnTo>
                <a:lnTo>
                  <a:pt x="90655" y="71628"/>
                </a:lnTo>
                <a:lnTo>
                  <a:pt x="90655" y="68497"/>
                </a:lnTo>
                <a:close/>
                <a:moveTo>
                  <a:pt x="96525" y="68497"/>
                </a:moveTo>
                <a:lnTo>
                  <a:pt x="96525" y="71652"/>
                </a:lnTo>
                <a:lnTo>
                  <a:pt x="93453" y="71652"/>
                </a:lnTo>
                <a:lnTo>
                  <a:pt x="93453" y="71628"/>
                </a:lnTo>
                <a:lnTo>
                  <a:pt x="93453" y="68497"/>
                </a:lnTo>
                <a:close/>
                <a:moveTo>
                  <a:pt x="99311" y="68497"/>
                </a:moveTo>
                <a:lnTo>
                  <a:pt x="99311" y="71652"/>
                </a:lnTo>
                <a:lnTo>
                  <a:pt x="96632" y="71652"/>
                </a:lnTo>
                <a:lnTo>
                  <a:pt x="96632" y="71628"/>
                </a:lnTo>
                <a:lnTo>
                  <a:pt x="96632" y="68497"/>
                </a:lnTo>
                <a:close/>
                <a:moveTo>
                  <a:pt x="102490" y="68497"/>
                </a:moveTo>
                <a:lnTo>
                  <a:pt x="102490" y="71652"/>
                </a:lnTo>
                <a:lnTo>
                  <a:pt x="99430" y="71652"/>
                </a:lnTo>
                <a:lnTo>
                  <a:pt x="99430" y="71628"/>
                </a:lnTo>
                <a:lnTo>
                  <a:pt x="99430" y="68497"/>
                </a:lnTo>
                <a:close/>
                <a:moveTo>
                  <a:pt x="105276" y="68497"/>
                </a:moveTo>
                <a:lnTo>
                  <a:pt x="105276" y="71652"/>
                </a:lnTo>
                <a:lnTo>
                  <a:pt x="102597" y="71652"/>
                </a:lnTo>
                <a:lnTo>
                  <a:pt x="102597" y="71628"/>
                </a:lnTo>
                <a:lnTo>
                  <a:pt x="102597" y="68497"/>
                </a:lnTo>
                <a:close/>
                <a:moveTo>
                  <a:pt x="3692" y="0"/>
                </a:moveTo>
                <a:lnTo>
                  <a:pt x="3692" y="905"/>
                </a:lnTo>
                <a:lnTo>
                  <a:pt x="1" y="905"/>
                </a:lnTo>
                <a:lnTo>
                  <a:pt x="1" y="1024"/>
                </a:lnTo>
                <a:lnTo>
                  <a:pt x="3692" y="1024"/>
                </a:lnTo>
                <a:lnTo>
                  <a:pt x="3692" y="4179"/>
                </a:lnTo>
                <a:lnTo>
                  <a:pt x="1" y="4179"/>
                </a:lnTo>
                <a:lnTo>
                  <a:pt x="1" y="4298"/>
                </a:lnTo>
                <a:lnTo>
                  <a:pt x="3692" y="4298"/>
                </a:lnTo>
                <a:lnTo>
                  <a:pt x="3692" y="7049"/>
                </a:lnTo>
                <a:lnTo>
                  <a:pt x="1" y="7049"/>
                </a:lnTo>
                <a:lnTo>
                  <a:pt x="1" y="7168"/>
                </a:lnTo>
                <a:lnTo>
                  <a:pt x="3692" y="7168"/>
                </a:lnTo>
                <a:lnTo>
                  <a:pt x="3692" y="10299"/>
                </a:lnTo>
                <a:lnTo>
                  <a:pt x="1" y="10299"/>
                </a:lnTo>
                <a:lnTo>
                  <a:pt x="1" y="10418"/>
                </a:lnTo>
                <a:lnTo>
                  <a:pt x="3692" y="10418"/>
                </a:lnTo>
                <a:lnTo>
                  <a:pt x="3692" y="13169"/>
                </a:lnTo>
                <a:lnTo>
                  <a:pt x="1" y="13169"/>
                </a:lnTo>
                <a:lnTo>
                  <a:pt x="1" y="13288"/>
                </a:lnTo>
                <a:lnTo>
                  <a:pt x="3692" y="13288"/>
                </a:lnTo>
                <a:lnTo>
                  <a:pt x="3692" y="16443"/>
                </a:lnTo>
                <a:lnTo>
                  <a:pt x="1" y="16443"/>
                </a:lnTo>
                <a:lnTo>
                  <a:pt x="1" y="16562"/>
                </a:lnTo>
                <a:lnTo>
                  <a:pt x="3692" y="16562"/>
                </a:lnTo>
                <a:lnTo>
                  <a:pt x="3692" y="19324"/>
                </a:lnTo>
                <a:lnTo>
                  <a:pt x="1" y="19324"/>
                </a:lnTo>
                <a:lnTo>
                  <a:pt x="1" y="19443"/>
                </a:lnTo>
                <a:lnTo>
                  <a:pt x="3692" y="19443"/>
                </a:lnTo>
                <a:lnTo>
                  <a:pt x="3692" y="22598"/>
                </a:lnTo>
                <a:lnTo>
                  <a:pt x="1" y="22598"/>
                </a:lnTo>
                <a:lnTo>
                  <a:pt x="1" y="22717"/>
                </a:lnTo>
                <a:lnTo>
                  <a:pt x="3692" y="22717"/>
                </a:lnTo>
                <a:lnTo>
                  <a:pt x="3692" y="25468"/>
                </a:lnTo>
                <a:lnTo>
                  <a:pt x="1" y="25468"/>
                </a:lnTo>
                <a:lnTo>
                  <a:pt x="1" y="25587"/>
                </a:lnTo>
                <a:lnTo>
                  <a:pt x="3692" y="25587"/>
                </a:lnTo>
                <a:lnTo>
                  <a:pt x="3692" y="28742"/>
                </a:lnTo>
                <a:lnTo>
                  <a:pt x="1" y="28742"/>
                </a:lnTo>
                <a:lnTo>
                  <a:pt x="1" y="28861"/>
                </a:lnTo>
                <a:lnTo>
                  <a:pt x="3692" y="28861"/>
                </a:lnTo>
                <a:lnTo>
                  <a:pt x="3692" y="31611"/>
                </a:lnTo>
                <a:lnTo>
                  <a:pt x="1" y="31611"/>
                </a:lnTo>
                <a:lnTo>
                  <a:pt x="1" y="31730"/>
                </a:lnTo>
                <a:lnTo>
                  <a:pt x="3692" y="31730"/>
                </a:lnTo>
                <a:lnTo>
                  <a:pt x="3692" y="34886"/>
                </a:lnTo>
                <a:lnTo>
                  <a:pt x="1" y="34886"/>
                </a:lnTo>
                <a:lnTo>
                  <a:pt x="1" y="35005"/>
                </a:lnTo>
                <a:lnTo>
                  <a:pt x="3692" y="35005"/>
                </a:lnTo>
                <a:lnTo>
                  <a:pt x="3692" y="37755"/>
                </a:lnTo>
                <a:lnTo>
                  <a:pt x="1" y="37755"/>
                </a:lnTo>
                <a:lnTo>
                  <a:pt x="1" y="37874"/>
                </a:lnTo>
                <a:lnTo>
                  <a:pt x="3692" y="37874"/>
                </a:lnTo>
                <a:lnTo>
                  <a:pt x="3692" y="41029"/>
                </a:lnTo>
                <a:lnTo>
                  <a:pt x="1" y="41029"/>
                </a:lnTo>
                <a:lnTo>
                  <a:pt x="1" y="41148"/>
                </a:lnTo>
                <a:lnTo>
                  <a:pt x="3692" y="41148"/>
                </a:lnTo>
                <a:lnTo>
                  <a:pt x="3692" y="43910"/>
                </a:lnTo>
                <a:lnTo>
                  <a:pt x="1" y="43910"/>
                </a:lnTo>
                <a:lnTo>
                  <a:pt x="1" y="44030"/>
                </a:lnTo>
                <a:lnTo>
                  <a:pt x="3692" y="44030"/>
                </a:lnTo>
                <a:lnTo>
                  <a:pt x="3692" y="47185"/>
                </a:lnTo>
                <a:lnTo>
                  <a:pt x="1" y="47185"/>
                </a:lnTo>
                <a:lnTo>
                  <a:pt x="1" y="47304"/>
                </a:lnTo>
                <a:lnTo>
                  <a:pt x="3692" y="47304"/>
                </a:lnTo>
                <a:lnTo>
                  <a:pt x="3692" y="50054"/>
                </a:lnTo>
                <a:lnTo>
                  <a:pt x="1" y="50054"/>
                </a:lnTo>
                <a:lnTo>
                  <a:pt x="1" y="50173"/>
                </a:lnTo>
                <a:lnTo>
                  <a:pt x="3692" y="50173"/>
                </a:lnTo>
                <a:lnTo>
                  <a:pt x="3692" y="53328"/>
                </a:lnTo>
                <a:lnTo>
                  <a:pt x="1" y="53328"/>
                </a:lnTo>
                <a:lnTo>
                  <a:pt x="1" y="53447"/>
                </a:lnTo>
                <a:lnTo>
                  <a:pt x="3692" y="53447"/>
                </a:lnTo>
                <a:lnTo>
                  <a:pt x="3692" y="56198"/>
                </a:lnTo>
                <a:lnTo>
                  <a:pt x="1" y="56198"/>
                </a:lnTo>
                <a:lnTo>
                  <a:pt x="1" y="56317"/>
                </a:lnTo>
                <a:lnTo>
                  <a:pt x="3692" y="56317"/>
                </a:lnTo>
                <a:lnTo>
                  <a:pt x="3692" y="59472"/>
                </a:lnTo>
                <a:lnTo>
                  <a:pt x="1" y="59472"/>
                </a:lnTo>
                <a:lnTo>
                  <a:pt x="1" y="59591"/>
                </a:lnTo>
                <a:lnTo>
                  <a:pt x="3692" y="59591"/>
                </a:lnTo>
                <a:lnTo>
                  <a:pt x="3692" y="62246"/>
                </a:lnTo>
                <a:lnTo>
                  <a:pt x="1" y="62246"/>
                </a:lnTo>
                <a:lnTo>
                  <a:pt x="1" y="62365"/>
                </a:lnTo>
                <a:lnTo>
                  <a:pt x="3692" y="62365"/>
                </a:lnTo>
                <a:lnTo>
                  <a:pt x="3692" y="65520"/>
                </a:lnTo>
                <a:lnTo>
                  <a:pt x="1" y="65520"/>
                </a:lnTo>
                <a:lnTo>
                  <a:pt x="1" y="65639"/>
                </a:lnTo>
                <a:lnTo>
                  <a:pt x="3692" y="65639"/>
                </a:lnTo>
                <a:lnTo>
                  <a:pt x="3692" y="68390"/>
                </a:lnTo>
                <a:lnTo>
                  <a:pt x="1" y="68390"/>
                </a:lnTo>
                <a:lnTo>
                  <a:pt x="1" y="68509"/>
                </a:lnTo>
                <a:lnTo>
                  <a:pt x="3692" y="68509"/>
                </a:lnTo>
                <a:lnTo>
                  <a:pt x="3692" y="71664"/>
                </a:lnTo>
                <a:lnTo>
                  <a:pt x="1" y="71664"/>
                </a:lnTo>
                <a:lnTo>
                  <a:pt x="1" y="71783"/>
                </a:lnTo>
                <a:lnTo>
                  <a:pt x="3692" y="71783"/>
                </a:lnTo>
                <a:lnTo>
                  <a:pt x="3692" y="74450"/>
                </a:lnTo>
                <a:lnTo>
                  <a:pt x="3811" y="74450"/>
                </a:lnTo>
                <a:lnTo>
                  <a:pt x="3811" y="71783"/>
                </a:lnTo>
                <a:lnTo>
                  <a:pt x="6882" y="71783"/>
                </a:lnTo>
                <a:lnTo>
                  <a:pt x="6882" y="74450"/>
                </a:lnTo>
                <a:lnTo>
                  <a:pt x="7001" y="74450"/>
                </a:lnTo>
                <a:lnTo>
                  <a:pt x="7001" y="71783"/>
                </a:lnTo>
                <a:lnTo>
                  <a:pt x="9680" y="71783"/>
                </a:lnTo>
                <a:lnTo>
                  <a:pt x="9680" y="74450"/>
                </a:lnTo>
                <a:lnTo>
                  <a:pt x="9799" y="74450"/>
                </a:lnTo>
                <a:lnTo>
                  <a:pt x="9799" y="71783"/>
                </a:lnTo>
                <a:lnTo>
                  <a:pt x="12859" y="71783"/>
                </a:lnTo>
                <a:lnTo>
                  <a:pt x="12859" y="74450"/>
                </a:lnTo>
                <a:lnTo>
                  <a:pt x="12978" y="74450"/>
                </a:lnTo>
                <a:lnTo>
                  <a:pt x="12978" y="71783"/>
                </a:lnTo>
                <a:lnTo>
                  <a:pt x="15657" y="71783"/>
                </a:lnTo>
                <a:lnTo>
                  <a:pt x="15657" y="74450"/>
                </a:lnTo>
                <a:lnTo>
                  <a:pt x="15776" y="74450"/>
                </a:lnTo>
                <a:lnTo>
                  <a:pt x="15776" y="71783"/>
                </a:lnTo>
                <a:lnTo>
                  <a:pt x="18848" y="71783"/>
                </a:lnTo>
                <a:lnTo>
                  <a:pt x="18848" y="74450"/>
                </a:lnTo>
                <a:lnTo>
                  <a:pt x="18967" y="74450"/>
                </a:lnTo>
                <a:lnTo>
                  <a:pt x="18967" y="71783"/>
                </a:lnTo>
                <a:lnTo>
                  <a:pt x="21646" y="71783"/>
                </a:lnTo>
                <a:lnTo>
                  <a:pt x="21646" y="74450"/>
                </a:lnTo>
                <a:lnTo>
                  <a:pt x="21765" y="74450"/>
                </a:lnTo>
                <a:lnTo>
                  <a:pt x="21765" y="71783"/>
                </a:lnTo>
                <a:lnTo>
                  <a:pt x="24825" y="71783"/>
                </a:lnTo>
                <a:lnTo>
                  <a:pt x="24825" y="74450"/>
                </a:lnTo>
                <a:lnTo>
                  <a:pt x="24944" y="74450"/>
                </a:lnTo>
                <a:lnTo>
                  <a:pt x="24944" y="71783"/>
                </a:lnTo>
                <a:lnTo>
                  <a:pt x="27623" y="71783"/>
                </a:lnTo>
                <a:lnTo>
                  <a:pt x="27623" y="74450"/>
                </a:lnTo>
                <a:lnTo>
                  <a:pt x="27742" y="74450"/>
                </a:lnTo>
                <a:lnTo>
                  <a:pt x="27742" y="71783"/>
                </a:lnTo>
                <a:lnTo>
                  <a:pt x="30814" y="71783"/>
                </a:lnTo>
                <a:lnTo>
                  <a:pt x="30814" y="74450"/>
                </a:lnTo>
                <a:lnTo>
                  <a:pt x="30933" y="74450"/>
                </a:lnTo>
                <a:lnTo>
                  <a:pt x="30933" y="71783"/>
                </a:lnTo>
                <a:lnTo>
                  <a:pt x="33612" y="71783"/>
                </a:lnTo>
                <a:lnTo>
                  <a:pt x="33612" y="74450"/>
                </a:lnTo>
                <a:lnTo>
                  <a:pt x="33731" y="74450"/>
                </a:lnTo>
                <a:lnTo>
                  <a:pt x="33731" y="71783"/>
                </a:lnTo>
                <a:lnTo>
                  <a:pt x="36791" y="71783"/>
                </a:lnTo>
                <a:lnTo>
                  <a:pt x="36791" y="74450"/>
                </a:lnTo>
                <a:lnTo>
                  <a:pt x="36910" y="74450"/>
                </a:lnTo>
                <a:lnTo>
                  <a:pt x="36910" y="71783"/>
                </a:lnTo>
                <a:lnTo>
                  <a:pt x="39589" y="71783"/>
                </a:lnTo>
                <a:lnTo>
                  <a:pt x="39589" y="74450"/>
                </a:lnTo>
                <a:lnTo>
                  <a:pt x="39708" y="74450"/>
                </a:lnTo>
                <a:lnTo>
                  <a:pt x="39708" y="71783"/>
                </a:lnTo>
                <a:lnTo>
                  <a:pt x="42780" y="71783"/>
                </a:lnTo>
                <a:lnTo>
                  <a:pt x="42780" y="74450"/>
                </a:lnTo>
                <a:lnTo>
                  <a:pt x="42899" y="74450"/>
                </a:lnTo>
                <a:lnTo>
                  <a:pt x="42899" y="71783"/>
                </a:lnTo>
                <a:lnTo>
                  <a:pt x="45578" y="71783"/>
                </a:lnTo>
                <a:lnTo>
                  <a:pt x="45578" y="74450"/>
                </a:lnTo>
                <a:lnTo>
                  <a:pt x="45697" y="74450"/>
                </a:lnTo>
                <a:lnTo>
                  <a:pt x="45697" y="71783"/>
                </a:lnTo>
                <a:lnTo>
                  <a:pt x="48757" y="71783"/>
                </a:lnTo>
                <a:lnTo>
                  <a:pt x="48757" y="74450"/>
                </a:lnTo>
                <a:lnTo>
                  <a:pt x="48876" y="74450"/>
                </a:lnTo>
                <a:lnTo>
                  <a:pt x="48876" y="71783"/>
                </a:lnTo>
                <a:lnTo>
                  <a:pt x="51555" y="71783"/>
                </a:lnTo>
                <a:lnTo>
                  <a:pt x="51555" y="74450"/>
                </a:lnTo>
                <a:lnTo>
                  <a:pt x="51674" y="74450"/>
                </a:lnTo>
                <a:lnTo>
                  <a:pt x="51674" y="71783"/>
                </a:lnTo>
                <a:lnTo>
                  <a:pt x="54746" y="71783"/>
                </a:lnTo>
                <a:lnTo>
                  <a:pt x="54746" y="74450"/>
                </a:lnTo>
                <a:lnTo>
                  <a:pt x="54865" y="74450"/>
                </a:lnTo>
                <a:lnTo>
                  <a:pt x="54865" y="71783"/>
                </a:lnTo>
                <a:lnTo>
                  <a:pt x="57543" y="71783"/>
                </a:lnTo>
                <a:lnTo>
                  <a:pt x="57543" y="74450"/>
                </a:lnTo>
                <a:lnTo>
                  <a:pt x="57663" y="74450"/>
                </a:lnTo>
                <a:lnTo>
                  <a:pt x="57663" y="71783"/>
                </a:lnTo>
                <a:lnTo>
                  <a:pt x="60734" y="71783"/>
                </a:lnTo>
                <a:lnTo>
                  <a:pt x="60734" y="74450"/>
                </a:lnTo>
                <a:lnTo>
                  <a:pt x="60853" y="74450"/>
                </a:lnTo>
                <a:lnTo>
                  <a:pt x="60853" y="71783"/>
                </a:lnTo>
                <a:lnTo>
                  <a:pt x="63532" y="71783"/>
                </a:lnTo>
                <a:lnTo>
                  <a:pt x="63532" y="74450"/>
                </a:lnTo>
                <a:lnTo>
                  <a:pt x="63651" y="74450"/>
                </a:lnTo>
                <a:lnTo>
                  <a:pt x="63651" y="71783"/>
                </a:lnTo>
                <a:lnTo>
                  <a:pt x="66711" y="71783"/>
                </a:lnTo>
                <a:lnTo>
                  <a:pt x="66711" y="74450"/>
                </a:lnTo>
                <a:lnTo>
                  <a:pt x="66830" y="74450"/>
                </a:lnTo>
                <a:lnTo>
                  <a:pt x="66830" y="71783"/>
                </a:lnTo>
                <a:lnTo>
                  <a:pt x="69509" y="71783"/>
                </a:lnTo>
                <a:lnTo>
                  <a:pt x="69509" y="74450"/>
                </a:lnTo>
                <a:lnTo>
                  <a:pt x="69628" y="74450"/>
                </a:lnTo>
                <a:lnTo>
                  <a:pt x="69628" y="71783"/>
                </a:lnTo>
                <a:lnTo>
                  <a:pt x="72700" y="71783"/>
                </a:lnTo>
                <a:lnTo>
                  <a:pt x="72700" y="74450"/>
                </a:lnTo>
                <a:lnTo>
                  <a:pt x="72819" y="74450"/>
                </a:lnTo>
                <a:lnTo>
                  <a:pt x="72819" y="71783"/>
                </a:lnTo>
                <a:lnTo>
                  <a:pt x="75498" y="71783"/>
                </a:lnTo>
                <a:lnTo>
                  <a:pt x="75498" y="74450"/>
                </a:lnTo>
                <a:lnTo>
                  <a:pt x="75617" y="74450"/>
                </a:lnTo>
                <a:lnTo>
                  <a:pt x="75617" y="71783"/>
                </a:lnTo>
                <a:lnTo>
                  <a:pt x="78677" y="71783"/>
                </a:lnTo>
                <a:lnTo>
                  <a:pt x="78677" y="74450"/>
                </a:lnTo>
                <a:lnTo>
                  <a:pt x="78796" y="74450"/>
                </a:lnTo>
                <a:lnTo>
                  <a:pt x="78796" y="71783"/>
                </a:lnTo>
                <a:lnTo>
                  <a:pt x="81475" y="71783"/>
                </a:lnTo>
                <a:lnTo>
                  <a:pt x="81475" y="74450"/>
                </a:lnTo>
                <a:lnTo>
                  <a:pt x="81594" y="74450"/>
                </a:lnTo>
                <a:lnTo>
                  <a:pt x="81594" y="71783"/>
                </a:lnTo>
                <a:lnTo>
                  <a:pt x="84666" y="71783"/>
                </a:lnTo>
                <a:lnTo>
                  <a:pt x="84666" y="74450"/>
                </a:lnTo>
                <a:lnTo>
                  <a:pt x="84785" y="74450"/>
                </a:lnTo>
                <a:lnTo>
                  <a:pt x="84785" y="71783"/>
                </a:lnTo>
                <a:lnTo>
                  <a:pt x="87464" y="71783"/>
                </a:lnTo>
                <a:lnTo>
                  <a:pt x="87464" y="74450"/>
                </a:lnTo>
                <a:lnTo>
                  <a:pt x="87583" y="74450"/>
                </a:lnTo>
                <a:lnTo>
                  <a:pt x="87583" y="71783"/>
                </a:lnTo>
                <a:lnTo>
                  <a:pt x="90643" y="71783"/>
                </a:lnTo>
                <a:lnTo>
                  <a:pt x="90643" y="74450"/>
                </a:lnTo>
                <a:lnTo>
                  <a:pt x="90762" y="74450"/>
                </a:lnTo>
                <a:lnTo>
                  <a:pt x="90762" y="71783"/>
                </a:lnTo>
                <a:lnTo>
                  <a:pt x="93441" y="71783"/>
                </a:lnTo>
                <a:lnTo>
                  <a:pt x="93441" y="74450"/>
                </a:lnTo>
                <a:lnTo>
                  <a:pt x="93560" y="74450"/>
                </a:lnTo>
                <a:lnTo>
                  <a:pt x="93560" y="71783"/>
                </a:lnTo>
                <a:lnTo>
                  <a:pt x="96632" y="71783"/>
                </a:lnTo>
                <a:lnTo>
                  <a:pt x="96632" y="74450"/>
                </a:lnTo>
                <a:lnTo>
                  <a:pt x="96751" y="74450"/>
                </a:lnTo>
                <a:lnTo>
                  <a:pt x="96751" y="71783"/>
                </a:lnTo>
                <a:lnTo>
                  <a:pt x="99430" y="71783"/>
                </a:lnTo>
                <a:lnTo>
                  <a:pt x="99430" y="74450"/>
                </a:lnTo>
                <a:lnTo>
                  <a:pt x="99549" y="74450"/>
                </a:lnTo>
                <a:lnTo>
                  <a:pt x="99549" y="71783"/>
                </a:lnTo>
                <a:lnTo>
                  <a:pt x="102609" y="71783"/>
                </a:lnTo>
                <a:lnTo>
                  <a:pt x="102609" y="74450"/>
                </a:lnTo>
                <a:lnTo>
                  <a:pt x="102728" y="74450"/>
                </a:lnTo>
                <a:lnTo>
                  <a:pt x="102728" y="71783"/>
                </a:lnTo>
                <a:lnTo>
                  <a:pt x="105407" y="71783"/>
                </a:lnTo>
                <a:lnTo>
                  <a:pt x="105407" y="74450"/>
                </a:lnTo>
                <a:lnTo>
                  <a:pt x="105526" y="74450"/>
                </a:lnTo>
                <a:lnTo>
                  <a:pt x="105526" y="71783"/>
                </a:lnTo>
                <a:lnTo>
                  <a:pt x="108597" y="71783"/>
                </a:lnTo>
                <a:lnTo>
                  <a:pt x="108597" y="74450"/>
                </a:lnTo>
                <a:lnTo>
                  <a:pt x="108717" y="74450"/>
                </a:lnTo>
                <a:lnTo>
                  <a:pt x="108717" y="71783"/>
                </a:lnTo>
                <a:lnTo>
                  <a:pt x="111943" y="71783"/>
                </a:lnTo>
                <a:lnTo>
                  <a:pt x="111943" y="71664"/>
                </a:lnTo>
                <a:lnTo>
                  <a:pt x="108562" y="71664"/>
                </a:lnTo>
                <a:lnTo>
                  <a:pt x="108562" y="68497"/>
                </a:lnTo>
                <a:lnTo>
                  <a:pt x="111788" y="68497"/>
                </a:lnTo>
                <a:lnTo>
                  <a:pt x="111788" y="68378"/>
                </a:lnTo>
                <a:lnTo>
                  <a:pt x="108562" y="68378"/>
                </a:lnTo>
                <a:lnTo>
                  <a:pt x="108562" y="65616"/>
                </a:lnTo>
                <a:lnTo>
                  <a:pt x="111788" y="65616"/>
                </a:lnTo>
                <a:lnTo>
                  <a:pt x="111788" y="65496"/>
                </a:lnTo>
                <a:lnTo>
                  <a:pt x="108562" y="65496"/>
                </a:lnTo>
                <a:lnTo>
                  <a:pt x="108562" y="62341"/>
                </a:lnTo>
                <a:lnTo>
                  <a:pt x="111788" y="62341"/>
                </a:lnTo>
                <a:lnTo>
                  <a:pt x="111788" y="62246"/>
                </a:lnTo>
                <a:lnTo>
                  <a:pt x="108562" y="62246"/>
                </a:lnTo>
                <a:lnTo>
                  <a:pt x="108562" y="59484"/>
                </a:lnTo>
                <a:lnTo>
                  <a:pt x="111788" y="59484"/>
                </a:lnTo>
                <a:lnTo>
                  <a:pt x="111788" y="59365"/>
                </a:lnTo>
                <a:lnTo>
                  <a:pt x="108562" y="59365"/>
                </a:lnTo>
                <a:lnTo>
                  <a:pt x="108562" y="56210"/>
                </a:lnTo>
                <a:lnTo>
                  <a:pt x="111788" y="56210"/>
                </a:lnTo>
                <a:lnTo>
                  <a:pt x="111788" y="56091"/>
                </a:lnTo>
                <a:lnTo>
                  <a:pt x="108562" y="56091"/>
                </a:lnTo>
                <a:lnTo>
                  <a:pt x="108562" y="53340"/>
                </a:lnTo>
                <a:lnTo>
                  <a:pt x="111788" y="53340"/>
                </a:lnTo>
                <a:lnTo>
                  <a:pt x="111788" y="53221"/>
                </a:lnTo>
                <a:lnTo>
                  <a:pt x="108562" y="53221"/>
                </a:lnTo>
                <a:lnTo>
                  <a:pt x="108562" y="50066"/>
                </a:lnTo>
                <a:lnTo>
                  <a:pt x="111788" y="50066"/>
                </a:lnTo>
                <a:lnTo>
                  <a:pt x="111788" y="49947"/>
                </a:lnTo>
                <a:lnTo>
                  <a:pt x="108562" y="49947"/>
                </a:lnTo>
                <a:lnTo>
                  <a:pt x="108562" y="47208"/>
                </a:lnTo>
                <a:lnTo>
                  <a:pt x="111788" y="47208"/>
                </a:lnTo>
                <a:lnTo>
                  <a:pt x="111788" y="47089"/>
                </a:lnTo>
                <a:lnTo>
                  <a:pt x="108562" y="47089"/>
                </a:lnTo>
                <a:lnTo>
                  <a:pt x="108562" y="43934"/>
                </a:lnTo>
                <a:lnTo>
                  <a:pt x="111788" y="43934"/>
                </a:lnTo>
                <a:lnTo>
                  <a:pt x="111788" y="43815"/>
                </a:lnTo>
                <a:lnTo>
                  <a:pt x="108562" y="43815"/>
                </a:lnTo>
                <a:lnTo>
                  <a:pt x="108562" y="41065"/>
                </a:lnTo>
                <a:lnTo>
                  <a:pt x="111788" y="41065"/>
                </a:lnTo>
                <a:lnTo>
                  <a:pt x="111788" y="40946"/>
                </a:lnTo>
                <a:lnTo>
                  <a:pt x="108562" y="40946"/>
                </a:lnTo>
                <a:lnTo>
                  <a:pt x="108562" y="37791"/>
                </a:lnTo>
                <a:lnTo>
                  <a:pt x="111788" y="37791"/>
                </a:lnTo>
                <a:lnTo>
                  <a:pt x="111788" y="37672"/>
                </a:lnTo>
                <a:lnTo>
                  <a:pt x="108562" y="37672"/>
                </a:lnTo>
                <a:lnTo>
                  <a:pt x="108562" y="34909"/>
                </a:lnTo>
                <a:lnTo>
                  <a:pt x="111788" y="34909"/>
                </a:lnTo>
                <a:lnTo>
                  <a:pt x="111788" y="34790"/>
                </a:lnTo>
                <a:lnTo>
                  <a:pt x="108562" y="34790"/>
                </a:lnTo>
                <a:lnTo>
                  <a:pt x="108562" y="31635"/>
                </a:lnTo>
                <a:lnTo>
                  <a:pt x="111788" y="31635"/>
                </a:lnTo>
                <a:lnTo>
                  <a:pt x="111788" y="31516"/>
                </a:lnTo>
                <a:lnTo>
                  <a:pt x="108562" y="31516"/>
                </a:lnTo>
                <a:lnTo>
                  <a:pt x="108562" y="28766"/>
                </a:lnTo>
                <a:lnTo>
                  <a:pt x="111788" y="28766"/>
                </a:lnTo>
                <a:lnTo>
                  <a:pt x="111788" y="28647"/>
                </a:lnTo>
                <a:lnTo>
                  <a:pt x="108562" y="28647"/>
                </a:lnTo>
                <a:lnTo>
                  <a:pt x="108562" y="25492"/>
                </a:lnTo>
                <a:lnTo>
                  <a:pt x="111788" y="25492"/>
                </a:lnTo>
                <a:lnTo>
                  <a:pt x="111788" y="25372"/>
                </a:lnTo>
                <a:lnTo>
                  <a:pt x="108562" y="25372"/>
                </a:lnTo>
                <a:lnTo>
                  <a:pt x="108562" y="22622"/>
                </a:lnTo>
                <a:lnTo>
                  <a:pt x="111788" y="22622"/>
                </a:lnTo>
                <a:lnTo>
                  <a:pt x="111788" y="22503"/>
                </a:lnTo>
                <a:lnTo>
                  <a:pt x="108562" y="22503"/>
                </a:lnTo>
                <a:lnTo>
                  <a:pt x="108562" y="19348"/>
                </a:lnTo>
                <a:lnTo>
                  <a:pt x="111788" y="19348"/>
                </a:lnTo>
                <a:lnTo>
                  <a:pt x="111788" y="19229"/>
                </a:lnTo>
                <a:lnTo>
                  <a:pt x="108562" y="19229"/>
                </a:lnTo>
                <a:lnTo>
                  <a:pt x="108562" y="16550"/>
                </a:lnTo>
                <a:lnTo>
                  <a:pt x="111788" y="16550"/>
                </a:lnTo>
                <a:lnTo>
                  <a:pt x="111788" y="16431"/>
                </a:lnTo>
                <a:lnTo>
                  <a:pt x="108562" y="16431"/>
                </a:lnTo>
                <a:lnTo>
                  <a:pt x="108562" y="13276"/>
                </a:lnTo>
                <a:lnTo>
                  <a:pt x="111788" y="13276"/>
                </a:lnTo>
                <a:lnTo>
                  <a:pt x="111788" y="13157"/>
                </a:lnTo>
                <a:lnTo>
                  <a:pt x="108562" y="13157"/>
                </a:lnTo>
                <a:lnTo>
                  <a:pt x="108562" y="10418"/>
                </a:lnTo>
                <a:lnTo>
                  <a:pt x="111788" y="10418"/>
                </a:lnTo>
                <a:lnTo>
                  <a:pt x="111788" y="10299"/>
                </a:lnTo>
                <a:lnTo>
                  <a:pt x="108562" y="10299"/>
                </a:lnTo>
                <a:lnTo>
                  <a:pt x="108562" y="7156"/>
                </a:lnTo>
                <a:lnTo>
                  <a:pt x="111788" y="7156"/>
                </a:lnTo>
                <a:lnTo>
                  <a:pt x="111788" y="7037"/>
                </a:lnTo>
                <a:lnTo>
                  <a:pt x="108562" y="7037"/>
                </a:lnTo>
                <a:lnTo>
                  <a:pt x="108562" y="4287"/>
                </a:lnTo>
                <a:lnTo>
                  <a:pt x="111788" y="4287"/>
                </a:lnTo>
                <a:lnTo>
                  <a:pt x="111788" y="4167"/>
                </a:lnTo>
                <a:lnTo>
                  <a:pt x="108562" y="4167"/>
                </a:lnTo>
                <a:lnTo>
                  <a:pt x="108562" y="1024"/>
                </a:lnTo>
                <a:lnTo>
                  <a:pt x="111788" y="1024"/>
                </a:lnTo>
                <a:lnTo>
                  <a:pt x="111788" y="905"/>
                </a:lnTo>
                <a:lnTo>
                  <a:pt x="108562" y="905"/>
                </a:lnTo>
                <a:lnTo>
                  <a:pt x="108562" y="0"/>
                </a:lnTo>
                <a:lnTo>
                  <a:pt x="108443" y="0"/>
                </a:lnTo>
                <a:lnTo>
                  <a:pt x="108443" y="905"/>
                </a:lnTo>
                <a:lnTo>
                  <a:pt x="105383" y="905"/>
                </a:lnTo>
                <a:lnTo>
                  <a:pt x="105383" y="0"/>
                </a:lnTo>
                <a:lnTo>
                  <a:pt x="105264" y="0"/>
                </a:lnTo>
                <a:lnTo>
                  <a:pt x="105264" y="905"/>
                </a:lnTo>
                <a:lnTo>
                  <a:pt x="102585" y="905"/>
                </a:lnTo>
                <a:lnTo>
                  <a:pt x="102585" y="0"/>
                </a:lnTo>
                <a:lnTo>
                  <a:pt x="102454" y="0"/>
                </a:lnTo>
                <a:lnTo>
                  <a:pt x="102454" y="905"/>
                </a:lnTo>
                <a:lnTo>
                  <a:pt x="99394" y="905"/>
                </a:lnTo>
                <a:lnTo>
                  <a:pt x="99394" y="0"/>
                </a:lnTo>
                <a:lnTo>
                  <a:pt x="99275" y="0"/>
                </a:lnTo>
                <a:lnTo>
                  <a:pt x="99275" y="905"/>
                </a:lnTo>
                <a:lnTo>
                  <a:pt x="96596" y="905"/>
                </a:lnTo>
                <a:lnTo>
                  <a:pt x="96596" y="0"/>
                </a:lnTo>
                <a:lnTo>
                  <a:pt x="96477" y="0"/>
                </a:lnTo>
                <a:lnTo>
                  <a:pt x="96477" y="905"/>
                </a:lnTo>
                <a:lnTo>
                  <a:pt x="93405" y="905"/>
                </a:lnTo>
                <a:lnTo>
                  <a:pt x="93405" y="0"/>
                </a:lnTo>
                <a:lnTo>
                  <a:pt x="93286" y="0"/>
                </a:lnTo>
                <a:lnTo>
                  <a:pt x="93286" y="905"/>
                </a:lnTo>
                <a:lnTo>
                  <a:pt x="90607" y="905"/>
                </a:lnTo>
                <a:lnTo>
                  <a:pt x="90607" y="0"/>
                </a:lnTo>
                <a:lnTo>
                  <a:pt x="90488" y="0"/>
                </a:lnTo>
                <a:lnTo>
                  <a:pt x="90488" y="905"/>
                </a:lnTo>
                <a:lnTo>
                  <a:pt x="87428" y="905"/>
                </a:lnTo>
                <a:lnTo>
                  <a:pt x="87428" y="0"/>
                </a:lnTo>
                <a:lnTo>
                  <a:pt x="87309" y="0"/>
                </a:lnTo>
                <a:lnTo>
                  <a:pt x="87309" y="905"/>
                </a:lnTo>
                <a:lnTo>
                  <a:pt x="84630" y="905"/>
                </a:lnTo>
                <a:lnTo>
                  <a:pt x="84630" y="0"/>
                </a:lnTo>
                <a:lnTo>
                  <a:pt x="84511" y="0"/>
                </a:lnTo>
                <a:lnTo>
                  <a:pt x="84511" y="905"/>
                </a:lnTo>
                <a:lnTo>
                  <a:pt x="81439" y="905"/>
                </a:lnTo>
                <a:lnTo>
                  <a:pt x="81439" y="0"/>
                </a:lnTo>
                <a:lnTo>
                  <a:pt x="81320" y="0"/>
                </a:lnTo>
                <a:lnTo>
                  <a:pt x="81320" y="905"/>
                </a:lnTo>
                <a:lnTo>
                  <a:pt x="78641" y="905"/>
                </a:lnTo>
                <a:lnTo>
                  <a:pt x="78641" y="0"/>
                </a:lnTo>
                <a:lnTo>
                  <a:pt x="78522" y="0"/>
                </a:lnTo>
                <a:lnTo>
                  <a:pt x="78522" y="905"/>
                </a:lnTo>
                <a:lnTo>
                  <a:pt x="75462" y="905"/>
                </a:lnTo>
                <a:lnTo>
                  <a:pt x="75462" y="0"/>
                </a:lnTo>
                <a:lnTo>
                  <a:pt x="75343" y="0"/>
                </a:lnTo>
                <a:lnTo>
                  <a:pt x="75343" y="905"/>
                </a:lnTo>
                <a:lnTo>
                  <a:pt x="72664" y="905"/>
                </a:lnTo>
                <a:lnTo>
                  <a:pt x="72664" y="0"/>
                </a:lnTo>
                <a:lnTo>
                  <a:pt x="72545" y="0"/>
                </a:lnTo>
                <a:lnTo>
                  <a:pt x="72545" y="905"/>
                </a:lnTo>
                <a:lnTo>
                  <a:pt x="69474" y="905"/>
                </a:lnTo>
                <a:lnTo>
                  <a:pt x="69474" y="0"/>
                </a:lnTo>
                <a:lnTo>
                  <a:pt x="69354" y="0"/>
                </a:lnTo>
                <a:lnTo>
                  <a:pt x="69354" y="905"/>
                </a:lnTo>
                <a:lnTo>
                  <a:pt x="66676" y="905"/>
                </a:lnTo>
                <a:lnTo>
                  <a:pt x="66676" y="0"/>
                </a:lnTo>
                <a:lnTo>
                  <a:pt x="66557" y="0"/>
                </a:lnTo>
                <a:lnTo>
                  <a:pt x="66557" y="905"/>
                </a:lnTo>
                <a:lnTo>
                  <a:pt x="63497" y="905"/>
                </a:lnTo>
                <a:lnTo>
                  <a:pt x="63497" y="0"/>
                </a:lnTo>
                <a:lnTo>
                  <a:pt x="63378" y="0"/>
                </a:lnTo>
                <a:lnTo>
                  <a:pt x="63378" y="905"/>
                </a:lnTo>
                <a:lnTo>
                  <a:pt x="60699" y="905"/>
                </a:lnTo>
                <a:lnTo>
                  <a:pt x="60699" y="0"/>
                </a:lnTo>
                <a:lnTo>
                  <a:pt x="60580" y="0"/>
                </a:lnTo>
                <a:lnTo>
                  <a:pt x="60580" y="905"/>
                </a:lnTo>
                <a:lnTo>
                  <a:pt x="57663" y="905"/>
                </a:lnTo>
                <a:lnTo>
                  <a:pt x="57663" y="0"/>
                </a:lnTo>
                <a:lnTo>
                  <a:pt x="57543" y="0"/>
                </a:lnTo>
                <a:lnTo>
                  <a:pt x="57543" y="905"/>
                </a:lnTo>
                <a:lnTo>
                  <a:pt x="54865" y="905"/>
                </a:lnTo>
                <a:lnTo>
                  <a:pt x="54865" y="0"/>
                </a:lnTo>
                <a:lnTo>
                  <a:pt x="54746" y="0"/>
                </a:lnTo>
                <a:lnTo>
                  <a:pt x="54746" y="905"/>
                </a:lnTo>
                <a:lnTo>
                  <a:pt x="51674" y="905"/>
                </a:lnTo>
                <a:lnTo>
                  <a:pt x="51674" y="0"/>
                </a:lnTo>
                <a:lnTo>
                  <a:pt x="51555" y="0"/>
                </a:lnTo>
                <a:lnTo>
                  <a:pt x="51555" y="905"/>
                </a:lnTo>
                <a:lnTo>
                  <a:pt x="48876" y="905"/>
                </a:lnTo>
                <a:lnTo>
                  <a:pt x="48876" y="0"/>
                </a:lnTo>
                <a:lnTo>
                  <a:pt x="48757" y="0"/>
                </a:lnTo>
                <a:lnTo>
                  <a:pt x="48757" y="905"/>
                </a:lnTo>
                <a:lnTo>
                  <a:pt x="45697" y="905"/>
                </a:lnTo>
                <a:lnTo>
                  <a:pt x="45697" y="0"/>
                </a:lnTo>
                <a:lnTo>
                  <a:pt x="45578" y="0"/>
                </a:lnTo>
                <a:lnTo>
                  <a:pt x="45578" y="905"/>
                </a:lnTo>
                <a:lnTo>
                  <a:pt x="42899" y="905"/>
                </a:lnTo>
                <a:lnTo>
                  <a:pt x="42899" y="0"/>
                </a:lnTo>
                <a:lnTo>
                  <a:pt x="42780" y="0"/>
                </a:lnTo>
                <a:lnTo>
                  <a:pt x="42780" y="905"/>
                </a:lnTo>
                <a:lnTo>
                  <a:pt x="39708" y="905"/>
                </a:lnTo>
                <a:lnTo>
                  <a:pt x="39708" y="0"/>
                </a:lnTo>
                <a:lnTo>
                  <a:pt x="39589" y="0"/>
                </a:lnTo>
                <a:lnTo>
                  <a:pt x="39589" y="905"/>
                </a:lnTo>
                <a:lnTo>
                  <a:pt x="36910" y="905"/>
                </a:lnTo>
                <a:lnTo>
                  <a:pt x="36910" y="0"/>
                </a:lnTo>
                <a:lnTo>
                  <a:pt x="36791" y="0"/>
                </a:lnTo>
                <a:lnTo>
                  <a:pt x="36791" y="905"/>
                </a:lnTo>
                <a:lnTo>
                  <a:pt x="33731" y="905"/>
                </a:lnTo>
                <a:lnTo>
                  <a:pt x="33731" y="0"/>
                </a:lnTo>
                <a:lnTo>
                  <a:pt x="33612" y="0"/>
                </a:lnTo>
                <a:lnTo>
                  <a:pt x="33612" y="905"/>
                </a:lnTo>
                <a:lnTo>
                  <a:pt x="30933" y="905"/>
                </a:lnTo>
                <a:lnTo>
                  <a:pt x="30933" y="0"/>
                </a:lnTo>
                <a:lnTo>
                  <a:pt x="30814" y="0"/>
                </a:lnTo>
                <a:lnTo>
                  <a:pt x="30814" y="905"/>
                </a:lnTo>
                <a:lnTo>
                  <a:pt x="27742" y="905"/>
                </a:lnTo>
                <a:lnTo>
                  <a:pt x="27742" y="0"/>
                </a:lnTo>
                <a:lnTo>
                  <a:pt x="27623" y="0"/>
                </a:lnTo>
                <a:lnTo>
                  <a:pt x="27623" y="905"/>
                </a:lnTo>
                <a:lnTo>
                  <a:pt x="24944" y="905"/>
                </a:lnTo>
                <a:lnTo>
                  <a:pt x="24944" y="0"/>
                </a:lnTo>
                <a:lnTo>
                  <a:pt x="24825" y="0"/>
                </a:lnTo>
                <a:lnTo>
                  <a:pt x="24825" y="905"/>
                </a:lnTo>
                <a:lnTo>
                  <a:pt x="21765" y="905"/>
                </a:lnTo>
                <a:lnTo>
                  <a:pt x="21765" y="0"/>
                </a:lnTo>
                <a:lnTo>
                  <a:pt x="21646" y="0"/>
                </a:lnTo>
                <a:lnTo>
                  <a:pt x="21646" y="905"/>
                </a:lnTo>
                <a:lnTo>
                  <a:pt x="18967" y="905"/>
                </a:lnTo>
                <a:lnTo>
                  <a:pt x="18967" y="0"/>
                </a:lnTo>
                <a:lnTo>
                  <a:pt x="18848" y="0"/>
                </a:lnTo>
                <a:lnTo>
                  <a:pt x="18848" y="905"/>
                </a:lnTo>
                <a:lnTo>
                  <a:pt x="15776" y="905"/>
                </a:lnTo>
                <a:lnTo>
                  <a:pt x="15776" y="0"/>
                </a:lnTo>
                <a:lnTo>
                  <a:pt x="15657" y="0"/>
                </a:lnTo>
                <a:lnTo>
                  <a:pt x="15657" y="905"/>
                </a:lnTo>
                <a:lnTo>
                  <a:pt x="12978" y="905"/>
                </a:lnTo>
                <a:lnTo>
                  <a:pt x="12978" y="0"/>
                </a:lnTo>
                <a:lnTo>
                  <a:pt x="12859" y="0"/>
                </a:lnTo>
                <a:lnTo>
                  <a:pt x="12859" y="905"/>
                </a:lnTo>
                <a:lnTo>
                  <a:pt x="9799" y="905"/>
                </a:lnTo>
                <a:lnTo>
                  <a:pt x="9799" y="0"/>
                </a:lnTo>
                <a:lnTo>
                  <a:pt x="9680" y="0"/>
                </a:lnTo>
                <a:lnTo>
                  <a:pt x="9680" y="905"/>
                </a:lnTo>
                <a:lnTo>
                  <a:pt x="7001" y="905"/>
                </a:lnTo>
                <a:lnTo>
                  <a:pt x="7001" y="0"/>
                </a:lnTo>
                <a:lnTo>
                  <a:pt x="6882" y="0"/>
                </a:lnTo>
                <a:lnTo>
                  <a:pt x="6882" y="905"/>
                </a:lnTo>
                <a:lnTo>
                  <a:pt x="3811" y="905"/>
                </a:lnTo>
                <a:lnTo>
                  <a:pt x="3811" y="0"/>
                </a:lnTo>
                <a:close/>
              </a:path>
            </a:pathLst>
          </a:custGeom>
          <a:solidFill>
            <a:srgbClr val="FFCC00">
              <a:alpha val="370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14"/>
          <p:cNvSpPr/>
          <p:nvPr/>
        </p:nvSpPr>
        <p:spPr>
          <a:xfrm>
            <a:off x="-101600" y="-12600"/>
            <a:ext cx="6138800" cy="6883200"/>
          </a:xfrm>
          <a:prstGeom prst="rect">
            <a:avLst/>
          </a:prstGeom>
          <a:solidFill>
            <a:srgbClr val="FFCC00">
              <a:alpha val="2146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4" name="Google Shape;134;p14"/>
          <p:cNvGrpSpPr/>
          <p:nvPr/>
        </p:nvGrpSpPr>
        <p:grpSpPr>
          <a:xfrm>
            <a:off x="721597" y="341023"/>
            <a:ext cx="10748821" cy="7039540"/>
            <a:chOff x="739350" y="228775"/>
            <a:chExt cx="7693850" cy="5038800"/>
          </a:xfrm>
        </p:grpSpPr>
        <p:sp>
          <p:nvSpPr>
            <p:cNvPr id="135" name="Google Shape;135;p14"/>
            <p:cNvSpPr/>
            <p:nvPr/>
          </p:nvSpPr>
          <p:spPr>
            <a:xfrm>
              <a:off x="739350" y="228896"/>
              <a:ext cx="3685292" cy="5019507"/>
            </a:xfrm>
            <a:custGeom>
              <a:avLst/>
              <a:gdLst/>
              <a:ahLst/>
              <a:cxnLst/>
              <a:rect l="l" t="t" r="r" b="b"/>
              <a:pathLst>
                <a:path w="43280" h="58949" extrusionOk="0">
                  <a:moveTo>
                    <a:pt x="2072" y="1370"/>
                  </a:moveTo>
                  <a:cubicBezTo>
                    <a:pt x="2561" y="1370"/>
                    <a:pt x="2953" y="1751"/>
                    <a:pt x="2953" y="2239"/>
                  </a:cubicBezTo>
                  <a:cubicBezTo>
                    <a:pt x="2953" y="2739"/>
                    <a:pt x="2561" y="3120"/>
                    <a:pt x="2072" y="3120"/>
                  </a:cubicBezTo>
                  <a:cubicBezTo>
                    <a:pt x="1584" y="3120"/>
                    <a:pt x="1191" y="2739"/>
                    <a:pt x="1191" y="2239"/>
                  </a:cubicBezTo>
                  <a:cubicBezTo>
                    <a:pt x="1191" y="1751"/>
                    <a:pt x="1584" y="1370"/>
                    <a:pt x="2072" y="1370"/>
                  </a:cubicBezTo>
                  <a:close/>
                  <a:moveTo>
                    <a:pt x="2072" y="5001"/>
                  </a:moveTo>
                  <a:cubicBezTo>
                    <a:pt x="2561" y="5001"/>
                    <a:pt x="2953" y="5382"/>
                    <a:pt x="2953" y="5870"/>
                  </a:cubicBezTo>
                  <a:cubicBezTo>
                    <a:pt x="2953" y="6359"/>
                    <a:pt x="2561" y="6751"/>
                    <a:pt x="2072" y="6751"/>
                  </a:cubicBezTo>
                  <a:cubicBezTo>
                    <a:pt x="1584" y="6751"/>
                    <a:pt x="1191" y="6359"/>
                    <a:pt x="1191" y="5870"/>
                  </a:cubicBezTo>
                  <a:cubicBezTo>
                    <a:pt x="1191" y="5382"/>
                    <a:pt x="1584" y="5001"/>
                    <a:pt x="2072" y="5001"/>
                  </a:cubicBezTo>
                  <a:close/>
                  <a:moveTo>
                    <a:pt x="2072" y="8633"/>
                  </a:moveTo>
                  <a:cubicBezTo>
                    <a:pt x="2561" y="8633"/>
                    <a:pt x="2953" y="9014"/>
                    <a:pt x="2953" y="9502"/>
                  </a:cubicBezTo>
                  <a:cubicBezTo>
                    <a:pt x="2953" y="10002"/>
                    <a:pt x="2561" y="10383"/>
                    <a:pt x="2072" y="10383"/>
                  </a:cubicBezTo>
                  <a:cubicBezTo>
                    <a:pt x="1584" y="10383"/>
                    <a:pt x="1191" y="9990"/>
                    <a:pt x="1191" y="9502"/>
                  </a:cubicBezTo>
                  <a:cubicBezTo>
                    <a:pt x="1191" y="9014"/>
                    <a:pt x="1584" y="8633"/>
                    <a:pt x="2072" y="8633"/>
                  </a:cubicBezTo>
                  <a:close/>
                  <a:moveTo>
                    <a:pt x="2072" y="12264"/>
                  </a:moveTo>
                  <a:cubicBezTo>
                    <a:pt x="2561" y="12264"/>
                    <a:pt x="2953" y="12645"/>
                    <a:pt x="2953" y="13133"/>
                  </a:cubicBezTo>
                  <a:cubicBezTo>
                    <a:pt x="2953" y="13633"/>
                    <a:pt x="2561" y="14014"/>
                    <a:pt x="2072" y="14014"/>
                  </a:cubicBezTo>
                  <a:cubicBezTo>
                    <a:pt x="1584" y="14014"/>
                    <a:pt x="1191" y="13633"/>
                    <a:pt x="1191" y="13133"/>
                  </a:cubicBezTo>
                  <a:cubicBezTo>
                    <a:pt x="1191" y="12645"/>
                    <a:pt x="1584" y="12264"/>
                    <a:pt x="2072" y="12264"/>
                  </a:cubicBezTo>
                  <a:close/>
                  <a:moveTo>
                    <a:pt x="2072" y="15895"/>
                  </a:moveTo>
                  <a:cubicBezTo>
                    <a:pt x="2561" y="15895"/>
                    <a:pt x="2953" y="16276"/>
                    <a:pt x="2953" y="16765"/>
                  </a:cubicBezTo>
                  <a:cubicBezTo>
                    <a:pt x="2953" y="17265"/>
                    <a:pt x="2561" y="17646"/>
                    <a:pt x="2072" y="17646"/>
                  </a:cubicBezTo>
                  <a:cubicBezTo>
                    <a:pt x="1584" y="17646"/>
                    <a:pt x="1191" y="17265"/>
                    <a:pt x="1191" y="16765"/>
                  </a:cubicBezTo>
                  <a:cubicBezTo>
                    <a:pt x="1191" y="16276"/>
                    <a:pt x="1584" y="15895"/>
                    <a:pt x="2072" y="15895"/>
                  </a:cubicBezTo>
                  <a:close/>
                  <a:moveTo>
                    <a:pt x="2072" y="19527"/>
                  </a:moveTo>
                  <a:cubicBezTo>
                    <a:pt x="2561" y="19527"/>
                    <a:pt x="2953" y="19908"/>
                    <a:pt x="2953" y="20396"/>
                  </a:cubicBezTo>
                  <a:cubicBezTo>
                    <a:pt x="2953" y="20872"/>
                    <a:pt x="2561" y="21277"/>
                    <a:pt x="2072" y="21277"/>
                  </a:cubicBezTo>
                  <a:cubicBezTo>
                    <a:pt x="1584" y="21277"/>
                    <a:pt x="1191" y="20896"/>
                    <a:pt x="1191" y="20396"/>
                  </a:cubicBezTo>
                  <a:cubicBezTo>
                    <a:pt x="1191" y="19908"/>
                    <a:pt x="1584" y="19527"/>
                    <a:pt x="2072" y="19527"/>
                  </a:cubicBezTo>
                  <a:close/>
                  <a:moveTo>
                    <a:pt x="2072" y="23158"/>
                  </a:moveTo>
                  <a:cubicBezTo>
                    <a:pt x="2561" y="23158"/>
                    <a:pt x="2953" y="23539"/>
                    <a:pt x="2953" y="24027"/>
                  </a:cubicBezTo>
                  <a:cubicBezTo>
                    <a:pt x="2953" y="24504"/>
                    <a:pt x="2561" y="24908"/>
                    <a:pt x="2072" y="24908"/>
                  </a:cubicBezTo>
                  <a:cubicBezTo>
                    <a:pt x="1584" y="24908"/>
                    <a:pt x="1191" y="24527"/>
                    <a:pt x="1191" y="24027"/>
                  </a:cubicBezTo>
                  <a:cubicBezTo>
                    <a:pt x="1191" y="23539"/>
                    <a:pt x="1584" y="23158"/>
                    <a:pt x="2072" y="23158"/>
                  </a:cubicBezTo>
                  <a:close/>
                  <a:moveTo>
                    <a:pt x="2072" y="26790"/>
                  </a:moveTo>
                  <a:cubicBezTo>
                    <a:pt x="2561" y="26790"/>
                    <a:pt x="2953" y="27171"/>
                    <a:pt x="2953" y="27659"/>
                  </a:cubicBezTo>
                  <a:cubicBezTo>
                    <a:pt x="2953" y="28135"/>
                    <a:pt x="2561" y="28540"/>
                    <a:pt x="2072" y="28540"/>
                  </a:cubicBezTo>
                  <a:cubicBezTo>
                    <a:pt x="1584" y="28540"/>
                    <a:pt x="1191" y="28159"/>
                    <a:pt x="1191" y="27659"/>
                  </a:cubicBezTo>
                  <a:cubicBezTo>
                    <a:pt x="1191" y="27171"/>
                    <a:pt x="1584" y="26790"/>
                    <a:pt x="2072" y="26790"/>
                  </a:cubicBezTo>
                  <a:close/>
                  <a:moveTo>
                    <a:pt x="2072" y="30421"/>
                  </a:moveTo>
                  <a:cubicBezTo>
                    <a:pt x="2561" y="30421"/>
                    <a:pt x="2953" y="30802"/>
                    <a:pt x="2953" y="31290"/>
                  </a:cubicBezTo>
                  <a:cubicBezTo>
                    <a:pt x="2953" y="31766"/>
                    <a:pt x="2561" y="32171"/>
                    <a:pt x="2072" y="32171"/>
                  </a:cubicBezTo>
                  <a:cubicBezTo>
                    <a:pt x="1584" y="32171"/>
                    <a:pt x="1191" y="31790"/>
                    <a:pt x="1191" y="31290"/>
                  </a:cubicBezTo>
                  <a:cubicBezTo>
                    <a:pt x="1191" y="30802"/>
                    <a:pt x="1584" y="30421"/>
                    <a:pt x="2072" y="30421"/>
                  </a:cubicBezTo>
                  <a:close/>
                  <a:moveTo>
                    <a:pt x="2072" y="34052"/>
                  </a:moveTo>
                  <a:cubicBezTo>
                    <a:pt x="2561" y="34052"/>
                    <a:pt x="2953" y="34433"/>
                    <a:pt x="2953" y="34922"/>
                  </a:cubicBezTo>
                  <a:cubicBezTo>
                    <a:pt x="2953" y="35398"/>
                    <a:pt x="2561" y="35803"/>
                    <a:pt x="2072" y="35803"/>
                  </a:cubicBezTo>
                  <a:cubicBezTo>
                    <a:pt x="1584" y="35803"/>
                    <a:pt x="1191" y="35422"/>
                    <a:pt x="1191" y="34922"/>
                  </a:cubicBezTo>
                  <a:cubicBezTo>
                    <a:pt x="1191" y="34433"/>
                    <a:pt x="1584" y="34052"/>
                    <a:pt x="2072" y="34052"/>
                  </a:cubicBezTo>
                  <a:close/>
                  <a:moveTo>
                    <a:pt x="2072" y="37660"/>
                  </a:moveTo>
                  <a:cubicBezTo>
                    <a:pt x="2561" y="37660"/>
                    <a:pt x="2953" y="38053"/>
                    <a:pt x="2953" y="38541"/>
                  </a:cubicBezTo>
                  <a:cubicBezTo>
                    <a:pt x="2953" y="39029"/>
                    <a:pt x="2561" y="39422"/>
                    <a:pt x="2072" y="39422"/>
                  </a:cubicBezTo>
                  <a:cubicBezTo>
                    <a:pt x="1584" y="39422"/>
                    <a:pt x="1191" y="39029"/>
                    <a:pt x="1191" y="38541"/>
                  </a:cubicBezTo>
                  <a:cubicBezTo>
                    <a:pt x="1191" y="38053"/>
                    <a:pt x="1584" y="37660"/>
                    <a:pt x="2072" y="37660"/>
                  </a:cubicBezTo>
                  <a:close/>
                  <a:moveTo>
                    <a:pt x="2072" y="41291"/>
                  </a:moveTo>
                  <a:cubicBezTo>
                    <a:pt x="2561" y="41291"/>
                    <a:pt x="2953" y="41684"/>
                    <a:pt x="2953" y="42172"/>
                  </a:cubicBezTo>
                  <a:cubicBezTo>
                    <a:pt x="2953" y="42661"/>
                    <a:pt x="2561" y="43054"/>
                    <a:pt x="2072" y="43054"/>
                  </a:cubicBezTo>
                  <a:cubicBezTo>
                    <a:pt x="1584" y="43054"/>
                    <a:pt x="1191" y="42661"/>
                    <a:pt x="1191" y="42172"/>
                  </a:cubicBezTo>
                  <a:cubicBezTo>
                    <a:pt x="1191" y="41684"/>
                    <a:pt x="1584" y="41291"/>
                    <a:pt x="2072" y="41291"/>
                  </a:cubicBezTo>
                  <a:close/>
                  <a:moveTo>
                    <a:pt x="2072" y="44923"/>
                  </a:moveTo>
                  <a:cubicBezTo>
                    <a:pt x="2561" y="44923"/>
                    <a:pt x="2953" y="45316"/>
                    <a:pt x="2953" y="45804"/>
                  </a:cubicBezTo>
                  <a:cubicBezTo>
                    <a:pt x="2953" y="46292"/>
                    <a:pt x="2561" y="46685"/>
                    <a:pt x="2072" y="46685"/>
                  </a:cubicBezTo>
                  <a:cubicBezTo>
                    <a:pt x="1584" y="46685"/>
                    <a:pt x="1191" y="46292"/>
                    <a:pt x="1191" y="45804"/>
                  </a:cubicBezTo>
                  <a:cubicBezTo>
                    <a:pt x="1191" y="45316"/>
                    <a:pt x="1584" y="44923"/>
                    <a:pt x="2072" y="44923"/>
                  </a:cubicBezTo>
                  <a:close/>
                  <a:moveTo>
                    <a:pt x="2072" y="48554"/>
                  </a:moveTo>
                  <a:cubicBezTo>
                    <a:pt x="2561" y="48554"/>
                    <a:pt x="2953" y="48947"/>
                    <a:pt x="2953" y="49435"/>
                  </a:cubicBezTo>
                  <a:cubicBezTo>
                    <a:pt x="2953" y="49923"/>
                    <a:pt x="2561" y="50316"/>
                    <a:pt x="2072" y="50316"/>
                  </a:cubicBezTo>
                  <a:cubicBezTo>
                    <a:pt x="1584" y="50316"/>
                    <a:pt x="1191" y="49923"/>
                    <a:pt x="1191" y="49435"/>
                  </a:cubicBezTo>
                  <a:cubicBezTo>
                    <a:pt x="1191" y="48947"/>
                    <a:pt x="1584" y="48554"/>
                    <a:pt x="2072" y="48554"/>
                  </a:cubicBezTo>
                  <a:close/>
                  <a:moveTo>
                    <a:pt x="2072" y="52186"/>
                  </a:moveTo>
                  <a:cubicBezTo>
                    <a:pt x="2561" y="52186"/>
                    <a:pt x="2953" y="52578"/>
                    <a:pt x="2953" y="53067"/>
                  </a:cubicBezTo>
                  <a:cubicBezTo>
                    <a:pt x="2953" y="53555"/>
                    <a:pt x="2561" y="53948"/>
                    <a:pt x="2072" y="53948"/>
                  </a:cubicBezTo>
                  <a:cubicBezTo>
                    <a:pt x="1584" y="53948"/>
                    <a:pt x="1191" y="53555"/>
                    <a:pt x="1191" y="53067"/>
                  </a:cubicBezTo>
                  <a:cubicBezTo>
                    <a:pt x="1191" y="52578"/>
                    <a:pt x="1584" y="52186"/>
                    <a:pt x="2072" y="52186"/>
                  </a:cubicBezTo>
                  <a:close/>
                  <a:moveTo>
                    <a:pt x="2072" y="55817"/>
                  </a:moveTo>
                  <a:cubicBezTo>
                    <a:pt x="2561" y="55817"/>
                    <a:pt x="2953" y="56210"/>
                    <a:pt x="2953" y="56698"/>
                  </a:cubicBezTo>
                  <a:cubicBezTo>
                    <a:pt x="2953" y="57186"/>
                    <a:pt x="2561" y="57579"/>
                    <a:pt x="2072" y="57579"/>
                  </a:cubicBezTo>
                  <a:cubicBezTo>
                    <a:pt x="1584" y="57579"/>
                    <a:pt x="1191" y="57186"/>
                    <a:pt x="1191" y="56698"/>
                  </a:cubicBezTo>
                  <a:cubicBezTo>
                    <a:pt x="1191" y="56210"/>
                    <a:pt x="1584" y="55817"/>
                    <a:pt x="2072" y="55817"/>
                  </a:cubicBezTo>
                  <a:close/>
                  <a:moveTo>
                    <a:pt x="1" y="1"/>
                  </a:moveTo>
                  <a:lnTo>
                    <a:pt x="1" y="58948"/>
                  </a:lnTo>
                  <a:lnTo>
                    <a:pt x="41256" y="58948"/>
                  </a:lnTo>
                  <a:cubicBezTo>
                    <a:pt x="42375" y="58948"/>
                    <a:pt x="43280" y="58043"/>
                    <a:pt x="43280" y="56924"/>
                  </a:cubicBezTo>
                  <a:lnTo>
                    <a:pt x="43280" y="1596"/>
                  </a:lnTo>
                  <a:cubicBezTo>
                    <a:pt x="43280" y="727"/>
                    <a:pt x="42566" y="1"/>
                    <a:pt x="4167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" name="Google Shape;136;p14"/>
            <p:cNvSpPr/>
            <p:nvPr/>
          </p:nvSpPr>
          <p:spPr>
            <a:xfrm>
              <a:off x="2962100" y="228775"/>
              <a:ext cx="5471100" cy="5038800"/>
            </a:xfrm>
            <a:prstGeom prst="roundRect">
              <a:avLst>
                <a:gd name="adj" fmla="val 3591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7" name="Google Shape;137;p14"/>
          <p:cNvSpPr txBox="1">
            <a:spLocks noGrp="1"/>
          </p:cNvSpPr>
          <p:nvPr>
            <p:ph type="title"/>
          </p:nvPr>
        </p:nvSpPr>
        <p:spPr>
          <a:xfrm>
            <a:off x="2311400" y="737567"/>
            <a:ext cx="7569200" cy="98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 sz="5733"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4885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320838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D5C79C-599D-15CF-686C-8C3170AC77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844" b="7844"/>
          <a:stretch/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DDE87B5-B3F4-C61F-96B2-208D283FE454}"/>
              </a:ext>
            </a:extLst>
          </p:cNvPr>
          <p:cNvSpPr/>
          <p:nvPr/>
        </p:nvSpPr>
        <p:spPr>
          <a:xfrm>
            <a:off x="1163164" y="717631"/>
            <a:ext cx="9865672" cy="5422740"/>
          </a:xfrm>
          <a:prstGeom prst="roundRect">
            <a:avLst/>
          </a:prstGeom>
          <a:solidFill>
            <a:schemeClr val="bg1">
              <a:alpha val="50000"/>
            </a:schemeClr>
          </a:solidFill>
          <a:ln w="57150">
            <a:solidFill>
              <a:srgbClr val="00206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vi-VN">
              <a:solidFill>
                <a:prstClr val="white"/>
              </a:solidFill>
              <a:latin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9776155-01AF-CBB7-6A9E-4830DDC0B63E}"/>
              </a:ext>
            </a:extLst>
          </p:cNvPr>
          <p:cNvSpPr/>
          <p:nvPr/>
        </p:nvSpPr>
        <p:spPr>
          <a:xfrm>
            <a:off x="4639475" y="4508563"/>
            <a:ext cx="302735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>
              <a:defRPr/>
            </a:pPr>
            <a:r>
              <a:rPr lang="en-US" sz="6000" b="1" dirty="0" err="1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Calibri" panose="020F0502020204030204" pitchFamily="34" charset="0"/>
                <a:ea typeface="LNTH-LuoLuoNotangYuanTi 1" panose="020B0604020202020204" charset="-128"/>
                <a:cs typeface="Calibri" panose="020F0502020204030204" pitchFamily="34" charset="0"/>
                <a:sym typeface="Arial" panose="020B0604020202020204"/>
              </a:rPr>
              <a:t>Tiết</a:t>
            </a:r>
            <a:r>
              <a:rPr lang="en-US" sz="6000" b="1" dirty="0">
                <a:ln w="6600">
                  <a:solidFill>
                    <a:srgbClr val="ED7D31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ED7D31"/>
                  </a:outerShdw>
                </a:effectLst>
                <a:latin typeface="Calibri" panose="020F0502020204030204" pitchFamily="34" charset="0"/>
                <a:ea typeface="LNTH-LuoLuoNotangYuanTi 1" panose="020B0604020202020204" charset="-128"/>
                <a:cs typeface="Calibri" panose="020F0502020204030204" pitchFamily="34" charset="0"/>
                <a:sym typeface="Arial" panose="020B0604020202020204"/>
              </a:rPr>
              <a:t> 1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7D64060-80F1-0106-D132-07CD02991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50" y="4350200"/>
            <a:ext cx="2100252" cy="234472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136FC6D-546F-A9FA-88D2-9FEFC0F893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0193" y="1812597"/>
            <a:ext cx="7443150" cy="257533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64D69DB-58D1-8E37-3FFC-53A1FEC8CD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29981" y="873486"/>
            <a:ext cx="6683575" cy="92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86084"/>
      </p:ext>
    </p:extLst>
  </p:cSld>
  <p:clrMapOvr>
    <a:masterClrMapping/>
  </p:clrMapOvr>
</p:sld>
</file>

<file path=ppt/theme/theme1.xml><?xml version="1.0" encoding="utf-8"?>
<a:theme xmlns:a="http://schemas.openxmlformats.org/drawingml/2006/main" name="Reading Skills Task Cards by Slidesgo">
  <a:themeElements>
    <a:clrScheme name="Simple Light">
      <a:dk1>
        <a:srgbClr val="FFCC00"/>
      </a:dk1>
      <a:lt1>
        <a:srgbClr val="FFEEBA"/>
      </a:lt1>
      <a:dk2>
        <a:srgbClr val="FF9500"/>
      </a:dk2>
      <a:lt2>
        <a:srgbClr val="FFBC52"/>
      </a:lt2>
      <a:accent1>
        <a:srgbClr val="042D99"/>
      </a:accent1>
      <a:accent2>
        <a:srgbClr val="9AA6FD"/>
      </a:accent2>
      <a:accent3>
        <a:srgbClr val="4DD11E"/>
      </a:accent3>
      <a:accent4>
        <a:srgbClr val="B8E9A7"/>
      </a:accent4>
      <a:accent5>
        <a:srgbClr val="000000"/>
      </a:accent5>
      <a:accent6>
        <a:srgbClr val="F0F0F0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Patrick Hand SC</vt:lpstr>
      <vt:lpstr>Quicksand</vt:lpstr>
      <vt:lpstr>Roboto Condensed Light</vt:lpstr>
      <vt:lpstr>Reading Skills Task Cards by Slidesgo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17</cp:revision>
  <dcterms:created xsi:type="dcterms:W3CDTF">2023-04-08T02:23:40Z</dcterms:created>
  <dcterms:modified xsi:type="dcterms:W3CDTF">2026-04-10T01:47:04Z</dcterms:modified>
</cp:coreProperties>
</file>