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70" r:id="rId2"/>
  </p:sldIdLst>
  <p:sldSz cx="16276638" cy="9144000"/>
  <p:notesSz cx="6858000" cy="9144000"/>
  <p:custDataLst>
    <p:tags r:id="rId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EDEEC"/>
    <a:srgbClr val="FDCFE3"/>
    <a:srgbClr val="FF7C80"/>
    <a:srgbClr val="0000CC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2906" autoAdjust="0"/>
  </p:normalViewPr>
  <p:slideViewPr>
    <p:cSldViewPr>
      <p:cViewPr varScale="1">
        <p:scale>
          <a:sx n="39" d="100"/>
          <a:sy n="39" d="100"/>
        </p:scale>
        <p:origin x="1136" y="6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708FC56-9584-17F6-3E3C-058C5B3D0B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90714" y="1134779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022E7E2-A809-CCC1-0381-EBA0BA2C4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80A16F9F-493C-5A93-CE9A-70120189A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79E3399-33ED-5348-D538-14048CD78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1BF17891-ECC5-70F6-87DF-F8380859EE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997" y="-686407"/>
            <a:ext cx="14706600" cy="983040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7528549-A3B7-9F8B-E2DE-49C39D71EF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02" y="3034485"/>
            <a:ext cx="7132417" cy="5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C3650EC-0831-FDE0-75AD-F00D88460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81" y="0"/>
            <a:ext cx="9386463" cy="940760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77C9368-778D-A691-B445-3B17AFB83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53" y="3124200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615DFF0-AB6A-9CBB-9DC6-D2CA75650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362201"/>
            <a:ext cx="4743525" cy="54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A323A110-4267-5F96-2047-08E57B205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48CE1A9-C4BC-5C32-232B-C888766F0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88810C9-CE57-DF8F-99BB-D3AAF63434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A9F1C2C5-77D0-62B8-284F-051421750B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6802710-5CBC-43E3-7857-A1277B3D7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218CA476-3BBC-7695-3CC4-8B7736FFCC5C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76316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3" r:id="rId7"/>
    <p:sldLayoutId id="2147483664" r:id="rId8"/>
    <p:sldLayoutId id="2147483665" r:id="rId9"/>
    <p:sldLayoutId id="2147483666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3EB965A-93D9-6AB2-11A2-31B0C84C1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43017" r="15565" b="5082"/>
          <a:stretch/>
        </p:blipFill>
        <p:spPr>
          <a:xfrm>
            <a:off x="1986934" y="2842624"/>
            <a:ext cx="12302771" cy="5767976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FCE1B87E-FD93-A0A2-8BD6-51D21E3AC20A}"/>
              </a:ext>
            </a:extLst>
          </p:cNvPr>
          <p:cNvGrpSpPr/>
          <p:nvPr/>
        </p:nvGrpSpPr>
        <p:grpSpPr>
          <a:xfrm>
            <a:off x="729555" y="609600"/>
            <a:ext cx="12133164" cy="768567"/>
            <a:chOff x="729555" y="673549"/>
            <a:chExt cx="12133164" cy="768567"/>
          </a:xfrm>
        </p:grpSpPr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6F9CBACC-6C1D-1682-E030-3ED5A3F98902}"/>
                </a:ext>
              </a:extLst>
            </p:cNvPr>
            <p:cNvGrpSpPr/>
            <p:nvPr/>
          </p:nvGrpSpPr>
          <p:grpSpPr>
            <a:xfrm>
              <a:off x="729555" y="686146"/>
              <a:ext cx="12133164" cy="755970"/>
              <a:chOff x="594519" y="1653241"/>
              <a:chExt cx="12133164" cy="75597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D49F16-C347-9E49-B48D-3D7C64460B68}"/>
                  </a:ext>
                </a:extLst>
              </p:cNvPr>
              <p:cNvSpPr/>
              <p:nvPr/>
            </p:nvSpPr>
            <p:spPr>
              <a:xfrm>
                <a:off x="1474605" y="1708061"/>
                <a:ext cx="1125307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1CB2BE"/>
                    </a:solidFill>
                    <a:effectLst/>
                    <a:uLnTx/>
                    <a:uFillTx/>
                    <a:latin typeface="AvantGarde" panose="00000400000000000000" pitchFamily="2" charset="0"/>
                    <a:ea typeface="AvantGarde" panose="00000400000000000000" pitchFamily="2" charset="0"/>
                    <a:cs typeface="AvantGarde" panose="00000400000000000000" pitchFamily="2" charset="0"/>
                  </a:rPr>
                  <a:t>Nhận diện sự bất đồng trong quan hệ bạn bè</a:t>
                </a:r>
              </a:p>
            </p:txBody>
          </p:sp>
          <p:pic>
            <p:nvPicPr>
              <p:cNvPr id="25" name="Hình ảnh 24">
                <a:extLst>
                  <a:ext uri="{FF2B5EF4-FFF2-40B4-BE49-F238E27FC236}">
                    <a16:creationId xmlns:a16="http://schemas.microsoft.com/office/drawing/2014/main" id="{F385FE9E-464C-505E-5882-C30C5A417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519" y="1653241"/>
                <a:ext cx="3151905" cy="755970"/>
              </a:xfrm>
              <a:prstGeom prst="rect">
                <a:avLst/>
              </a:prstGeom>
            </p:spPr>
          </p:pic>
        </p:grp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A399EAD0-845C-D25D-835C-6DDBD9C630FA}"/>
                </a:ext>
              </a:extLst>
            </p:cNvPr>
            <p:cNvSpPr txBox="1"/>
            <p:nvPr/>
          </p:nvSpPr>
          <p:spPr>
            <a:xfrm>
              <a:off x="919517" y="673549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>
                  <a:solidFill>
                    <a:srgbClr val="FFFFFF"/>
                  </a:solidFill>
                </a:rPr>
                <a:t>1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A87697-CAFD-2DC8-5FBB-65921E68433D}"/>
              </a:ext>
            </a:extLst>
          </p:cNvPr>
          <p:cNvSpPr txBox="1"/>
          <p:nvPr/>
        </p:nvSpPr>
        <p:spPr>
          <a:xfrm>
            <a:off x="729556" y="1524000"/>
            <a:ext cx="1510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Kể về những kỉ niệm không vui của em với bạn.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Chỉ ra những bất đồng trong mỗi kỉ niệm không vui đó.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2E55D216-6593-9722-DA50-2C8976A4D4E1}"/>
              </a:ext>
            </a:extLst>
          </p:cNvPr>
          <p:cNvGrpSpPr/>
          <p:nvPr/>
        </p:nvGrpSpPr>
        <p:grpSpPr>
          <a:xfrm>
            <a:off x="10495905" y="5592536"/>
            <a:ext cx="5702222" cy="3396955"/>
            <a:chOff x="1118911" y="5403918"/>
            <a:chExt cx="5702222" cy="3396955"/>
          </a:xfrm>
        </p:grpSpPr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F6C23C62-8D5F-8D87-97AC-C1ABE441A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911" y="5693768"/>
              <a:ext cx="3888478" cy="3107105"/>
            </a:xfrm>
            <a:prstGeom prst="rect">
              <a:avLst/>
            </a:prstGeom>
          </p:spPr>
        </p:pic>
        <p:sp>
          <p:nvSpPr>
            <p:cNvPr id="37" name="Bong bóng Ý nghĩ: Hình đám mây 36">
              <a:extLst>
                <a:ext uri="{FF2B5EF4-FFF2-40B4-BE49-F238E27FC236}">
                  <a16:creationId xmlns:a16="http://schemas.microsoft.com/office/drawing/2014/main" id="{CDECB9E2-58B2-4224-B58C-9DDEFF6856AE}"/>
                </a:ext>
              </a:extLst>
            </p:cNvPr>
            <p:cNvSpPr/>
            <p:nvPr/>
          </p:nvSpPr>
          <p:spPr>
            <a:xfrm>
              <a:off x="3744804" y="5403918"/>
              <a:ext cx="3076329" cy="1754326"/>
            </a:xfrm>
            <a:prstGeom prst="cloudCallout">
              <a:avLst>
                <a:gd name="adj1" fmla="val -61187"/>
                <a:gd name="adj2" fmla="val 1804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5572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10489</TotalTime>
  <Words>39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AvantGarde</vt:lpstr>
      <vt:lpstr>1_Default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1187</cp:revision>
  <dcterms:created xsi:type="dcterms:W3CDTF">2008-09-09T22:52:10Z</dcterms:created>
  <dcterms:modified xsi:type="dcterms:W3CDTF">2026-04-10T01:36:06Z</dcterms:modified>
</cp:coreProperties>
</file>