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54" r:id="rId2"/>
  </p:sldIdLst>
  <p:sldSz cx="16276638" cy="9144000"/>
  <p:notesSz cx="6858000" cy="9144000"/>
  <p:custDataLst>
    <p:tags r:id="rId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DD"/>
    <a:srgbClr val="FFCCCC"/>
    <a:srgbClr val="FF7C80"/>
    <a:srgbClr val="FF0066"/>
    <a:srgbClr val="1CB2BE"/>
    <a:srgbClr val="0000CC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9316" autoAdjust="0"/>
  </p:normalViewPr>
  <p:slideViewPr>
    <p:cSldViewPr>
      <p:cViewPr varScale="1">
        <p:scale>
          <a:sx n="42" d="100"/>
          <a:sy n="42" d="100"/>
        </p:scale>
        <p:origin x="996" y="8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901320" y="1510926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956423"/>
            <a:ext cx="18111893" cy="6187577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788840" y="18334"/>
            <a:ext cx="13489269" cy="658752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3679320" y="6404525"/>
            <a:ext cx="1736452" cy="1665154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784707" y="2090615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3208812" y="-53911"/>
            <a:ext cx="13117578" cy="618737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9;p25"/>
          <p:cNvSpPr/>
          <p:nvPr userDrawn="1"/>
        </p:nvSpPr>
        <p:spPr>
          <a:xfrm>
            <a:off x="4083462" y="1639945"/>
            <a:ext cx="1049822" cy="100798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5003942" y="4095493"/>
            <a:ext cx="915463" cy="843346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3581614" y="4584882"/>
            <a:ext cx="1316022" cy="121222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2626468" y="347701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444054" y="470613"/>
            <a:ext cx="3161543" cy="25218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6774864" y="625646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7054985" y="2215641"/>
            <a:ext cx="892063" cy="1800533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865D6CC9-776C-FC68-65D2-22FEA20F5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519" y="135765"/>
            <a:ext cx="1647189" cy="20833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2AD4056-4787-88D0-DCBD-BD87C994B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4070653"/>
            <a:ext cx="7075526" cy="27637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86E1F17C-80E7-AFC9-854C-4EF606E34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50322" y="100190"/>
            <a:ext cx="8175192" cy="5002852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92753DAA-CAF5-1FDD-28B6-3AC799673A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27124" y="1068806"/>
            <a:ext cx="2816596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5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9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A picture containing mirror&#10;&#10;Description automatically generated">
            <a:extLst>
              <a:ext uri="{FF2B5EF4-FFF2-40B4-BE49-F238E27FC236}">
                <a16:creationId xmlns:a16="http://schemas.microsoft.com/office/drawing/2014/main" id="{BAC734F8-EEB4-8896-BCDB-B4023C0B4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6180" y="-1053892"/>
            <a:ext cx="14706600" cy="983040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B7B37AC-A7B9-71B6-ECCD-8E835E18B9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519" y="2667000"/>
            <a:ext cx="7132417" cy="56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B2C442D-FED9-FAB8-EC43-622E09F790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964" y="406401"/>
            <a:ext cx="16195899" cy="80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4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AFFA05E-875C-CF57-095B-9048AEB23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1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0B7AC9B8-59D5-7740-0AAC-2B0C8FB51240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09751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8" r:id="rId3"/>
    <p:sldLayoutId id="2147483664" r:id="rId4"/>
    <p:sldLayoutId id="2147483665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5D2FFE27-4FCB-F2E6-90AA-2BF3E4BE6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2" y="0"/>
            <a:ext cx="16249566" cy="9140380"/>
          </a:xfrm>
          <a:prstGeom prst="rect">
            <a:avLst/>
          </a:prstGeom>
        </p:spPr>
      </p:pic>
      <p:pic>
        <p:nvPicPr>
          <p:cNvPr id="5" name="Hình ảnh 4" descr="Ảnh có chứa đồ họa véc-tơ, sáng&#10;&#10;Mô tả được tạo tự động">
            <a:extLst>
              <a:ext uri="{FF2B5EF4-FFF2-40B4-BE49-F238E27FC236}">
                <a16:creationId xmlns:a16="http://schemas.microsoft.com/office/drawing/2014/main" id="{05E02769-B46F-EB58-BD09-966E225AC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081" y="4570190"/>
            <a:ext cx="6125430" cy="437258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92183B73-AE32-1B95-742D-93C882542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49" y="0"/>
            <a:ext cx="8181334" cy="6588702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86464A3-A966-19E0-4569-A4017C4BF5CE}"/>
              </a:ext>
            </a:extLst>
          </p:cNvPr>
          <p:cNvSpPr txBox="1"/>
          <p:nvPr/>
        </p:nvSpPr>
        <p:spPr>
          <a:xfrm>
            <a:off x="6842919" y="28956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7C8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SINH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HOẠT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LỚP</a:t>
            </a:r>
          </a:p>
        </p:txBody>
      </p:sp>
    </p:spTree>
    <p:extLst>
      <p:ext uri="{BB962C8B-B14F-4D97-AF65-F5344CB8AC3E}">
        <p14:creationId xmlns:p14="http://schemas.microsoft.com/office/powerpoint/2010/main" val="1216257331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10867</TotalTime>
  <Words>3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SVN-Ziclets</vt:lpstr>
      <vt:lpstr>1_Default Design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Administrator</cp:lastModifiedBy>
  <cp:revision>1220</cp:revision>
  <dcterms:created xsi:type="dcterms:W3CDTF">2008-09-09T22:52:10Z</dcterms:created>
  <dcterms:modified xsi:type="dcterms:W3CDTF">2026-04-10T01:35:38Z</dcterms:modified>
  <cp:category>9Slide.vn</cp:category>
</cp:coreProperties>
</file>