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 userDrawn="1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B29C"/>
    <a:srgbClr val="3D3DD8"/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30" autoAdjust="0"/>
    <p:restoredTop sz="94660"/>
  </p:normalViewPr>
  <p:slideViewPr>
    <p:cSldViewPr>
      <p:cViewPr varScale="1">
        <p:scale>
          <a:sx n="47" d="100"/>
          <a:sy n="47" d="100"/>
        </p:scale>
        <p:origin x="920" y="64"/>
      </p:cViewPr>
      <p:guideLst>
        <p:guide orient="horz" pos="2832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962586"/>
            <a:ext cx="2444531" cy="2143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FF00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582047"/>
            <a:ext cx="13500099" cy="211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Đạo đức - Lớp 3</a:t>
            </a:r>
          </a:p>
          <a:p>
            <a:pPr algn="ctr" eaLnBrk="1" hangingPunct="1">
              <a:defRPr/>
            </a:pP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11: </a:t>
            </a: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NHẬN BIẾT QUY TẮC </a:t>
            </a:r>
          </a:p>
          <a:p>
            <a:pPr algn="ctr" eaLnBrk="1" hangingPunct="1">
              <a:defRPr/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TOÀN GIAO THÔNG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330324" y="1905000"/>
            <a:ext cx="13132595" cy="2176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6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01979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4263487" y="307883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891907" y="6715346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27452" y="-5633"/>
            <a:ext cx="1382714" cy="152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39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260</cp:revision>
  <dcterms:created xsi:type="dcterms:W3CDTF">2022-07-10T01:37:20Z</dcterms:created>
  <dcterms:modified xsi:type="dcterms:W3CDTF">2026-04-10T01:35:20Z</dcterms:modified>
</cp:coreProperties>
</file>