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27" r:id="rId2"/>
  </p:sldIdLst>
  <p:sldSz cx="16276638" cy="9144000"/>
  <p:notesSz cx="6858000" cy="9144000"/>
  <p:custDataLst>
    <p:tags r:id="rId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66"/>
    <a:srgbClr val="3333FF"/>
    <a:srgbClr val="FFE1F9"/>
    <a:srgbClr val="FEACEE"/>
    <a:srgbClr val="FF7C80"/>
    <a:srgbClr val="FF6600"/>
    <a:srgbClr val="6600CC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9274" autoAdjust="0"/>
  </p:normalViewPr>
  <p:slideViewPr>
    <p:cSldViewPr>
      <p:cViewPr varScale="1">
        <p:scale>
          <a:sx n="47" d="100"/>
          <a:sy n="47" d="100"/>
        </p:scale>
        <p:origin x="744" y="64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3197197" y="2667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ĐÔ THỊ VIỆT HƯNG</a:t>
            </a:r>
          </a:p>
        </p:txBody>
      </p:sp>
      <p:cxnSp>
        <p:nvCxnSpPr>
          <p:cNvPr id="26" name="Straight Connector 25"/>
          <p:cNvCxnSpPr/>
          <p:nvPr/>
        </p:nvCxnSpPr>
        <p:spPr>
          <a:xfrm flipV="1">
            <a:off x="5407784" y="9906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852319" y="1129028"/>
            <a:ext cx="4953000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1508919" y="3962400"/>
            <a:ext cx="12656582" cy="1730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Môn: Công nghệ - Lớp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9: LÀM ĐỒ CH</a:t>
            </a:r>
            <a:r>
              <a:rPr lang="vi-VN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 (TIẾT 3)</a:t>
            </a:r>
            <a:endParaRPr lang="en-US" sz="54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5056" y="570587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1889919" y="1702753"/>
            <a:ext cx="12146361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32" name="Picture 7" descr="BƯỚM 5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947921" y="388164"/>
            <a:ext cx="1197160" cy="1561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8" descr="animal-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28913" y="6922250"/>
            <a:ext cx="1110487" cy="807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10501</TotalTime>
  <Words>36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Tuyết Trương</dc:creator>
  <cp:lastModifiedBy>Administrator</cp:lastModifiedBy>
  <cp:revision>1415</cp:revision>
  <dcterms:created xsi:type="dcterms:W3CDTF">2008-09-09T22:52:10Z</dcterms:created>
  <dcterms:modified xsi:type="dcterms:W3CDTF">2026-04-10T01:35:04Z</dcterms:modified>
</cp:coreProperties>
</file>