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0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397C364B-393C-8C72-2220-195C6FA359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等线</vt:lpstr>
      <vt:lpstr>Arial</vt:lpstr>
      <vt:lpstr>Calibri</vt:lpstr>
      <vt:lpstr>1_Office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13</cp:revision>
  <dcterms:created xsi:type="dcterms:W3CDTF">2023-01-31T12:39:34Z</dcterms:created>
  <dcterms:modified xsi:type="dcterms:W3CDTF">2026-04-10T01:32:49Z</dcterms:modified>
</cp:coreProperties>
</file>