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C11C-56D8-46BB-BC29-94A6546BAC1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81B2-3AC5-4CDB-A578-261B63079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280" y="-185399"/>
            <a:ext cx="12102408" cy="6974355"/>
            <a:chOff x="21210" y="-139049"/>
            <a:chExt cx="9076806" cy="5230766"/>
          </a:xfrm>
        </p:grpSpPr>
        <p:sp>
          <p:nvSpPr>
            <p:cNvPr id="3" name="圆角矩形 4"/>
            <p:cNvSpPr/>
            <p:nvPr/>
          </p:nvSpPr>
          <p:spPr>
            <a:xfrm>
              <a:off x="232515" y="220661"/>
              <a:ext cx="8722147" cy="4799361"/>
            </a:xfrm>
            <a:custGeom>
              <a:avLst/>
              <a:gdLst>
                <a:gd name="connsiteX0" fmla="*/ 0 w 8556376"/>
                <a:gd name="connsiteY0" fmla="*/ 487324 h 4752528"/>
                <a:gd name="connsiteX1" fmla="*/ 487324 w 8556376"/>
                <a:gd name="connsiteY1" fmla="*/ 0 h 4752528"/>
                <a:gd name="connsiteX2" fmla="*/ 8069052 w 8556376"/>
                <a:gd name="connsiteY2" fmla="*/ 0 h 4752528"/>
                <a:gd name="connsiteX3" fmla="*/ 8556376 w 8556376"/>
                <a:gd name="connsiteY3" fmla="*/ 487324 h 4752528"/>
                <a:gd name="connsiteX4" fmla="*/ 8556376 w 8556376"/>
                <a:gd name="connsiteY4" fmla="*/ 4265204 h 4752528"/>
                <a:gd name="connsiteX5" fmla="*/ 8069052 w 8556376"/>
                <a:gd name="connsiteY5" fmla="*/ 4752528 h 4752528"/>
                <a:gd name="connsiteX6" fmla="*/ 487324 w 8556376"/>
                <a:gd name="connsiteY6" fmla="*/ 4752528 h 4752528"/>
                <a:gd name="connsiteX7" fmla="*/ 0 w 8556376"/>
                <a:gd name="connsiteY7" fmla="*/ 4265204 h 4752528"/>
                <a:gd name="connsiteX8" fmla="*/ 0 w 8556376"/>
                <a:gd name="connsiteY8" fmla="*/ 487324 h 4752528"/>
                <a:gd name="connsiteX0" fmla="*/ 0 w 8556376"/>
                <a:gd name="connsiteY0" fmla="*/ 487324 h 4752528"/>
                <a:gd name="connsiteX1" fmla="*/ 487324 w 8556376"/>
                <a:gd name="connsiteY1" fmla="*/ 0 h 4752528"/>
                <a:gd name="connsiteX2" fmla="*/ 8069052 w 8556376"/>
                <a:gd name="connsiteY2" fmla="*/ 0 h 4752528"/>
                <a:gd name="connsiteX3" fmla="*/ 8556376 w 8556376"/>
                <a:gd name="connsiteY3" fmla="*/ 487324 h 4752528"/>
                <a:gd name="connsiteX4" fmla="*/ 8556376 w 8556376"/>
                <a:gd name="connsiteY4" fmla="*/ 4265204 h 4752528"/>
                <a:gd name="connsiteX5" fmla="*/ 8069052 w 8556376"/>
                <a:gd name="connsiteY5" fmla="*/ 4752528 h 4752528"/>
                <a:gd name="connsiteX6" fmla="*/ 487324 w 8556376"/>
                <a:gd name="connsiteY6" fmla="*/ 4752528 h 4752528"/>
                <a:gd name="connsiteX7" fmla="*/ 0 w 8556376"/>
                <a:gd name="connsiteY7" fmla="*/ 4265204 h 4752528"/>
                <a:gd name="connsiteX8" fmla="*/ 0 w 8556376"/>
                <a:gd name="connsiteY8" fmla="*/ 487324 h 4752528"/>
                <a:gd name="connsiteX0" fmla="*/ 0 w 8556376"/>
                <a:gd name="connsiteY0" fmla="*/ 506620 h 4771824"/>
                <a:gd name="connsiteX1" fmla="*/ 487324 w 8556376"/>
                <a:gd name="connsiteY1" fmla="*/ 19296 h 4771824"/>
                <a:gd name="connsiteX2" fmla="*/ 8069052 w 8556376"/>
                <a:gd name="connsiteY2" fmla="*/ 19296 h 4771824"/>
                <a:gd name="connsiteX3" fmla="*/ 8556376 w 8556376"/>
                <a:gd name="connsiteY3" fmla="*/ 506620 h 4771824"/>
                <a:gd name="connsiteX4" fmla="*/ 8556376 w 8556376"/>
                <a:gd name="connsiteY4" fmla="*/ 4284500 h 4771824"/>
                <a:gd name="connsiteX5" fmla="*/ 8069052 w 8556376"/>
                <a:gd name="connsiteY5" fmla="*/ 4771824 h 4771824"/>
                <a:gd name="connsiteX6" fmla="*/ 487324 w 8556376"/>
                <a:gd name="connsiteY6" fmla="*/ 4771824 h 4771824"/>
                <a:gd name="connsiteX7" fmla="*/ 0 w 8556376"/>
                <a:gd name="connsiteY7" fmla="*/ 4284500 h 4771824"/>
                <a:gd name="connsiteX8" fmla="*/ 0 w 8556376"/>
                <a:gd name="connsiteY8" fmla="*/ 506620 h 4771824"/>
                <a:gd name="connsiteX0" fmla="*/ 0 w 8556376"/>
                <a:gd name="connsiteY0" fmla="*/ 510460 h 4775664"/>
                <a:gd name="connsiteX1" fmla="*/ 487324 w 8556376"/>
                <a:gd name="connsiteY1" fmla="*/ 23136 h 4775664"/>
                <a:gd name="connsiteX2" fmla="*/ 8069052 w 8556376"/>
                <a:gd name="connsiteY2" fmla="*/ 23136 h 4775664"/>
                <a:gd name="connsiteX3" fmla="*/ 8556376 w 8556376"/>
                <a:gd name="connsiteY3" fmla="*/ 510460 h 4775664"/>
                <a:gd name="connsiteX4" fmla="*/ 8556376 w 8556376"/>
                <a:gd name="connsiteY4" fmla="*/ 4288340 h 4775664"/>
                <a:gd name="connsiteX5" fmla="*/ 8069052 w 8556376"/>
                <a:gd name="connsiteY5" fmla="*/ 4775664 h 4775664"/>
                <a:gd name="connsiteX6" fmla="*/ 487324 w 8556376"/>
                <a:gd name="connsiteY6" fmla="*/ 4775664 h 4775664"/>
                <a:gd name="connsiteX7" fmla="*/ 0 w 8556376"/>
                <a:gd name="connsiteY7" fmla="*/ 4288340 h 4775664"/>
                <a:gd name="connsiteX8" fmla="*/ 0 w 8556376"/>
                <a:gd name="connsiteY8" fmla="*/ 510460 h 4775664"/>
                <a:gd name="connsiteX0" fmla="*/ 0 w 8556376"/>
                <a:gd name="connsiteY0" fmla="*/ 556818 h 4822022"/>
                <a:gd name="connsiteX1" fmla="*/ 487324 w 8556376"/>
                <a:gd name="connsiteY1" fmla="*/ 69494 h 4822022"/>
                <a:gd name="connsiteX2" fmla="*/ 8069052 w 8556376"/>
                <a:gd name="connsiteY2" fmla="*/ 69494 h 4822022"/>
                <a:gd name="connsiteX3" fmla="*/ 8556376 w 8556376"/>
                <a:gd name="connsiteY3" fmla="*/ 556818 h 4822022"/>
                <a:gd name="connsiteX4" fmla="*/ 8556376 w 8556376"/>
                <a:gd name="connsiteY4" fmla="*/ 4334698 h 4822022"/>
                <a:gd name="connsiteX5" fmla="*/ 8069052 w 8556376"/>
                <a:gd name="connsiteY5" fmla="*/ 4822022 h 4822022"/>
                <a:gd name="connsiteX6" fmla="*/ 487324 w 8556376"/>
                <a:gd name="connsiteY6" fmla="*/ 4822022 h 4822022"/>
                <a:gd name="connsiteX7" fmla="*/ 0 w 8556376"/>
                <a:gd name="connsiteY7" fmla="*/ 4334698 h 4822022"/>
                <a:gd name="connsiteX8" fmla="*/ 0 w 8556376"/>
                <a:gd name="connsiteY8" fmla="*/ 556818 h 4822022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42681 w 8599057"/>
                <a:gd name="connsiteY0" fmla="*/ 536554 h 4801758"/>
                <a:gd name="connsiteX1" fmla="*/ 530005 w 8599057"/>
                <a:gd name="connsiteY1" fmla="*/ 49230 h 4801758"/>
                <a:gd name="connsiteX2" fmla="*/ 7908533 w 8599057"/>
                <a:gd name="connsiteY2" fmla="*/ 74630 h 4801758"/>
                <a:gd name="connsiteX3" fmla="*/ 8599057 w 8599057"/>
                <a:gd name="connsiteY3" fmla="*/ 536554 h 4801758"/>
                <a:gd name="connsiteX4" fmla="*/ 8599057 w 8599057"/>
                <a:gd name="connsiteY4" fmla="*/ 4314434 h 4801758"/>
                <a:gd name="connsiteX5" fmla="*/ 8111733 w 8599057"/>
                <a:gd name="connsiteY5" fmla="*/ 4801758 h 4801758"/>
                <a:gd name="connsiteX6" fmla="*/ 530005 w 8599057"/>
                <a:gd name="connsiteY6" fmla="*/ 4801758 h 4801758"/>
                <a:gd name="connsiteX7" fmla="*/ 42681 w 8599057"/>
                <a:gd name="connsiteY7" fmla="*/ 4314434 h 4801758"/>
                <a:gd name="connsiteX8" fmla="*/ 42681 w 8599057"/>
                <a:gd name="connsiteY8" fmla="*/ 536554 h 4801758"/>
                <a:gd name="connsiteX0" fmla="*/ 42681 w 8599057"/>
                <a:gd name="connsiteY0" fmla="*/ 724657 h 4799361"/>
                <a:gd name="connsiteX1" fmla="*/ 530005 w 8599057"/>
                <a:gd name="connsiteY1" fmla="*/ 46833 h 4799361"/>
                <a:gd name="connsiteX2" fmla="*/ 7908533 w 8599057"/>
                <a:gd name="connsiteY2" fmla="*/ 72233 h 4799361"/>
                <a:gd name="connsiteX3" fmla="*/ 8599057 w 8599057"/>
                <a:gd name="connsiteY3" fmla="*/ 534157 h 4799361"/>
                <a:gd name="connsiteX4" fmla="*/ 8599057 w 8599057"/>
                <a:gd name="connsiteY4" fmla="*/ 4312037 h 4799361"/>
                <a:gd name="connsiteX5" fmla="*/ 8111733 w 8599057"/>
                <a:gd name="connsiteY5" fmla="*/ 4799361 h 4799361"/>
                <a:gd name="connsiteX6" fmla="*/ 530005 w 8599057"/>
                <a:gd name="connsiteY6" fmla="*/ 4799361 h 4799361"/>
                <a:gd name="connsiteX7" fmla="*/ 42681 w 8599057"/>
                <a:gd name="connsiteY7" fmla="*/ 4312037 h 4799361"/>
                <a:gd name="connsiteX8" fmla="*/ 42681 w 8599057"/>
                <a:gd name="connsiteY8" fmla="*/ 724657 h 4799361"/>
                <a:gd name="connsiteX0" fmla="*/ 42681 w 8599057"/>
                <a:gd name="connsiteY0" fmla="*/ 724657 h 4799361"/>
                <a:gd name="connsiteX1" fmla="*/ 530005 w 8599057"/>
                <a:gd name="connsiteY1" fmla="*/ 46833 h 4799361"/>
                <a:gd name="connsiteX2" fmla="*/ 7908533 w 8599057"/>
                <a:gd name="connsiteY2" fmla="*/ 72233 h 4799361"/>
                <a:gd name="connsiteX3" fmla="*/ 8599057 w 8599057"/>
                <a:gd name="connsiteY3" fmla="*/ 534157 h 4799361"/>
                <a:gd name="connsiteX4" fmla="*/ 8599057 w 8599057"/>
                <a:gd name="connsiteY4" fmla="*/ 4312037 h 4799361"/>
                <a:gd name="connsiteX5" fmla="*/ 8111733 w 8599057"/>
                <a:gd name="connsiteY5" fmla="*/ 4799361 h 4799361"/>
                <a:gd name="connsiteX6" fmla="*/ 530005 w 8599057"/>
                <a:gd name="connsiteY6" fmla="*/ 4799361 h 4799361"/>
                <a:gd name="connsiteX7" fmla="*/ 42681 w 8599057"/>
                <a:gd name="connsiteY7" fmla="*/ 4312037 h 4799361"/>
                <a:gd name="connsiteX8" fmla="*/ 42681 w 8599057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81726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803139"/>
                <a:gd name="connsiteX1" fmla="*/ 590912 w 8722147"/>
                <a:gd name="connsiteY1" fmla="*/ 46833 h 4803139"/>
                <a:gd name="connsiteX2" fmla="*/ 7969440 w 8722147"/>
                <a:gd name="connsiteY2" fmla="*/ 72233 h 4803139"/>
                <a:gd name="connsiteX3" fmla="*/ 8659964 w 8722147"/>
                <a:gd name="connsiteY3" fmla="*/ 534157 h 4803139"/>
                <a:gd name="connsiteX4" fmla="*/ 8659964 w 8722147"/>
                <a:gd name="connsiteY4" fmla="*/ 4312037 h 4803139"/>
                <a:gd name="connsiteX5" fmla="*/ 8172640 w 8722147"/>
                <a:gd name="connsiteY5" fmla="*/ 4799361 h 4803139"/>
                <a:gd name="connsiteX6" fmla="*/ 883012 w 8722147"/>
                <a:gd name="connsiteY6" fmla="*/ 4710461 h 4803139"/>
                <a:gd name="connsiteX7" fmla="*/ 103588 w 8722147"/>
                <a:gd name="connsiteY7" fmla="*/ 4312037 h 4803139"/>
                <a:gd name="connsiteX8" fmla="*/ 103588 w 8722147"/>
                <a:gd name="connsiteY8" fmla="*/ 724657 h 4803139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81726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78170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78170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147" h="4799361">
                  <a:moveTo>
                    <a:pt x="103588" y="724657"/>
                  </a:moveTo>
                  <a:cubicBezTo>
                    <a:pt x="-23412" y="87215"/>
                    <a:pt x="131270" y="-29367"/>
                    <a:pt x="590912" y="46833"/>
                  </a:cubicBezTo>
                  <a:cubicBezTo>
                    <a:pt x="2749855" y="338933"/>
                    <a:pt x="5048497" y="-181767"/>
                    <a:pt x="7969440" y="72233"/>
                  </a:cubicBezTo>
                  <a:cubicBezTo>
                    <a:pt x="8606882" y="-29367"/>
                    <a:pt x="8659964" y="265015"/>
                    <a:pt x="8659964" y="534157"/>
                  </a:cubicBezTo>
                  <a:cubicBezTo>
                    <a:pt x="8888564" y="1361650"/>
                    <a:pt x="8393264" y="2417744"/>
                    <a:pt x="8659964" y="4312037"/>
                  </a:cubicBezTo>
                  <a:cubicBezTo>
                    <a:pt x="8659964" y="4581179"/>
                    <a:pt x="8467182" y="4710461"/>
                    <a:pt x="7817040" y="4799361"/>
                  </a:cubicBezTo>
                  <a:cubicBezTo>
                    <a:pt x="3448297" y="4710461"/>
                    <a:pt x="3232455" y="4380261"/>
                    <a:pt x="883012" y="4710461"/>
                  </a:cubicBezTo>
                  <a:cubicBezTo>
                    <a:pt x="359870" y="4634261"/>
                    <a:pt x="14688" y="4784379"/>
                    <a:pt x="103588" y="4312037"/>
                  </a:cubicBezTo>
                  <a:cubicBezTo>
                    <a:pt x="-201212" y="3700444"/>
                    <a:pt x="281388" y="1209250"/>
                    <a:pt x="103588" y="724657"/>
                  </a:cubicBezTo>
                  <a:close/>
                </a:path>
              </a:pathLst>
            </a:custGeom>
            <a:noFill/>
            <a:ln>
              <a:solidFill>
                <a:srgbClr val="0BA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椭圆 9"/>
            <p:cNvSpPr/>
            <p:nvPr/>
          </p:nvSpPr>
          <p:spPr>
            <a:xfrm rot="12100884">
              <a:off x="21210" y="143420"/>
              <a:ext cx="782397" cy="229329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0BA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" name="组合 4"/>
            <p:cNvGrpSpPr/>
            <p:nvPr/>
          </p:nvGrpSpPr>
          <p:grpSpPr>
            <a:xfrm rot="16826843">
              <a:off x="8181052" y="91578"/>
              <a:ext cx="817274" cy="356019"/>
              <a:chOff x="444259" y="3705449"/>
              <a:chExt cx="3605003" cy="867132"/>
            </a:xfrm>
          </p:grpSpPr>
          <p:sp>
            <p:nvSpPr>
              <p:cNvPr id="15" name="椭圆 9"/>
              <p:cNvSpPr/>
              <p:nvPr/>
            </p:nvSpPr>
            <p:spPr>
              <a:xfrm>
                <a:off x="444259" y="3705449"/>
                <a:ext cx="3605003" cy="86713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278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" name="椭圆 9"/>
              <p:cNvSpPr/>
              <p:nvPr/>
            </p:nvSpPr>
            <p:spPr>
              <a:xfrm>
                <a:off x="521180" y="3958459"/>
                <a:ext cx="3451161" cy="55856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0BA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" name="椭圆 9"/>
            <p:cNvSpPr/>
            <p:nvPr/>
          </p:nvSpPr>
          <p:spPr>
            <a:xfrm rot="16560661">
              <a:off x="-114101" y="383087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7" name="组合 6"/>
            <p:cNvGrpSpPr/>
            <p:nvPr/>
          </p:nvGrpSpPr>
          <p:grpSpPr>
            <a:xfrm rot="3083936">
              <a:off x="8418517" y="4505070"/>
              <a:ext cx="817274" cy="356019"/>
              <a:chOff x="444259" y="3705449"/>
              <a:chExt cx="3605003" cy="867132"/>
            </a:xfrm>
          </p:grpSpPr>
          <p:sp>
            <p:nvSpPr>
              <p:cNvPr id="13" name="椭圆 9"/>
              <p:cNvSpPr/>
              <p:nvPr/>
            </p:nvSpPr>
            <p:spPr>
              <a:xfrm>
                <a:off x="444259" y="3705449"/>
                <a:ext cx="3605003" cy="86713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278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4" name="椭圆 9"/>
              <p:cNvSpPr/>
              <p:nvPr/>
            </p:nvSpPr>
            <p:spPr>
              <a:xfrm>
                <a:off x="521180" y="3958459"/>
                <a:ext cx="3451161" cy="55856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0BA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8" name="椭圆 9"/>
            <p:cNvSpPr/>
            <p:nvPr/>
          </p:nvSpPr>
          <p:spPr>
            <a:xfrm rot="9240798">
              <a:off x="8315619" y="4770417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9"/>
            <p:cNvSpPr/>
            <p:nvPr/>
          </p:nvSpPr>
          <p:spPr>
            <a:xfrm rot="9240798">
              <a:off x="173505" y="4450467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椭圆 9"/>
            <p:cNvSpPr/>
            <p:nvPr/>
          </p:nvSpPr>
          <p:spPr>
            <a:xfrm rot="12111602">
              <a:off x="173504" y="4750081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椭圆 9"/>
            <p:cNvSpPr/>
            <p:nvPr/>
          </p:nvSpPr>
          <p:spPr>
            <a:xfrm rot="5650920">
              <a:off x="-104922" y="4367285"/>
              <a:ext cx="770373" cy="163254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0BA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椭圆 9"/>
            <p:cNvSpPr/>
            <p:nvPr/>
          </p:nvSpPr>
          <p:spPr>
            <a:xfrm rot="9645523">
              <a:off x="8027296" y="224380"/>
              <a:ext cx="770373" cy="163254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91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1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11">
            <a:extLst>
              <a:ext uri="{FF2B5EF4-FFF2-40B4-BE49-F238E27FC236}">
                <a16:creationId xmlns:a16="http://schemas.microsoft.com/office/drawing/2014/main" id="{A81B3998-6E41-4781-BA16-19A92872CE04}"/>
              </a:ext>
            </a:extLst>
          </p:cNvPr>
          <p:cNvGrpSpPr/>
          <p:nvPr userDrawn="1"/>
        </p:nvGrpSpPr>
        <p:grpSpPr>
          <a:xfrm>
            <a:off x="146326" y="-116355"/>
            <a:ext cx="11899349" cy="6974355"/>
            <a:chOff x="173504" y="-139049"/>
            <a:chExt cx="8924512" cy="5230766"/>
          </a:xfrm>
        </p:grpSpPr>
        <p:sp>
          <p:nvSpPr>
            <p:cNvPr id="6" name="圆角矩形 4">
              <a:extLst>
                <a:ext uri="{FF2B5EF4-FFF2-40B4-BE49-F238E27FC236}">
                  <a16:creationId xmlns:a16="http://schemas.microsoft.com/office/drawing/2014/main" id="{231BA278-C1A6-4F47-998C-89DC35D1CBFD}"/>
                </a:ext>
              </a:extLst>
            </p:cNvPr>
            <p:cNvSpPr/>
            <p:nvPr/>
          </p:nvSpPr>
          <p:spPr>
            <a:xfrm>
              <a:off x="232515" y="220661"/>
              <a:ext cx="8722147" cy="4799361"/>
            </a:xfrm>
            <a:custGeom>
              <a:avLst/>
              <a:gdLst>
                <a:gd name="connsiteX0" fmla="*/ 0 w 8556376"/>
                <a:gd name="connsiteY0" fmla="*/ 487324 h 4752528"/>
                <a:gd name="connsiteX1" fmla="*/ 487324 w 8556376"/>
                <a:gd name="connsiteY1" fmla="*/ 0 h 4752528"/>
                <a:gd name="connsiteX2" fmla="*/ 8069052 w 8556376"/>
                <a:gd name="connsiteY2" fmla="*/ 0 h 4752528"/>
                <a:gd name="connsiteX3" fmla="*/ 8556376 w 8556376"/>
                <a:gd name="connsiteY3" fmla="*/ 487324 h 4752528"/>
                <a:gd name="connsiteX4" fmla="*/ 8556376 w 8556376"/>
                <a:gd name="connsiteY4" fmla="*/ 4265204 h 4752528"/>
                <a:gd name="connsiteX5" fmla="*/ 8069052 w 8556376"/>
                <a:gd name="connsiteY5" fmla="*/ 4752528 h 4752528"/>
                <a:gd name="connsiteX6" fmla="*/ 487324 w 8556376"/>
                <a:gd name="connsiteY6" fmla="*/ 4752528 h 4752528"/>
                <a:gd name="connsiteX7" fmla="*/ 0 w 8556376"/>
                <a:gd name="connsiteY7" fmla="*/ 4265204 h 4752528"/>
                <a:gd name="connsiteX8" fmla="*/ 0 w 8556376"/>
                <a:gd name="connsiteY8" fmla="*/ 487324 h 4752528"/>
                <a:gd name="connsiteX0" fmla="*/ 0 w 8556376"/>
                <a:gd name="connsiteY0" fmla="*/ 487324 h 4752528"/>
                <a:gd name="connsiteX1" fmla="*/ 487324 w 8556376"/>
                <a:gd name="connsiteY1" fmla="*/ 0 h 4752528"/>
                <a:gd name="connsiteX2" fmla="*/ 8069052 w 8556376"/>
                <a:gd name="connsiteY2" fmla="*/ 0 h 4752528"/>
                <a:gd name="connsiteX3" fmla="*/ 8556376 w 8556376"/>
                <a:gd name="connsiteY3" fmla="*/ 487324 h 4752528"/>
                <a:gd name="connsiteX4" fmla="*/ 8556376 w 8556376"/>
                <a:gd name="connsiteY4" fmla="*/ 4265204 h 4752528"/>
                <a:gd name="connsiteX5" fmla="*/ 8069052 w 8556376"/>
                <a:gd name="connsiteY5" fmla="*/ 4752528 h 4752528"/>
                <a:gd name="connsiteX6" fmla="*/ 487324 w 8556376"/>
                <a:gd name="connsiteY6" fmla="*/ 4752528 h 4752528"/>
                <a:gd name="connsiteX7" fmla="*/ 0 w 8556376"/>
                <a:gd name="connsiteY7" fmla="*/ 4265204 h 4752528"/>
                <a:gd name="connsiteX8" fmla="*/ 0 w 8556376"/>
                <a:gd name="connsiteY8" fmla="*/ 487324 h 4752528"/>
                <a:gd name="connsiteX0" fmla="*/ 0 w 8556376"/>
                <a:gd name="connsiteY0" fmla="*/ 506620 h 4771824"/>
                <a:gd name="connsiteX1" fmla="*/ 487324 w 8556376"/>
                <a:gd name="connsiteY1" fmla="*/ 19296 h 4771824"/>
                <a:gd name="connsiteX2" fmla="*/ 8069052 w 8556376"/>
                <a:gd name="connsiteY2" fmla="*/ 19296 h 4771824"/>
                <a:gd name="connsiteX3" fmla="*/ 8556376 w 8556376"/>
                <a:gd name="connsiteY3" fmla="*/ 506620 h 4771824"/>
                <a:gd name="connsiteX4" fmla="*/ 8556376 w 8556376"/>
                <a:gd name="connsiteY4" fmla="*/ 4284500 h 4771824"/>
                <a:gd name="connsiteX5" fmla="*/ 8069052 w 8556376"/>
                <a:gd name="connsiteY5" fmla="*/ 4771824 h 4771824"/>
                <a:gd name="connsiteX6" fmla="*/ 487324 w 8556376"/>
                <a:gd name="connsiteY6" fmla="*/ 4771824 h 4771824"/>
                <a:gd name="connsiteX7" fmla="*/ 0 w 8556376"/>
                <a:gd name="connsiteY7" fmla="*/ 4284500 h 4771824"/>
                <a:gd name="connsiteX8" fmla="*/ 0 w 8556376"/>
                <a:gd name="connsiteY8" fmla="*/ 506620 h 4771824"/>
                <a:gd name="connsiteX0" fmla="*/ 0 w 8556376"/>
                <a:gd name="connsiteY0" fmla="*/ 510460 h 4775664"/>
                <a:gd name="connsiteX1" fmla="*/ 487324 w 8556376"/>
                <a:gd name="connsiteY1" fmla="*/ 23136 h 4775664"/>
                <a:gd name="connsiteX2" fmla="*/ 8069052 w 8556376"/>
                <a:gd name="connsiteY2" fmla="*/ 23136 h 4775664"/>
                <a:gd name="connsiteX3" fmla="*/ 8556376 w 8556376"/>
                <a:gd name="connsiteY3" fmla="*/ 510460 h 4775664"/>
                <a:gd name="connsiteX4" fmla="*/ 8556376 w 8556376"/>
                <a:gd name="connsiteY4" fmla="*/ 4288340 h 4775664"/>
                <a:gd name="connsiteX5" fmla="*/ 8069052 w 8556376"/>
                <a:gd name="connsiteY5" fmla="*/ 4775664 h 4775664"/>
                <a:gd name="connsiteX6" fmla="*/ 487324 w 8556376"/>
                <a:gd name="connsiteY6" fmla="*/ 4775664 h 4775664"/>
                <a:gd name="connsiteX7" fmla="*/ 0 w 8556376"/>
                <a:gd name="connsiteY7" fmla="*/ 4288340 h 4775664"/>
                <a:gd name="connsiteX8" fmla="*/ 0 w 8556376"/>
                <a:gd name="connsiteY8" fmla="*/ 510460 h 4775664"/>
                <a:gd name="connsiteX0" fmla="*/ 0 w 8556376"/>
                <a:gd name="connsiteY0" fmla="*/ 556818 h 4822022"/>
                <a:gd name="connsiteX1" fmla="*/ 487324 w 8556376"/>
                <a:gd name="connsiteY1" fmla="*/ 69494 h 4822022"/>
                <a:gd name="connsiteX2" fmla="*/ 8069052 w 8556376"/>
                <a:gd name="connsiteY2" fmla="*/ 69494 h 4822022"/>
                <a:gd name="connsiteX3" fmla="*/ 8556376 w 8556376"/>
                <a:gd name="connsiteY3" fmla="*/ 556818 h 4822022"/>
                <a:gd name="connsiteX4" fmla="*/ 8556376 w 8556376"/>
                <a:gd name="connsiteY4" fmla="*/ 4334698 h 4822022"/>
                <a:gd name="connsiteX5" fmla="*/ 8069052 w 8556376"/>
                <a:gd name="connsiteY5" fmla="*/ 4822022 h 4822022"/>
                <a:gd name="connsiteX6" fmla="*/ 487324 w 8556376"/>
                <a:gd name="connsiteY6" fmla="*/ 4822022 h 4822022"/>
                <a:gd name="connsiteX7" fmla="*/ 0 w 8556376"/>
                <a:gd name="connsiteY7" fmla="*/ 4334698 h 4822022"/>
                <a:gd name="connsiteX8" fmla="*/ 0 w 8556376"/>
                <a:gd name="connsiteY8" fmla="*/ 556818 h 4822022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0 w 8556376"/>
                <a:gd name="connsiteY0" fmla="*/ 534157 h 4799361"/>
                <a:gd name="connsiteX1" fmla="*/ 487324 w 8556376"/>
                <a:gd name="connsiteY1" fmla="*/ 46833 h 4799361"/>
                <a:gd name="connsiteX2" fmla="*/ 7865852 w 8556376"/>
                <a:gd name="connsiteY2" fmla="*/ 72233 h 4799361"/>
                <a:gd name="connsiteX3" fmla="*/ 8556376 w 8556376"/>
                <a:gd name="connsiteY3" fmla="*/ 534157 h 4799361"/>
                <a:gd name="connsiteX4" fmla="*/ 8556376 w 8556376"/>
                <a:gd name="connsiteY4" fmla="*/ 4312037 h 4799361"/>
                <a:gd name="connsiteX5" fmla="*/ 8069052 w 8556376"/>
                <a:gd name="connsiteY5" fmla="*/ 4799361 h 4799361"/>
                <a:gd name="connsiteX6" fmla="*/ 487324 w 8556376"/>
                <a:gd name="connsiteY6" fmla="*/ 4799361 h 4799361"/>
                <a:gd name="connsiteX7" fmla="*/ 0 w 8556376"/>
                <a:gd name="connsiteY7" fmla="*/ 4312037 h 4799361"/>
                <a:gd name="connsiteX8" fmla="*/ 0 w 8556376"/>
                <a:gd name="connsiteY8" fmla="*/ 534157 h 4799361"/>
                <a:gd name="connsiteX0" fmla="*/ 42681 w 8599057"/>
                <a:gd name="connsiteY0" fmla="*/ 536554 h 4801758"/>
                <a:gd name="connsiteX1" fmla="*/ 530005 w 8599057"/>
                <a:gd name="connsiteY1" fmla="*/ 49230 h 4801758"/>
                <a:gd name="connsiteX2" fmla="*/ 7908533 w 8599057"/>
                <a:gd name="connsiteY2" fmla="*/ 74630 h 4801758"/>
                <a:gd name="connsiteX3" fmla="*/ 8599057 w 8599057"/>
                <a:gd name="connsiteY3" fmla="*/ 536554 h 4801758"/>
                <a:gd name="connsiteX4" fmla="*/ 8599057 w 8599057"/>
                <a:gd name="connsiteY4" fmla="*/ 4314434 h 4801758"/>
                <a:gd name="connsiteX5" fmla="*/ 8111733 w 8599057"/>
                <a:gd name="connsiteY5" fmla="*/ 4801758 h 4801758"/>
                <a:gd name="connsiteX6" fmla="*/ 530005 w 8599057"/>
                <a:gd name="connsiteY6" fmla="*/ 4801758 h 4801758"/>
                <a:gd name="connsiteX7" fmla="*/ 42681 w 8599057"/>
                <a:gd name="connsiteY7" fmla="*/ 4314434 h 4801758"/>
                <a:gd name="connsiteX8" fmla="*/ 42681 w 8599057"/>
                <a:gd name="connsiteY8" fmla="*/ 536554 h 4801758"/>
                <a:gd name="connsiteX0" fmla="*/ 42681 w 8599057"/>
                <a:gd name="connsiteY0" fmla="*/ 724657 h 4799361"/>
                <a:gd name="connsiteX1" fmla="*/ 530005 w 8599057"/>
                <a:gd name="connsiteY1" fmla="*/ 46833 h 4799361"/>
                <a:gd name="connsiteX2" fmla="*/ 7908533 w 8599057"/>
                <a:gd name="connsiteY2" fmla="*/ 72233 h 4799361"/>
                <a:gd name="connsiteX3" fmla="*/ 8599057 w 8599057"/>
                <a:gd name="connsiteY3" fmla="*/ 534157 h 4799361"/>
                <a:gd name="connsiteX4" fmla="*/ 8599057 w 8599057"/>
                <a:gd name="connsiteY4" fmla="*/ 4312037 h 4799361"/>
                <a:gd name="connsiteX5" fmla="*/ 8111733 w 8599057"/>
                <a:gd name="connsiteY5" fmla="*/ 4799361 h 4799361"/>
                <a:gd name="connsiteX6" fmla="*/ 530005 w 8599057"/>
                <a:gd name="connsiteY6" fmla="*/ 4799361 h 4799361"/>
                <a:gd name="connsiteX7" fmla="*/ 42681 w 8599057"/>
                <a:gd name="connsiteY7" fmla="*/ 4312037 h 4799361"/>
                <a:gd name="connsiteX8" fmla="*/ 42681 w 8599057"/>
                <a:gd name="connsiteY8" fmla="*/ 724657 h 4799361"/>
                <a:gd name="connsiteX0" fmla="*/ 42681 w 8599057"/>
                <a:gd name="connsiteY0" fmla="*/ 724657 h 4799361"/>
                <a:gd name="connsiteX1" fmla="*/ 530005 w 8599057"/>
                <a:gd name="connsiteY1" fmla="*/ 46833 h 4799361"/>
                <a:gd name="connsiteX2" fmla="*/ 7908533 w 8599057"/>
                <a:gd name="connsiteY2" fmla="*/ 72233 h 4799361"/>
                <a:gd name="connsiteX3" fmla="*/ 8599057 w 8599057"/>
                <a:gd name="connsiteY3" fmla="*/ 534157 h 4799361"/>
                <a:gd name="connsiteX4" fmla="*/ 8599057 w 8599057"/>
                <a:gd name="connsiteY4" fmla="*/ 4312037 h 4799361"/>
                <a:gd name="connsiteX5" fmla="*/ 8111733 w 8599057"/>
                <a:gd name="connsiteY5" fmla="*/ 4799361 h 4799361"/>
                <a:gd name="connsiteX6" fmla="*/ 530005 w 8599057"/>
                <a:gd name="connsiteY6" fmla="*/ 4799361 h 4799361"/>
                <a:gd name="connsiteX7" fmla="*/ 42681 w 8599057"/>
                <a:gd name="connsiteY7" fmla="*/ 4312037 h 4799361"/>
                <a:gd name="connsiteX8" fmla="*/ 42681 w 8599057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590912 w 8659964"/>
                <a:gd name="connsiteY6" fmla="*/ 47993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659964"/>
                <a:gd name="connsiteY0" fmla="*/ 724657 h 4799361"/>
                <a:gd name="connsiteX1" fmla="*/ 590912 w 8659964"/>
                <a:gd name="connsiteY1" fmla="*/ 46833 h 4799361"/>
                <a:gd name="connsiteX2" fmla="*/ 7969440 w 8659964"/>
                <a:gd name="connsiteY2" fmla="*/ 72233 h 4799361"/>
                <a:gd name="connsiteX3" fmla="*/ 8659964 w 8659964"/>
                <a:gd name="connsiteY3" fmla="*/ 534157 h 4799361"/>
                <a:gd name="connsiteX4" fmla="*/ 8659964 w 8659964"/>
                <a:gd name="connsiteY4" fmla="*/ 4312037 h 4799361"/>
                <a:gd name="connsiteX5" fmla="*/ 8172640 w 8659964"/>
                <a:gd name="connsiteY5" fmla="*/ 4799361 h 4799361"/>
                <a:gd name="connsiteX6" fmla="*/ 883012 w 8659964"/>
                <a:gd name="connsiteY6" fmla="*/ 4710461 h 4799361"/>
                <a:gd name="connsiteX7" fmla="*/ 103588 w 8659964"/>
                <a:gd name="connsiteY7" fmla="*/ 4312037 h 4799361"/>
                <a:gd name="connsiteX8" fmla="*/ 103588 w 8659964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81726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803139"/>
                <a:gd name="connsiteX1" fmla="*/ 590912 w 8722147"/>
                <a:gd name="connsiteY1" fmla="*/ 46833 h 4803139"/>
                <a:gd name="connsiteX2" fmla="*/ 7969440 w 8722147"/>
                <a:gd name="connsiteY2" fmla="*/ 72233 h 4803139"/>
                <a:gd name="connsiteX3" fmla="*/ 8659964 w 8722147"/>
                <a:gd name="connsiteY3" fmla="*/ 534157 h 4803139"/>
                <a:gd name="connsiteX4" fmla="*/ 8659964 w 8722147"/>
                <a:gd name="connsiteY4" fmla="*/ 4312037 h 4803139"/>
                <a:gd name="connsiteX5" fmla="*/ 8172640 w 8722147"/>
                <a:gd name="connsiteY5" fmla="*/ 4799361 h 4803139"/>
                <a:gd name="connsiteX6" fmla="*/ 883012 w 8722147"/>
                <a:gd name="connsiteY6" fmla="*/ 4710461 h 4803139"/>
                <a:gd name="connsiteX7" fmla="*/ 103588 w 8722147"/>
                <a:gd name="connsiteY7" fmla="*/ 4312037 h 4803139"/>
                <a:gd name="connsiteX8" fmla="*/ 103588 w 8722147"/>
                <a:gd name="connsiteY8" fmla="*/ 724657 h 4803139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81726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78170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  <a:gd name="connsiteX0" fmla="*/ 103588 w 8722147"/>
                <a:gd name="connsiteY0" fmla="*/ 724657 h 4799361"/>
                <a:gd name="connsiteX1" fmla="*/ 590912 w 8722147"/>
                <a:gd name="connsiteY1" fmla="*/ 46833 h 4799361"/>
                <a:gd name="connsiteX2" fmla="*/ 7969440 w 8722147"/>
                <a:gd name="connsiteY2" fmla="*/ 72233 h 4799361"/>
                <a:gd name="connsiteX3" fmla="*/ 8659964 w 8722147"/>
                <a:gd name="connsiteY3" fmla="*/ 534157 h 4799361"/>
                <a:gd name="connsiteX4" fmla="*/ 8659964 w 8722147"/>
                <a:gd name="connsiteY4" fmla="*/ 4312037 h 4799361"/>
                <a:gd name="connsiteX5" fmla="*/ 7817040 w 8722147"/>
                <a:gd name="connsiteY5" fmla="*/ 4799361 h 4799361"/>
                <a:gd name="connsiteX6" fmla="*/ 883012 w 8722147"/>
                <a:gd name="connsiteY6" fmla="*/ 4710461 h 4799361"/>
                <a:gd name="connsiteX7" fmla="*/ 103588 w 8722147"/>
                <a:gd name="connsiteY7" fmla="*/ 4312037 h 4799361"/>
                <a:gd name="connsiteX8" fmla="*/ 103588 w 8722147"/>
                <a:gd name="connsiteY8" fmla="*/ 724657 h 479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147" h="4799361">
                  <a:moveTo>
                    <a:pt x="103588" y="724657"/>
                  </a:moveTo>
                  <a:cubicBezTo>
                    <a:pt x="-23412" y="87215"/>
                    <a:pt x="131270" y="-29367"/>
                    <a:pt x="590912" y="46833"/>
                  </a:cubicBezTo>
                  <a:cubicBezTo>
                    <a:pt x="2749855" y="338933"/>
                    <a:pt x="5048497" y="-181767"/>
                    <a:pt x="7969440" y="72233"/>
                  </a:cubicBezTo>
                  <a:cubicBezTo>
                    <a:pt x="8606882" y="-29367"/>
                    <a:pt x="8659964" y="265015"/>
                    <a:pt x="8659964" y="534157"/>
                  </a:cubicBezTo>
                  <a:cubicBezTo>
                    <a:pt x="8888564" y="1361650"/>
                    <a:pt x="8393264" y="2417744"/>
                    <a:pt x="8659964" y="4312037"/>
                  </a:cubicBezTo>
                  <a:cubicBezTo>
                    <a:pt x="8659964" y="4581179"/>
                    <a:pt x="8467182" y="4710461"/>
                    <a:pt x="7817040" y="4799361"/>
                  </a:cubicBezTo>
                  <a:cubicBezTo>
                    <a:pt x="3448297" y="4710461"/>
                    <a:pt x="3232455" y="4380261"/>
                    <a:pt x="883012" y="4710461"/>
                  </a:cubicBezTo>
                  <a:cubicBezTo>
                    <a:pt x="359870" y="4634261"/>
                    <a:pt x="14688" y="4784379"/>
                    <a:pt x="103588" y="4312037"/>
                  </a:cubicBezTo>
                  <a:cubicBezTo>
                    <a:pt x="-201212" y="3700444"/>
                    <a:pt x="281388" y="1209250"/>
                    <a:pt x="103588" y="724657"/>
                  </a:cubicBezTo>
                  <a:close/>
                </a:path>
              </a:pathLst>
            </a:custGeom>
            <a:noFill/>
            <a:ln>
              <a:solidFill>
                <a:srgbClr val="0BA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grpSp>
          <p:nvGrpSpPr>
            <p:cNvPr id="7" name="组合 10">
              <a:extLst>
                <a:ext uri="{FF2B5EF4-FFF2-40B4-BE49-F238E27FC236}">
                  <a16:creationId xmlns:a16="http://schemas.microsoft.com/office/drawing/2014/main" id="{7D18BDB3-FB29-4195-BCDF-BF37FF6B6BCB}"/>
                </a:ext>
              </a:extLst>
            </p:cNvPr>
            <p:cNvGrpSpPr/>
            <p:nvPr/>
          </p:nvGrpSpPr>
          <p:grpSpPr>
            <a:xfrm rot="12100884">
              <a:off x="841268" y="206635"/>
              <a:ext cx="817274" cy="356019"/>
              <a:chOff x="444259" y="3705449"/>
              <a:chExt cx="3605003" cy="867132"/>
            </a:xfrm>
          </p:grpSpPr>
          <p:sp>
            <p:nvSpPr>
              <p:cNvPr id="20" name="椭圆 9">
                <a:extLst>
                  <a:ext uri="{FF2B5EF4-FFF2-40B4-BE49-F238E27FC236}">
                    <a16:creationId xmlns:a16="http://schemas.microsoft.com/office/drawing/2014/main" id="{4589A69A-3B92-4266-BE72-420E082742E9}"/>
                  </a:ext>
                </a:extLst>
              </p:cNvPr>
              <p:cNvSpPr/>
              <p:nvPr/>
            </p:nvSpPr>
            <p:spPr>
              <a:xfrm>
                <a:off x="444259" y="3705449"/>
                <a:ext cx="3605003" cy="86713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278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  <p:sp>
            <p:nvSpPr>
              <p:cNvPr id="21" name="椭圆 9">
                <a:extLst>
                  <a:ext uri="{FF2B5EF4-FFF2-40B4-BE49-F238E27FC236}">
                    <a16:creationId xmlns:a16="http://schemas.microsoft.com/office/drawing/2014/main" id="{D70B7883-A5D4-4D73-B892-AEFD60DE1A70}"/>
                  </a:ext>
                </a:extLst>
              </p:cNvPr>
              <p:cNvSpPr/>
              <p:nvPr/>
            </p:nvSpPr>
            <p:spPr>
              <a:xfrm>
                <a:off x="521180" y="3958459"/>
                <a:ext cx="3451161" cy="55856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0BA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</p:grpSp>
        <p:grpSp>
          <p:nvGrpSpPr>
            <p:cNvPr id="8" name="组合 22">
              <a:extLst>
                <a:ext uri="{FF2B5EF4-FFF2-40B4-BE49-F238E27FC236}">
                  <a16:creationId xmlns:a16="http://schemas.microsoft.com/office/drawing/2014/main" id="{6997F73C-F058-45B9-8128-BF8437D530F5}"/>
                </a:ext>
              </a:extLst>
            </p:cNvPr>
            <p:cNvGrpSpPr/>
            <p:nvPr/>
          </p:nvGrpSpPr>
          <p:grpSpPr>
            <a:xfrm rot="16826843">
              <a:off x="8181052" y="91578"/>
              <a:ext cx="817274" cy="356019"/>
              <a:chOff x="444259" y="3705449"/>
              <a:chExt cx="3605003" cy="867132"/>
            </a:xfrm>
          </p:grpSpPr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CA56E255-5B8D-4643-8D65-CC0B28A2CA0E}"/>
                  </a:ext>
                </a:extLst>
              </p:cNvPr>
              <p:cNvSpPr/>
              <p:nvPr/>
            </p:nvSpPr>
            <p:spPr>
              <a:xfrm>
                <a:off x="444259" y="3705449"/>
                <a:ext cx="3605003" cy="86713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278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  <p:sp>
            <p:nvSpPr>
              <p:cNvPr id="19" name="椭圆 9">
                <a:extLst>
                  <a:ext uri="{FF2B5EF4-FFF2-40B4-BE49-F238E27FC236}">
                    <a16:creationId xmlns:a16="http://schemas.microsoft.com/office/drawing/2014/main" id="{2CC6BBE1-68C7-41CB-AD0C-25264194E46F}"/>
                  </a:ext>
                </a:extLst>
              </p:cNvPr>
              <p:cNvSpPr/>
              <p:nvPr/>
            </p:nvSpPr>
            <p:spPr>
              <a:xfrm>
                <a:off x="521180" y="3958459"/>
                <a:ext cx="3451161" cy="55856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0BA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9" name="椭圆 9">
              <a:extLst>
                <a:ext uri="{FF2B5EF4-FFF2-40B4-BE49-F238E27FC236}">
                  <a16:creationId xmlns:a16="http://schemas.microsoft.com/office/drawing/2014/main" id="{96C889FA-7DB4-4E56-B06F-4D757D17D2C8}"/>
                </a:ext>
              </a:extLst>
            </p:cNvPr>
            <p:cNvSpPr/>
            <p:nvPr/>
          </p:nvSpPr>
          <p:spPr>
            <a:xfrm rot="16560661">
              <a:off x="738370" y="471982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grpSp>
          <p:nvGrpSpPr>
            <p:cNvPr id="10" name="组合 30">
              <a:extLst>
                <a:ext uri="{FF2B5EF4-FFF2-40B4-BE49-F238E27FC236}">
                  <a16:creationId xmlns:a16="http://schemas.microsoft.com/office/drawing/2014/main" id="{1E655060-187F-43B4-9DBE-BCF7B1EC09FB}"/>
                </a:ext>
              </a:extLst>
            </p:cNvPr>
            <p:cNvGrpSpPr/>
            <p:nvPr/>
          </p:nvGrpSpPr>
          <p:grpSpPr>
            <a:xfrm rot="3083936">
              <a:off x="8418517" y="4505070"/>
              <a:ext cx="817274" cy="356019"/>
              <a:chOff x="444259" y="3705449"/>
              <a:chExt cx="3605003" cy="867132"/>
            </a:xfrm>
          </p:grpSpPr>
          <p:sp>
            <p:nvSpPr>
              <p:cNvPr id="16" name="椭圆 9">
                <a:extLst>
                  <a:ext uri="{FF2B5EF4-FFF2-40B4-BE49-F238E27FC236}">
                    <a16:creationId xmlns:a16="http://schemas.microsoft.com/office/drawing/2014/main" id="{7107540F-373E-4F21-BCFD-82E460F85D17}"/>
                  </a:ext>
                </a:extLst>
              </p:cNvPr>
              <p:cNvSpPr/>
              <p:nvPr/>
            </p:nvSpPr>
            <p:spPr>
              <a:xfrm>
                <a:off x="444259" y="3705449"/>
                <a:ext cx="3605003" cy="86713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278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  <p:sp>
            <p:nvSpPr>
              <p:cNvPr id="17" name="椭圆 9">
                <a:extLst>
                  <a:ext uri="{FF2B5EF4-FFF2-40B4-BE49-F238E27FC236}">
                    <a16:creationId xmlns:a16="http://schemas.microsoft.com/office/drawing/2014/main" id="{6AA760AD-E04A-491C-BE41-B5C34C0CE78B}"/>
                  </a:ext>
                </a:extLst>
              </p:cNvPr>
              <p:cNvSpPr/>
              <p:nvPr/>
            </p:nvSpPr>
            <p:spPr>
              <a:xfrm>
                <a:off x="521180" y="3958459"/>
                <a:ext cx="3451161" cy="558562"/>
              </a:xfrm>
              <a:custGeom>
                <a:avLst/>
                <a:gdLst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512168"/>
                  <a:gd name="connsiteY0" fmla="*/ 216024 h 432048"/>
                  <a:gd name="connsiteX1" fmla="*/ 756084 w 1512168"/>
                  <a:gd name="connsiteY1" fmla="*/ 0 h 432048"/>
                  <a:gd name="connsiteX2" fmla="*/ 1512168 w 1512168"/>
                  <a:gd name="connsiteY2" fmla="*/ 216024 h 432048"/>
                  <a:gd name="connsiteX3" fmla="*/ 756084 w 1512168"/>
                  <a:gd name="connsiteY3" fmla="*/ 432048 h 432048"/>
                  <a:gd name="connsiteX4" fmla="*/ 0 w 1512168"/>
                  <a:gd name="connsiteY4" fmla="*/ 216024 h 432048"/>
                  <a:gd name="connsiteX0" fmla="*/ 0 w 1702668"/>
                  <a:gd name="connsiteY0" fmla="*/ 178349 h 432751"/>
                  <a:gd name="connsiteX1" fmla="*/ 946584 w 1702668"/>
                  <a:gd name="connsiteY1" fmla="*/ 425 h 432751"/>
                  <a:gd name="connsiteX2" fmla="*/ 1702668 w 1702668"/>
                  <a:gd name="connsiteY2" fmla="*/ 216449 h 432751"/>
                  <a:gd name="connsiteX3" fmla="*/ 946584 w 1702668"/>
                  <a:gd name="connsiteY3" fmla="*/ 432473 h 432751"/>
                  <a:gd name="connsiteX4" fmla="*/ 0 w 1702668"/>
                  <a:gd name="connsiteY4" fmla="*/ 178349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668" h="432751">
                    <a:moveTo>
                      <a:pt x="0" y="178349"/>
                    </a:moveTo>
                    <a:cubicBezTo>
                      <a:pt x="0" y="59042"/>
                      <a:pt x="662806" y="-5925"/>
                      <a:pt x="946584" y="425"/>
                    </a:cubicBezTo>
                    <a:cubicBezTo>
                      <a:pt x="1230362" y="6775"/>
                      <a:pt x="1702668" y="97142"/>
                      <a:pt x="1702668" y="216449"/>
                    </a:cubicBezTo>
                    <a:cubicBezTo>
                      <a:pt x="1702668" y="335756"/>
                      <a:pt x="1230362" y="438823"/>
                      <a:pt x="946584" y="432473"/>
                    </a:cubicBezTo>
                    <a:cubicBezTo>
                      <a:pt x="662806" y="426123"/>
                      <a:pt x="0" y="297656"/>
                      <a:pt x="0" y="178349"/>
                    </a:cubicBezTo>
                    <a:close/>
                  </a:path>
                </a:pathLst>
              </a:custGeom>
              <a:solidFill>
                <a:srgbClr val="0BA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11" name="椭圆 9">
              <a:extLst>
                <a:ext uri="{FF2B5EF4-FFF2-40B4-BE49-F238E27FC236}">
                  <a16:creationId xmlns:a16="http://schemas.microsoft.com/office/drawing/2014/main" id="{E2193FFC-8E44-4FA2-9595-B44EC8599304}"/>
                </a:ext>
              </a:extLst>
            </p:cNvPr>
            <p:cNvSpPr/>
            <p:nvPr/>
          </p:nvSpPr>
          <p:spPr>
            <a:xfrm rot="9240798">
              <a:off x="8315619" y="4770417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12" name="椭圆 9">
              <a:extLst>
                <a:ext uri="{FF2B5EF4-FFF2-40B4-BE49-F238E27FC236}">
                  <a16:creationId xmlns:a16="http://schemas.microsoft.com/office/drawing/2014/main" id="{825328DB-F2FE-42CE-8873-A5A48C07068B}"/>
                </a:ext>
              </a:extLst>
            </p:cNvPr>
            <p:cNvSpPr/>
            <p:nvPr/>
          </p:nvSpPr>
          <p:spPr>
            <a:xfrm rot="9240798">
              <a:off x="173505" y="4450467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13" name="椭圆 9">
              <a:extLst>
                <a:ext uri="{FF2B5EF4-FFF2-40B4-BE49-F238E27FC236}">
                  <a16:creationId xmlns:a16="http://schemas.microsoft.com/office/drawing/2014/main" id="{FD43AD60-1DE0-45FB-AB06-E20DC1F349A2}"/>
                </a:ext>
              </a:extLst>
            </p:cNvPr>
            <p:cNvSpPr/>
            <p:nvPr/>
          </p:nvSpPr>
          <p:spPr>
            <a:xfrm rot="12111602">
              <a:off x="173504" y="4750081"/>
              <a:ext cx="782397" cy="165802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14" name="椭圆 9">
              <a:extLst>
                <a:ext uri="{FF2B5EF4-FFF2-40B4-BE49-F238E27FC236}">
                  <a16:creationId xmlns:a16="http://schemas.microsoft.com/office/drawing/2014/main" id="{F8A2025F-8195-4F7C-A193-ADEE50B49620}"/>
                </a:ext>
              </a:extLst>
            </p:cNvPr>
            <p:cNvSpPr/>
            <p:nvPr/>
          </p:nvSpPr>
          <p:spPr>
            <a:xfrm rot="5650920">
              <a:off x="-104922" y="4367285"/>
              <a:ext cx="770373" cy="163254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0BA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15" name="椭圆 9">
              <a:extLst>
                <a:ext uri="{FF2B5EF4-FFF2-40B4-BE49-F238E27FC236}">
                  <a16:creationId xmlns:a16="http://schemas.microsoft.com/office/drawing/2014/main" id="{9EA98ECF-3B5B-4F33-8E1A-4870F6E045D3}"/>
                </a:ext>
              </a:extLst>
            </p:cNvPr>
            <p:cNvSpPr/>
            <p:nvPr/>
          </p:nvSpPr>
          <p:spPr>
            <a:xfrm rot="9645523">
              <a:off x="8027296" y="224380"/>
              <a:ext cx="770373" cy="163254"/>
            </a:xfrm>
            <a:custGeom>
              <a:avLst/>
              <a:gdLst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512168"/>
                <a:gd name="connsiteY0" fmla="*/ 216024 h 432048"/>
                <a:gd name="connsiteX1" fmla="*/ 756084 w 1512168"/>
                <a:gd name="connsiteY1" fmla="*/ 0 h 432048"/>
                <a:gd name="connsiteX2" fmla="*/ 1512168 w 1512168"/>
                <a:gd name="connsiteY2" fmla="*/ 216024 h 432048"/>
                <a:gd name="connsiteX3" fmla="*/ 756084 w 1512168"/>
                <a:gd name="connsiteY3" fmla="*/ 432048 h 432048"/>
                <a:gd name="connsiteX4" fmla="*/ 0 w 1512168"/>
                <a:gd name="connsiteY4" fmla="*/ 216024 h 432048"/>
                <a:gd name="connsiteX0" fmla="*/ 0 w 1702668"/>
                <a:gd name="connsiteY0" fmla="*/ 178349 h 432751"/>
                <a:gd name="connsiteX1" fmla="*/ 946584 w 1702668"/>
                <a:gd name="connsiteY1" fmla="*/ 425 h 432751"/>
                <a:gd name="connsiteX2" fmla="*/ 1702668 w 1702668"/>
                <a:gd name="connsiteY2" fmla="*/ 216449 h 432751"/>
                <a:gd name="connsiteX3" fmla="*/ 946584 w 1702668"/>
                <a:gd name="connsiteY3" fmla="*/ 432473 h 432751"/>
                <a:gd name="connsiteX4" fmla="*/ 0 w 1702668"/>
                <a:gd name="connsiteY4" fmla="*/ 178349 h 43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668" h="432751">
                  <a:moveTo>
                    <a:pt x="0" y="178349"/>
                  </a:moveTo>
                  <a:cubicBezTo>
                    <a:pt x="0" y="59042"/>
                    <a:pt x="662806" y="-5925"/>
                    <a:pt x="946584" y="425"/>
                  </a:cubicBezTo>
                  <a:cubicBezTo>
                    <a:pt x="1230362" y="6775"/>
                    <a:pt x="1702668" y="97142"/>
                    <a:pt x="1702668" y="216449"/>
                  </a:cubicBezTo>
                  <a:cubicBezTo>
                    <a:pt x="1702668" y="335756"/>
                    <a:pt x="1230362" y="438823"/>
                    <a:pt x="946584" y="432473"/>
                  </a:cubicBezTo>
                  <a:cubicBezTo>
                    <a:pt x="662806" y="426123"/>
                    <a:pt x="0" y="297656"/>
                    <a:pt x="0" y="178349"/>
                  </a:cubicBezTo>
                  <a:close/>
                </a:path>
              </a:pathLst>
            </a:custGeom>
            <a:solidFill>
              <a:srgbClr val="6AB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2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B97DE05-D52F-41A8-8CB8-9991214EB570}"/>
              </a:ext>
            </a:extLst>
          </p:cNvPr>
          <p:cNvSpPr/>
          <p:nvPr userDrawn="1"/>
        </p:nvSpPr>
        <p:spPr>
          <a:xfrm>
            <a:off x="39016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5511013-3BE5-0C47-B376-ED32302047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5" y="27622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58FFA3F7-65C7-487E-98BA-4303F3E3E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23762"/>
          <a:stretch/>
        </p:blipFill>
        <p:spPr>
          <a:xfrm>
            <a:off x="2159563" y="-295981"/>
            <a:ext cx="10616788" cy="5507761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0D72FF-1C8A-42B2-8DD5-F476583BA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68" b="70089" l="65198" r="95837">
                        <a14:foregroundMark x1="66896" y1="41067" x2="66896" y2="41067"/>
                        <a14:foregroundMark x1="77971" y1="35408" x2="77971" y2="35408"/>
                        <a14:foregroundMark x1="65198" y1="41310" x2="65198" y2="41310"/>
                        <a14:foregroundMark x1="85489" y1="47009" x2="87955" y2="55538"/>
                        <a14:foregroundMark x1="80598" y1="45150" x2="85489" y2="43694"/>
                        <a14:foregroundMark x1="84559" y1="45150" x2="84559" y2="45150"/>
                        <a14:foregroundMark x1="81124" y1="45150" x2="79022" y2="44341"/>
                        <a14:foregroundMark x1="77324" y1="50687" x2="80194" y2="54365"/>
                        <a14:foregroundMark x1="76516" y1="56467" x2="79426" y2="59499"/>
                        <a14:foregroundMark x1="80073" y1="48828" x2="77041" y2="55821"/>
                        <a14:foregroundMark x1="83226" y1="50808" x2="89046" y2="53314"/>
                        <a14:foregroundMark x1="87712" y1="56750" x2="89167" y2="59378"/>
                        <a14:foregroundMark x1="86015" y1="60307" x2="86015" y2="62935"/>
                        <a14:foregroundMark x1="79143" y1="60428" x2="80719" y2="62935"/>
                        <a14:foregroundMark x1="85610" y1="45150" x2="85610" y2="45150"/>
                        <a14:foregroundMark x1="85610" y1="45271" x2="84964" y2="44867"/>
                        <a14:foregroundMark x1="87429" y1="39086" x2="87429" y2="39086"/>
                        <a14:foregroundMark x1="89046" y1="39491" x2="89046" y2="39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8" t="32366" r="603" b="25635"/>
          <a:stretch/>
        </p:blipFill>
        <p:spPr>
          <a:xfrm rot="1752575">
            <a:off x="9428110" y="-38972"/>
            <a:ext cx="2808653" cy="3370384"/>
          </a:xfrm>
          <a:prstGeom prst="rect">
            <a:avLst/>
          </a:prstGeom>
        </p:spPr>
      </p:pic>
      <p:pic>
        <p:nvPicPr>
          <p:cNvPr id="11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7A785667-A64C-4AB5-9DC5-2A7262944F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87" b="89980" l="3150" r="93393">
                        <a14:foregroundMark x1="6368" y1="36889" x2="9278" y2="39515"/>
                        <a14:foregroundMark x1="3252" y1="37657" x2="3252" y2="37657"/>
                        <a14:foregroundMark x1="26018" y1="24606" x2="28244" y2="35030"/>
                        <a14:foregroundMark x1="28586" y1="42141" x2="31804" y2="49374"/>
                        <a14:foregroundMark x1="12633" y1="84162" x2="12633" y2="84162"/>
                        <a14:foregroundMark x1="13625" y1="84162" x2="14755" y2="85455"/>
                        <a14:foregroundMark x1="14413" y1="81899" x2="15543" y2="80202"/>
                        <a14:foregroundMark x1="11743" y1="84162" x2="11743" y2="84162"/>
                        <a14:foregroundMark x1="11743" y1="84525" x2="12735" y2="85455"/>
                        <a14:foregroundMark x1="15303" y1="84162" x2="16741" y2="87838"/>
                        <a14:foregroundMark x1="15303" y1="81899" x2="16296" y2="85333"/>
                        <a14:foregroundMark x1="34509" y1="77576" x2="36392" y2="81374"/>
                        <a14:foregroundMark x1="32694" y1="30303" x2="36837" y2="35434"/>
                        <a14:foregroundMark x1="24341" y1="29899" x2="26566" y2="33455"/>
                        <a14:foregroundMark x1="64156" y1="25414" x2="67853" y2="33576"/>
                        <a14:foregroundMark x1="70626" y1="8687" x2="70626" y2="8687"/>
                        <a14:foregroundMark x1="90722" y1="37131" x2="90722" y2="37131"/>
                        <a14:foregroundMark x1="73879" y1="24364" x2="76104" y2="32121"/>
                        <a14:foregroundMark x1="52105" y1="75475" x2="50668" y2="82182"/>
                        <a14:foregroundMark x1="78774" y1="86263" x2="86580" y2="84000"/>
                        <a14:foregroundMark x1="93393" y1="37010" x2="93393" y2="37010"/>
                        <a14:foregroundMark x1="93393" y1="34101" x2="93393" y2="34101"/>
                        <a14:foregroundMark x1="55255" y1="75071" x2="54023" y2="77576"/>
                        <a14:foregroundMark x1="77987" y1="84283" x2="77439" y2="80848"/>
                        <a14:foregroundMark x1="3150" y1="40566" x2="3150" y2="4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3178294"/>
            <a:ext cx="4800533" cy="40669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C9842C-33E1-09A9-EB9C-70E5E36D8C28}"/>
              </a:ext>
            </a:extLst>
          </p:cNvPr>
          <p:cNvGrpSpPr/>
          <p:nvPr/>
        </p:nvGrpSpPr>
        <p:grpSpPr>
          <a:xfrm>
            <a:off x="5962650" y="600075"/>
            <a:ext cx="3129360" cy="685800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4" name="矩形: 圆角 10">
              <a:extLst>
                <a:ext uri="{FF2B5EF4-FFF2-40B4-BE49-F238E27FC236}">
                  <a16:creationId xmlns:a16="http://schemas.microsoft.com/office/drawing/2014/main" id="{EE188F0F-9411-F702-00AF-E765F9C2AD9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344C9C-6B0D-9FB5-5791-AE49505E76A0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765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TIẾNG VIỆT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0A1E8A1-A4ED-B53C-7170-FAB7F8FE1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924" y="1722405"/>
            <a:ext cx="5968501" cy="221304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28FC3E8-7A91-B1EB-2CE0-0FF7CAC10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5" y="27622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9B83D"/>
      </a:accent1>
      <a:accent2>
        <a:srgbClr val="0BA688"/>
      </a:accent2>
      <a:accent3>
        <a:srgbClr val="69B83D"/>
      </a:accent3>
      <a:accent4>
        <a:srgbClr val="0BA688"/>
      </a:accent4>
      <a:accent5>
        <a:srgbClr val="69B83D"/>
      </a:accent5>
      <a:accent6>
        <a:srgbClr val="0BA688"/>
      </a:accent6>
      <a:hlink>
        <a:srgbClr val="6FA8B4"/>
      </a:hlink>
      <a:folHlink>
        <a:srgbClr val="EB8050"/>
      </a:folHlink>
    </a:clrScheme>
    <a:fontScheme name="m2xzqpno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印品黑体</vt:lpstr>
      <vt:lpstr>第一PPT，www.1ppt.com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2023-02-01T07:42:34Z</dcterms:created>
  <dcterms:modified xsi:type="dcterms:W3CDTF">2026-04-10T01:32:36Z</dcterms:modified>
</cp:coreProperties>
</file>