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9D3D1A-AC65-498A-A19C-780DF5E628FF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582D70-22AD-4E64-8721-344FA7A8B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4181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9AD698A-D66C-4FA1-BBD8-F72AE9E6E751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微软雅黑" panose="020B0503020204020204" pitchFamily="34" charset="-122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微软雅黑" panose="020B0503020204020204" pitchFamily="34" charset="-122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854199"/>
            <a:ext cx="9144000" cy="1655763"/>
          </a:xfrm>
        </p:spPr>
        <p:txBody>
          <a:bodyPr anchor="b">
            <a:normAutofit/>
          </a:bodyPr>
          <a:lstStyle>
            <a:lvl1pPr algn="ctr">
              <a:defRPr sz="7200" b="0"/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D997B5FA-0921-464F-AAE1-844C04324D75}" type="datetimeFigureOut">
              <a:rPr lang="zh-CN" altLang="en-US" smtClean="0"/>
              <a:t>2026/4/10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32213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>
        <p:random/>
      </p:transition>
    </mc:Choice>
    <mc:Fallback xmlns="">
      <p:transition spd="slow" advClick="0" advTm="0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760FBDFE-C587-4B4C-A407-44438C67B59E}" type="datetimeFigureOut">
              <a:rPr lang="zh-CN" altLang="en-US" smtClean="0"/>
              <a:t>2026/4/10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2132023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>
        <p:random/>
      </p:transition>
    </mc:Choice>
    <mc:Fallback xmlns="">
      <p:transition spd="slow" advClick="0" advTm="0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anchor="ctr" anchorCtr="0"/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760FBDFE-C587-4B4C-A407-44438C67B59E}" type="datetimeFigureOut">
              <a:rPr lang="zh-CN" altLang="en-US" smtClean="0"/>
              <a:t>2026/4/10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20207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>
        <p:random/>
      </p:transition>
    </mc:Choice>
    <mc:Fallback xmlns="">
      <p:transition spd="slow" advClick="0" advTm="0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0DD7636-5BE1-44BC-BB5F-15739D9E18E1}" type="datetimeFigureOut">
              <a:rPr lang="zh-CN" altLang="en-US" smtClean="0"/>
              <a:t>2026/4/10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87C0E1D-24C4-406F-9615-DBDA8D2D1F93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5" name="标题 4"/>
          <p:cNvSpPr>
            <a:spLocks noGrp="1"/>
          </p:cNvSpPr>
          <p:nvPr>
            <p:ph type="title" hasCustomPrompt="1"/>
          </p:nvPr>
        </p:nvSpPr>
        <p:spPr>
          <a:xfrm>
            <a:off x="838200" y="2187443"/>
            <a:ext cx="10515600" cy="2483115"/>
          </a:xfrm>
        </p:spPr>
        <p:txBody>
          <a:bodyPr>
            <a:normAutofit/>
          </a:bodyPr>
          <a:lstStyle>
            <a:lvl1pPr algn="ctr">
              <a:defRPr sz="6000" b="0"/>
            </a:lvl1pPr>
          </a:lstStyle>
          <a:p>
            <a:r>
              <a:rPr lang="zh-CN" altLang="en-US" dirty="0"/>
              <a:t>单击此处编辑标题</a:t>
            </a:r>
          </a:p>
        </p:txBody>
      </p:sp>
    </p:spTree>
    <p:extLst>
      <p:ext uri="{BB962C8B-B14F-4D97-AF65-F5344CB8AC3E}">
        <p14:creationId xmlns:p14="http://schemas.microsoft.com/office/powerpoint/2010/main" val="481070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>
        <p:random/>
      </p:transition>
    </mc:Choice>
    <mc:Fallback xmlns="">
      <p:transition spd="slow" advClick="0" advTm="0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anchor="ctr" anchorCtr="0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760FBDFE-C587-4B4C-A407-44438C67B59E}" type="datetimeFigureOut">
              <a:rPr lang="zh-CN" altLang="en-US" smtClean="0"/>
              <a:t>2026/4/10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71039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>
        <p:random/>
      </p:transition>
    </mc:Choice>
    <mc:Fallback xmlns="">
      <p:transition spd="slow" advClick="0" advTm="0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 anchor="ctr" anchorCtr="0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760FBDFE-C587-4B4C-A407-44438C67B59E}" type="datetimeFigureOut">
              <a:rPr lang="zh-CN" altLang="en-US" smtClean="0"/>
              <a:t>2026/4/10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27926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>
        <p:random/>
      </p:transition>
    </mc:Choice>
    <mc:Fallback xmlns="">
      <p:transition spd="slow" advClick="0" advTm="0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3238500" y="2159000"/>
            <a:ext cx="5715000" cy="1382450"/>
          </a:xfrm>
        </p:spPr>
        <p:txBody>
          <a:bodyPr anchor="b" anchorCtr="0">
            <a:normAutofit/>
          </a:bodyPr>
          <a:lstStyle>
            <a:lvl1pPr algn="ctr">
              <a:defRPr sz="8000" b="0">
                <a:solidFill>
                  <a:schemeClr val="tx1"/>
                </a:solidFill>
              </a:defRPr>
            </a:lvl1pPr>
          </a:lstStyle>
          <a:p>
            <a:r>
              <a:rPr lang="zh-CN" altLang="en-US" dirty="0"/>
              <a:t>编辑标题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0DD7636-5BE1-44BC-BB5F-15739D9E18E1}" type="datetimeFigureOut">
              <a:rPr lang="zh-CN" altLang="en-US" smtClean="0"/>
              <a:t>2026/4/10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87C0E1D-24C4-406F-9615-DBDA8D2D1F93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37" name="内容占位符 36"/>
          <p:cNvSpPr>
            <a:spLocks noGrp="1"/>
          </p:cNvSpPr>
          <p:nvPr>
            <p:ph sz="quarter" idx="13" hasCustomPrompt="1"/>
          </p:nvPr>
        </p:nvSpPr>
        <p:spPr>
          <a:xfrm>
            <a:off x="3238500" y="3733201"/>
            <a:ext cx="5715000" cy="1185937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dirty="0"/>
              <a:t>编辑文本</a:t>
            </a:r>
          </a:p>
        </p:txBody>
      </p:sp>
    </p:spTree>
    <p:extLst>
      <p:ext uri="{BB962C8B-B14F-4D97-AF65-F5344CB8AC3E}">
        <p14:creationId xmlns:p14="http://schemas.microsoft.com/office/powerpoint/2010/main" val="923791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>
        <p:random/>
      </p:transition>
    </mc:Choice>
    <mc:Fallback xmlns="">
      <p:transition spd="slow" advClick="0" advTm="0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760FBDFE-C587-4B4C-A407-44438C67B59E}" type="datetimeFigureOut">
              <a:rPr lang="zh-CN" altLang="en-US" smtClean="0"/>
              <a:t>2026/4/10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49909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>
        <p:random/>
      </p:transition>
    </mc:Choice>
    <mc:Fallback xmlns="">
      <p:transition spd="slow" advClick="0" advTm="0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838200" y="713673"/>
            <a:ext cx="4681654" cy="1428161"/>
          </a:xfrm>
        </p:spPr>
        <p:txBody>
          <a:bodyPr anchor="t" anchorCtr="0">
            <a:normAutofit/>
          </a:bodyPr>
          <a:lstStyle>
            <a:lvl1pPr>
              <a:defRPr sz="3600"/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642517" y="713673"/>
            <a:ext cx="5711882" cy="540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8200" y="2313873"/>
            <a:ext cx="4681654" cy="381158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9EFD9D74-47D9-4702-A33C-335B63B48DBF}" type="datetimeFigureOut">
              <a:rPr lang="zh-CN" altLang="en-US" smtClean="0"/>
              <a:t>2026/4/10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70184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>
        <p:random/>
      </p:transition>
    </mc:Choice>
    <mc:Fallback xmlns="">
      <p:transition spd="slow" advClick="0" advTm="0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</p:nvPr>
        </p:nvSpPr>
        <p:spPr>
          <a:xfrm>
            <a:off x="10444898" y="365125"/>
            <a:ext cx="908901" cy="5811838"/>
          </a:xfrm>
        </p:spPr>
        <p:txBody>
          <a:bodyPr vert="eaVert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199" y="365125"/>
            <a:ext cx="9446443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760FBDFE-C587-4B4C-A407-44438C67B59E}" type="datetimeFigureOut">
              <a:rPr lang="zh-CN" altLang="en-US" smtClean="0"/>
              <a:t>2026/4/10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87258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>
        <p:random/>
      </p:transition>
    </mc:Choice>
    <mc:Fallback xmlns="">
      <p:transition spd="slow" advClick="0" advTm="0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TEMPLATE" hidden="1"/>
          <p:cNvSpPr/>
          <p:nvPr userDrawn="1">
            <p:custDataLst>
              <p:tags r:id="rId12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矩形: 圆角 1"/>
          <p:cNvSpPr/>
          <p:nvPr userDrawn="1"/>
        </p:nvSpPr>
        <p:spPr>
          <a:xfrm>
            <a:off x="353568" y="271018"/>
            <a:ext cx="11484864" cy="6315456"/>
          </a:xfrm>
          <a:prstGeom prst="roundRect">
            <a:avLst>
              <a:gd name="adj" fmla="val 6906"/>
            </a:avLst>
          </a:prstGeom>
          <a:solidFill>
            <a:schemeClr val="bg1"/>
          </a:solidFill>
          <a:ln w="41275">
            <a:solidFill>
              <a:srgbClr val="89FFD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文本框 11"/>
          <p:cNvSpPr txBox="1"/>
          <p:nvPr userDrawn="1"/>
        </p:nvSpPr>
        <p:spPr>
          <a:xfrm>
            <a:off x="3964305" y="2352675"/>
            <a:ext cx="4730115" cy="1476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dirty="0">
                <a:solidFill>
                  <a:schemeClr val="tx1">
                    <a:lumMod val="75000"/>
                    <a:lumOff val="25000"/>
                    <a:alpha val="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感谢您下载包图网平台上提供的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  <a:alpha val="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PPT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  <a:alpha val="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作品，</a:t>
            </a:r>
          </a:p>
          <a:p>
            <a:r>
              <a:rPr lang="zh-CN" altLang="en-US" dirty="0">
                <a:solidFill>
                  <a:schemeClr val="tx1">
                    <a:lumMod val="75000"/>
                    <a:lumOff val="25000"/>
                    <a:alpha val="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为了您和包图网以及原创作者的利益，请</a:t>
            </a:r>
          </a:p>
          <a:p>
            <a:r>
              <a:rPr lang="zh-CN" altLang="en-US" dirty="0">
                <a:solidFill>
                  <a:schemeClr val="tx1">
                    <a:lumMod val="75000"/>
                    <a:lumOff val="25000"/>
                    <a:alpha val="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勿复制、传播、销售，否则将承担法律责</a:t>
            </a:r>
          </a:p>
          <a:p>
            <a:r>
              <a:rPr lang="zh-CN" altLang="en-US" dirty="0">
                <a:solidFill>
                  <a:schemeClr val="tx1">
                    <a:lumMod val="75000"/>
                    <a:lumOff val="25000"/>
                    <a:alpha val="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任！包图网将对作品进行维权，按照传播</a:t>
            </a:r>
          </a:p>
          <a:p>
            <a:r>
              <a:rPr lang="zh-CN" altLang="en-US" dirty="0">
                <a:solidFill>
                  <a:schemeClr val="tx1">
                    <a:lumMod val="75000"/>
                    <a:lumOff val="25000"/>
                    <a:alpha val="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下载次数进行十倍的索取赔偿！</a:t>
            </a:r>
          </a:p>
        </p:txBody>
      </p:sp>
      <p:pic>
        <p:nvPicPr>
          <p:cNvPr id="5" name="Picture 4" descr="A picture containing shape&#10;&#10;Description automatically generated">
            <a:extLst>
              <a:ext uri="{FF2B5EF4-FFF2-40B4-BE49-F238E27FC236}">
                <a16:creationId xmlns:a16="http://schemas.microsoft.com/office/drawing/2014/main" id="{04B82C67-F52D-68A0-D8BA-A1AE3043354F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81668" y="313266"/>
            <a:ext cx="1102783" cy="1102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9661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0">
        <p:random/>
      </p:transition>
    </mc:Choice>
    <mc:Fallback xmlns="">
      <p:transition spd="slow" advClick="0" advTm="0">
        <p:random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矩形: 圆角 13"/>
          <p:cNvSpPr/>
          <p:nvPr/>
        </p:nvSpPr>
        <p:spPr>
          <a:xfrm>
            <a:off x="4722803" y="1754914"/>
            <a:ext cx="2474169" cy="582034"/>
          </a:xfrm>
          <a:prstGeom prst="roundRect">
            <a:avLst>
              <a:gd name="adj" fmla="val 50000"/>
            </a:avLst>
          </a:prstGeom>
          <a:solidFill>
            <a:srgbClr val="D5FF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/>
                <a:ea typeface="微软雅黑" panose="020B0503020204020204" pitchFamily="34" charset="-122"/>
                <a:cs typeface="+mn-cs"/>
                <a:sym typeface="迷你简细行楷" panose="02010609000101010101" charset="-122"/>
              </a:rPr>
              <a:t>Tiếng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/>
                <a:ea typeface="微软雅黑" panose="020B0503020204020204" pitchFamily="34" charset="-122"/>
                <a:cs typeface="+mn-cs"/>
                <a:sym typeface="迷你简细行楷" panose="02010609000101010101" charset="-122"/>
              </a:rPr>
              <a:t> </a:t>
            </a:r>
            <a:r>
              <a:rPr kumimoji="0" lang="en-US" altLang="zh-CN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/>
                <a:ea typeface="微软雅黑" panose="020B0503020204020204" pitchFamily="34" charset="-122"/>
                <a:cs typeface="+mn-cs"/>
                <a:sym typeface="迷你简细行楷" panose="02010609000101010101" charset="-122"/>
              </a:rPr>
              <a:t>Việt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Calibri"/>
              <a:ea typeface="微软雅黑" panose="020B0503020204020204" pitchFamily="34" charset="-122"/>
              <a:cs typeface="+mn-cs"/>
              <a:sym typeface="迷你简细行楷" panose="02010609000101010101" charset="-122"/>
            </a:endParaRPr>
          </a:p>
        </p:txBody>
      </p:sp>
      <p:sp>
        <p:nvSpPr>
          <p:cNvPr id="80" name="椭圆 31"/>
          <p:cNvSpPr/>
          <p:nvPr/>
        </p:nvSpPr>
        <p:spPr>
          <a:xfrm flipH="1">
            <a:off x="1828799" y="2461895"/>
            <a:ext cx="8940799" cy="2484658"/>
          </a:xfrm>
          <a:custGeom>
            <a:avLst/>
            <a:gdLst>
              <a:gd name="connsiteX0" fmla="*/ 0 w 656493"/>
              <a:gd name="connsiteY0" fmla="*/ 316523 h 633046"/>
              <a:gd name="connsiteX1" fmla="*/ 328247 w 656493"/>
              <a:gd name="connsiteY1" fmla="*/ 0 h 633046"/>
              <a:gd name="connsiteX2" fmla="*/ 656494 w 656493"/>
              <a:gd name="connsiteY2" fmla="*/ 316523 h 633046"/>
              <a:gd name="connsiteX3" fmla="*/ 328247 w 656493"/>
              <a:gd name="connsiteY3" fmla="*/ 633046 h 633046"/>
              <a:gd name="connsiteX4" fmla="*/ 0 w 656493"/>
              <a:gd name="connsiteY4" fmla="*/ 316523 h 633046"/>
              <a:gd name="connsiteX0-1" fmla="*/ 328247 w 656494"/>
              <a:gd name="connsiteY0-2" fmla="*/ 0 h 633046"/>
              <a:gd name="connsiteX1-3" fmla="*/ 656494 w 656494"/>
              <a:gd name="connsiteY1-4" fmla="*/ 316523 h 633046"/>
              <a:gd name="connsiteX2-5" fmla="*/ 328247 w 656494"/>
              <a:gd name="connsiteY2-6" fmla="*/ 633046 h 633046"/>
              <a:gd name="connsiteX3-7" fmla="*/ 0 w 656494"/>
              <a:gd name="connsiteY3-8" fmla="*/ 316523 h 633046"/>
              <a:gd name="connsiteX4-9" fmla="*/ 419687 w 656494"/>
              <a:gd name="connsiteY4-10" fmla="*/ 91440 h 633046"/>
              <a:gd name="connsiteX0-11" fmla="*/ 402964 w 731211"/>
              <a:gd name="connsiteY0-12" fmla="*/ 0 h 633046"/>
              <a:gd name="connsiteX1-13" fmla="*/ 731211 w 731211"/>
              <a:gd name="connsiteY1-14" fmla="*/ 316523 h 633046"/>
              <a:gd name="connsiteX2-15" fmla="*/ 402964 w 731211"/>
              <a:gd name="connsiteY2-16" fmla="*/ 633046 h 633046"/>
              <a:gd name="connsiteX3-17" fmla="*/ 74717 w 731211"/>
              <a:gd name="connsiteY3-18" fmla="*/ 316523 h 633046"/>
              <a:gd name="connsiteX4-19" fmla="*/ 161895 w 731211"/>
              <a:gd name="connsiteY4-20" fmla="*/ 152400 h 633046"/>
              <a:gd name="connsiteX0-21" fmla="*/ 353700 w 681947"/>
              <a:gd name="connsiteY0-22" fmla="*/ 0 h 633046"/>
              <a:gd name="connsiteX1-23" fmla="*/ 681947 w 681947"/>
              <a:gd name="connsiteY1-24" fmla="*/ 316523 h 633046"/>
              <a:gd name="connsiteX2-25" fmla="*/ 353700 w 681947"/>
              <a:gd name="connsiteY2-26" fmla="*/ 633046 h 633046"/>
              <a:gd name="connsiteX3-27" fmla="*/ 25453 w 681947"/>
              <a:gd name="connsiteY3-28" fmla="*/ 316523 h 633046"/>
              <a:gd name="connsiteX4-29" fmla="*/ 112631 w 681947"/>
              <a:gd name="connsiteY4-30" fmla="*/ 152400 h 633046"/>
              <a:gd name="connsiteX0-31" fmla="*/ 341249 w 669496"/>
              <a:gd name="connsiteY0-32" fmla="*/ 0 h 633046"/>
              <a:gd name="connsiteX1-33" fmla="*/ 669496 w 669496"/>
              <a:gd name="connsiteY1-34" fmla="*/ 316523 h 633046"/>
              <a:gd name="connsiteX2-35" fmla="*/ 341249 w 669496"/>
              <a:gd name="connsiteY2-36" fmla="*/ 633046 h 633046"/>
              <a:gd name="connsiteX3-37" fmla="*/ 13002 w 669496"/>
              <a:gd name="connsiteY3-38" fmla="*/ 316523 h 633046"/>
              <a:gd name="connsiteX4-39" fmla="*/ 100180 w 669496"/>
              <a:gd name="connsiteY4-40" fmla="*/ 152400 h 633046"/>
              <a:gd name="connsiteX0-41" fmla="*/ 347951 w 676198"/>
              <a:gd name="connsiteY0-42" fmla="*/ 0 h 633046"/>
              <a:gd name="connsiteX1-43" fmla="*/ 676198 w 676198"/>
              <a:gd name="connsiteY1-44" fmla="*/ 316523 h 633046"/>
              <a:gd name="connsiteX2-45" fmla="*/ 347951 w 676198"/>
              <a:gd name="connsiteY2-46" fmla="*/ 633046 h 633046"/>
              <a:gd name="connsiteX3-47" fmla="*/ 19704 w 676198"/>
              <a:gd name="connsiteY3-48" fmla="*/ 316523 h 633046"/>
              <a:gd name="connsiteX4-49" fmla="*/ 79173 w 676198"/>
              <a:gd name="connsiteY4-50" fmla="*/ 113607 h 633046"/>
              <a:gd name="connsiteX0-51" fmla="*/ 333371 w 661618"/>
              <a:gd name="connsiteY0-52" fmla="*/ 0 h 633046"/>
              <a:gd name="connsiteX1-53" fmla="*/ 661618 w 661618"/>
              <a:gd name="connsiteY1-54" fmla="*/ 316523 h 633046"/>
              <a:gd name="connsiteX2-55" fmla="*/ 333371 w 661618"/>
              <a:gd name="connsiteY2-56" fmla="*/ 633046 h 633046"/>
              <a:gd name="connsiteX3-57" fmla="*/ 5124 w 661618"/>
              <a:gd name="connsiteY3-58" fmla="*/ 316523 h 633046"/>
              <a:gd name="connsiteX4-59" fmla="*/ 64593 w 661618"/>
              <a:gd name="connsiteY4-60" fmla="*/ 113607 h 633046"/>
              <a:gd name="connsiteX0-61" fmla="*/ 178200 w 661618"/>
              <a:gd name="connsiteY0-62" fmla="*/ 0 h 583170"/>
              <a:gd name="connsiteX1-63" fmla="*/ 661618 w 661618"/>
              <a:gd name="connsiteY1-64" fmla="*/ 266647 h 583170"/>
              <a:gd name="connsiteX2-65" fmla="*/ 333371 w 661618"/>
              <a:gd name="connsiteY2-66" fmla="*/ 583170 h 583170"/>
              <a:gd name="connsiteX3-67" fmla="*/ 5124 w 661618"/>
              <a:gd name="connsiteY3-68" fmla="*/ 266647 h 583170"/>
              <a:gd name="connsiteX4-69" fmla="*/ 64593 w 661618"/>
              <a:gd name="connsiteY4-70" fmla="*/ 63731 h 583170"/>
              <a:gd name="connsiteX0-71" fmla="*/ 178200 w 662133"/>
              <a:gd name="connsiteY0-72" fmla="*/ 66578 h 649748"/>
              <a:gd name="connsiteX1-73" fmla="*/ 412660 w 662133"/>
              <a:gd name="connsiteY1-74" fmla="*/ 10947 h 649748"/>
              <a:gd name="connsiteX2-75" fmla="*/ 661618 w 662133"/>
              <a:gd name="connsiteY2-76" fmla="*/ 333225 h 649748"/>
              <a:gd name="connsiteX3-77" fmla="*/ 333371 w 662133"/>
              <a:gd name="connsiteY3-78" fmla="*/ 649748 h 649748"/>
              <a:gd name="connsiteX4-79" fmla="*/ 5124 w 662133"/>
              <a:gd name="connsiteY4-80" fmla="*/ 333225 h 649748"/>
              <a:gd name="connsiteX5" fmla="*/ 64593 w 662133"/>
              <a:gd name="connsiteY5" fmla="*/ 130309 h 649748"/>
              <a:gd name="connsiteX0-81" fmla="*/ 178200 w 662148"/>
              <a:gd name="connsiteY0-82" fmla="*/ 66578 h 649748"/>
              <a:gd name="connsiteX1-83" fmla="*/ 412660 w 662148"/>
              <a:gd name="connsiteY1-84" fmla="*/ 10947 h 649748"/>
              <a:gd name="connsiteX2-85" fmla="*/ 661618 w 662148"/>
              <a:gd name="connsiteY2-86" fmla="*/ 333225 h 649748"/>
              <a:gd name="connsiteX3-87" fmla="*/ 333371 w 662148"/>
              <a:gd name="connsiteY3-88" fmla="*/ 649748 h 649748"/>
              <a:gd name="connsiteX4-89" fmla="*/ 5124 w 662148"/>
              <a:gd name="connsiteY4-90" fmla="*/ 333225 h 649748"/>
              <a:gd name="connsiteX5-91" fmla="*/ 64593 w 662148"/>
              <a:gd name="connsiteY5-92" fmla="*/ 130309 h 649748"/>
              <a:gd name="connsiteX0-93" fmla="*/ 178200 w 662148"/>
              <a:gd name="connsiteY0-94" fmla="*/ 61032 h 644202"/>
              <a:gd name="connsiteX1-95" fmla="*/ 412660 w 662148"/>
              <a:gd name="connsiteY1-96" fmla="*/ 5401 h 644202"/>
              <a:gd name="connsiteX2-97" fmla="*/ 661618 w 662148"/>
              <a:gd name="connsiteY2-98" fmla="*/ 327679 h 644202"/>
              <a:gd name="connsiteX3-99" fmla="*/ 333371 w 662148"/>
              <a:gd name="connsiteY3-100" fmla="*/ 644202 h 644202"/>
              <a:gd name="connsiteX4-101" fmla="*/ 5124 w 662148"/>
              <a:gd name="connsiteY4-102" fmla="*/ 327679 h 644202"/>
              <a:gd name="connsiteX5-103" fmla="*/ 64593 w 662148"/>
              <a:gd name="connsiteY5-104" fmla="*/ 124763 h 644202"/>
              <a:gd name="connsiteX0-105" fmla="*/ 178200 w 662148"/>
              <a:gd name="connsiteY0-106" fmla="*/ 75865 h 659035"/>
              <a:gd name="connsiteX1-107" fmla="*/ 168819 w 662148"/>
              <a:gd name="connsiteY1-108" fmla="*/ 31317 h 659035"/>
              <a:gd name="connsiteX2-109" fmla="*/ 412660 w 662148"/>
              <a:gd name="connsiteY2-110" fmla="*/ 20234 h 659035"/>
              <a:gd name="connsiteX3-111" fmla="*/ 661618 w 662148"/>
              <a:gd name="connsiteY3-112" fmla="*/ 342512 h 659035"/>
              <a:gd name="connsiteX4-113" fmla="*/ 333371 w 662148"/>
              <a:gd name="connsiteY4-114" fmla="*/ 659035 h 659035"/>
              <a:gd name="connsiteX5-115" fmla="*/ 5124 w 662148"/>
              <a:gd name="connsiteY5-116" fmla="*/ 342512 h 659035"/>
              <a:gd name="connsiteX6" fmla="*/ 64593 w 662148"/>
              <a:gd name="connsiteY6" fmla="*/ 139596 h 659035"/>
              <a:gd name="connsiteX0-117" fmla="*/ 178200 w 662148"/>
              <a:gd name="connsiteY0-118" fmla="*/ 68901 h 652071"/>
              <a:gd name="connsiteX1-119" fmla="*/ 130026 w 662148"/>
              <a:gd name="connsiteY1-120" fmla="*/ 68688 h 652071"/>
              <a:gd name="connsiteX2-121" fmla="*/ 412660 w 662148"/>
              <a:gd name="connsiteY2-122" fmla="*/ 13270 h 652071"/>
              <a:gd name="connsiteX3-123" fmla="*/ 661618 w 662148"/>
              <a:gd name="connsiteY3-124" fmla="*/ 335548 h 652071"/>
              <a:gd name="connsiteX4-125" fmla="*/ 333371 w 662148"/>
              <a:gd name="connsiteY4-126" fmla="*/ 652071 h 652071"/>
              <a:gd name="connsiteX5-127" fmla="*/ 5124 w 662148"/>
              <a:gd name="connsiteY5-128" fmla="*/ 335548 h 652071"/>
              <a:gd name="connsiteX6-129" fmla="*/ 64593 w 662148"/>
              <a:gd name="connsiteY6-130" fmla="*/ 132632 h 652071"/>
              <a:gd name="connsiteX0-131" fmla="*/ 178200 w 662220"/>
              <a:gd name="connsiteY0-132" fmla="*/ 68901 h 652071"/>
              <a:gd name="connsiteX1-133" fmla="*/ 130026 w 662220"/>
              <a:gd name="connsiteY1-134" fmla="*/ 68688 h 652071"/>
              <a:gd name="connsiteX2-135" fmla="*/ 412660 w 662220"/>
              <a:gd name="connsiteY2-136" fmla="*/ 13270 h 652071"/>
              <a:gd name="connsiteX3-137" fmla="*/ 661618 w 662220"/>
              <a:gd name="connsiteY3-138" fmla="*/ 335548 h 652071"/>
              <a:gd name="connsiteX4-139" fmla="*/ 333371 w 662220"/>
              <a:gd name="connsiteY4-140" fmla="*/ 652071 h 652071"/>
              <a:gd name="connsiteX5-141" fmla="*/ 5124 w 662220"/>
              <a:gd name="connsiteY5-142" fmla="*/ 335548 h 652071"/>
              <a:gd name="connsiteX6-143" fmla="*/ 64593 w 662220"/>
              <a:gd name="connsiteY6-144" fmla="*/ 132632 h 652071"/>
              <a:gd name="connsiteX0-145" fmla="*/ 178200 w 662220"/>
              <a:gd name="connsiteY0-146" fmla="*/ 58449 h 641619"/>
              <a:gd name="connsiteX1-147" fmla="*/ 130026 w 662220"/>
              <a:gd name="connsiteY1-148" fmla="*/ 58236 h 641619"/>
              <a:gd name="connsiteX2-149" fmla="*/ 412660 w 662220"/>
              <a:gd name="connsiteY2-150" fmla="*/ 2818 h 641619"/>
              <a:gd name="connsiteX3-151" fmla="*/ 661618 w 662220"/>
              <a:gd name="connsiteY3-152" fmla="*/ 325096 h 641619"/>
              <a:gd name="connsiteX4-153" fmla="*/ 333371 w 662220"/>
              <a:gd name="connsiteY4-154" fmla="*/ 641619 h 641619"/>
              <a:gd name="connsiteX5-155" fmla="*/ 5124 w 662220"/>
              <a:gd name="connsiteY5-156" fmla="*/ 325096 h 641619"/>
              <a:gd name="connsiteX6-157" fmla="*/ 64593 w 662220"/>
              <a:gd name="connsiteY6-158" fmla="*/ 122180 h 641619"/>
              <a:gd name="connsiteX0-159" fmla="*/ 178200 w 662220"/>
              <a:gd name="connsiteY0-160" fmla="*/ 58449 h 641619"/>
              <a:gd name="connsiteX1-161" fmla="*/ 130026 w 662220"/>
              <a:gd name="connsiteY1-162" fmla="*/ 58236 h 641619"/>
              <a:gd name="connsiteX2-163" fmla="*/ 412660 w 662220"/>
              <a:gd name="connsiteY2-164" fmla="*/ 2818 h 641619"/>
              <a:gd name="connsiteX3-165" fmla="*/ 661618 w 662220"/>
              <a:gd name="connsiteY3-166" fmla="*/ 325096 h 641619"/>
              <a:gd name="connsiteX4-167" fmla="*/ 333371 w 662220"/>
              <a:gd name="connsiteY4-168" fmla="*/ 641619 h 641619"/>
              <a:gd name="connsiteX5-169" fmla="*/ 5124 w 662220"/>
              <a:gd name="connsiteY5-170" fmla="*/ 325096 h 641619"/>
              <a:gd name="connsiteX6-171" fmla="*/ 64593 w 662220"/>
              <a:gd name="connsiteY6-172" fmla="*/ 122180 h 641619"/>
              <a:gd name="connsiteX0-173" fmla="*/ 178200 w 662220"/>
              <a:gd name="connsiteY0-174" fmla="*/ 58449 h 641619"/>
              <a:gd name="connsiteX1-175" fmla="*/ 130026 w 662220"/>
              <a:gd name="connsiteY1-176" fmla="*/ 58236 h 641619"/>
              <a:gd name="connsiteX2-177" fmla="*/ 412660 w 662220"/>
              <a:gd name="connsiteY2-178" fmla="*/ 2818 h 641619"/>
              <a:gd name="connsiteX3-179" fmla="*/ 661618 w 662220"/>
              <a:gd name="connsiteY3-180" fmla="*/ 325096 h 641619"/>
              <a:gd name="connsiteX4-181" fmla="*/ 333371 w 662220"/>
              <a:gd name="connsiteY4-182" fmla="*/ 641619 h 641619"/>
              <a:gd name="connsiteX5-183" fmla="*/ 5124 w 662220"/>
              <a:gd name="connsiteY5-184" fmla="*/ 325096 h 641619"/>
              <a:gd name="connsiteX6-185" fmla="*/ 64593 w 662220"/>
              <a:gd name="connsiteY6-186" fmla="*/ 122180 h 641619"/>
              <a:gd name="connsiteX0-187" fmla="*/ 178200 w 662220"/>
              <a:gd name="connsiteY0-188" fmla="*/ 58449 h 641619"/>
              <a:gd name="connsiteX1-189" fmla="*/ 130026 w 662220"/>
              <a:gd name="connsiteY1-190" fmla="*/ 58236 h 641619"/>
              <a:gd name="connsiteX2-191" fmla="*/ 412660 w 662220"/>
              <a:gd name="connsiteY2-192" fmla="*/ 2818 h 641619"/>
              <a:gd name="connsiteX3-193" fmla="*/ 661618 w 662220"/>
              <a:gd name="connsiteY3-194" fmla="*/ 325096 h 641619"/>
              <a:gd name="connsiteX4-195" fmla="*/ 333371 w 662220"/>
              <a:gd name="connsiteY4-196" fmla="*/ 641619 h 641619"/>
              <a:gd name="connsiteX5-197" fmla="*/ 5124 w 662220"/>
              <a:gd name="connsiteY5-198" fmla="*/ 325096 h 641619"/>
              <a:gd name="connsiteX6-199" fmla="*/ 64593 w 662220"/>
              <a:gd name="connsiteY6-200" fmla="*/ 122180 h 641619"/>
              <a:gd name="connsiteX0-201" fmla="*/ 178200 w 662220"/>
              <a:gd name="connsiteY0-202" fmla="*/ 58449 h 641619"/>
              <a:gd name="connsiteX1-203" fmla="*/ 130026 w 662220"/>
              <a:gd name="connsiteY1-204" fmla="*/ 58236 h 641619"/>
              <a:gd name="connsiteX2-205" fmla="*/ 412660 w 662220"/>
              <a:gd name="connsiteY2-206" fmla="*/ 2818 h 641619"/>
              <a:gd name="connsiteX3-207" fmla="*/ 661618 w 662220"/>
              <a:gd name="connsiteY3-208" fmla="*/ 325096 h 641619"/>
              <a:gd name="connsiteX4-209" fmla="*/ 333371 w 662220"/>
              <a:gd name="connsiteY4-210" fmla="*/ 641619 h 641619"/>
              <a:gd name="connsiteX5-211" fmla="*/ 5124 w 662220"/>
              <a:gd name="connsiteY5-212" fmla="*/ 325096 h 641619"/>
              <a:gd name="connsiteX6-213" fmla="*/ 64593 w 662220"/>
              <a:gd name="connsiteY6-214" fmla="*/ 122180 h 641619"/>
              <a:gd name="connsiteX0-215" fmla="*/ 176252 w 660272"/>
              <a:gd name="connsiteY0-216" fmla="*/ 58449 h 641619"/>
              <a:gd name="connsiteX1-217" fmla="*/ 128078 w 660272"/>
              <a:gd name="connsiteY1-218" fmla="*/ 58236 h 641619"/>
              <a:gd name="connsiteX2-219" fmla="*/ 410712 w 660272"/>
              <a:gd name="connsiteY2-220" fmla="*/ 2818 h 641619"/>
              <a:gd name="connsiteX3-221" fmla="*/ 659670 w 660272"/>
              <a:gd name="connsiteY3-222" fmla="*/ 325096 h 641619"/>
              <a:gd name="connsiteX4-223" fmla="*/ 331423 w 660272"/>
              <a:gd name="connsiteY4-224" fmla="*/ 641619 h 641619"/>
              <a:gd name="connsiteX5-225" fmla="*/ 3176 w 660272"/>
              <a:gd name="connsiteY5-226" fmla="*/ 325096 h 641619"/>
              <a:gd name="connsiteX6-227" fmla="*/ 62645 w 660272"/>
              <a:gd name="connsiteY6-228" fmla="*/ 122180 h 641619"/>
              <a:gd name="connsiteX0-229" fmla="*/ 253837 w 660272"/>
              <a:gd name="connsiteY0-230" fmla="*/ 30740 h 641619"/>
              <a:gd name="connsiteX1-231" fmla="*/ 128078 w 660272"/>
              <a:gd name="connsiteY1-232" fmla="*/ 58236 h 641619"/>
              <a:gd name="connsiteX2-233" fmla="*/ 410712 w 660272"/>
              <a:gd name="connsiteY2-234" fmla="*/ 2818 h 641619"/>
              <a:gd name="connsiteX3-235" fmla="*/ 659670 w 660272"/>
              <a:gd name="connsiteY3-236" fmla="*/ 325096 h 641619"/>
              <a:gd name="connsiteX4-237" fmla="*/ 331423 w 660272"/>
              <a:gd name="connsiteY4-238" fmla="*/ 641619 h 641619"/>
              <a:gd name="connsiteX5-239" fmla="*/ 3176 w 660272"/>
              <a:gd name="connsiteY5-240" fmla="*/ 325096 h 641619"/>
              <a:gd name="connsiteX6-241" fmla="*/ 62645 w 660272"/>
              <a:gd name="connsiteY6-242" fmla="*/ 122180 h 641619"/>
              <a:gd name="connsiteX0-243" fmla="*/ 253837 w 660191"/>
              <a:gd name="connsiteY0-244" fmla="*/ 41069 h 651948"/>
              <a:gd name="connsiteX1-245" fmla="*/ 161329 w 660191"/>
              <a:gd name="connsiteY1-246" fmla="*/ 63023 h 651948"/>
              <a:gd name="connsiteX2-247" fmla="*/ 410712 w 660191"/>
              <a:gd name="connsiteY2-248" fmla="*/ 13147 h 651948"/>
              <a:gd name="connsiteX3-249" fmla="*/ 659670 w 660191"/>
              <a:gd name="connsiteY3-250" fmla="*/ 335425 h 651948"/>
              <a:gd name="connsiteX4-251" fmla="*/ 331423 w 660191"/>
              <a:gd name="connsiteY4-252" fmla="*/ 651948 h 651948"/>
              <a:gd name="connsiteX5-253" fmla="*/ 3176 w 660191"/>
              <a:gd name="connsiteY5-254" fmla="*/ 335425 h 651948"/>
              <a:gd name="connsiteX6-255" fmla="*/ 62645 w 660191"/>
              <a:gd name="connsiteY6-256" fmla="*/ 132509 h 651948"/>
              <a:gd name="connsiteX0-257" fmla="*/ 253837 w 660897"/>
              <a:gd name="connsiteY0-258" fmla="*/ 45475 h 656354"/>
              <a:gd name="connsiteX1-259" fmla="*/ 161329 w 660897"/>
              <a:gd name="connsiteY1-260" fmla="*/ 67429 h 656354"/>
              <a:gd name="connsiteX2-261" fmla="*/ 410712 w 660897"/>
              <a:gd name="connsiteY2-262" fmla="*/ 17553 h 656354"/>
              <a:gd name="connsiteX3-263" fmla="*/ 659670 w 660897"/>
              <a:gd name="connsiteY3-264" fmla="*/ 339831 h 656354"/>
              <a:gd name="connsiteX4-265" fmla="*/ 331423 w 660897"/>
              <a:gd name="connsiteY4-266" fmla="*/ 656354 h 656354"/>
              <a:gd name="connsiteX5-267" fmla="*/ 3176 w 660897"/>
              <a:gd name="connsiteY5-268" fmla="*/ 339831 h 656354"/>
              <a:gd name="connsiteX6-269" fmla="*/ 62645 w 660897"/>
              <a:gd name="connsiteY6-270" fmla="*/ 136915 h 656354"/>
              <a:gd name="connsiteX0-271" fmla="*/ 253837 w 660406"/>
              <a:gd name="connsiteY0-272" fmla="*/ 41070 h 651949"/>
              <a:gd name="connsiteX1-273" fmla="*/ 161329 w 660406"/>
              <a:gd name="connsiteY1-274" fmla="*/ 63024 h 651949"/>
              <a:gd name="connsiteX2-275" fmla="*/ 410712 w 660406"/>
              <a:gd name="connsiteY2-276" fmla="*/ 13148 h 651949"/>
              <a:gd name="connsiteX3-277" fmla="*/ 659670 w 660406"/>
              <a:gd name="connsiteY3-278" fmla="*/ 335426 h 651949"/>
              <a:gd name="connsiteX4-279" fmla="*/ 331423 w 660406"/>
              <a:gd name="connsiteY4-280" fmla="*/ 651949 h 651949"/>
              <a:gd name="connsiteX5-281" fmla="*/ 3176 w 660406"/>
              <a:gd name="connsiteY5-282" fmla="*/ 335426 h 651949"/>
              <a:gd name="connsiteX6-283" fmla="*/ 62645 w 660406"/>
              <a:gd name="connsiteY6-284" fmla="*/ 132510 h 651949"/>
              <a:gd name="connsiteX0-285" fmla="*/ 161329 w 660406"/>
              <a:gd name="connsiteY0-286" fmla="*/ 63024 h 651949"/>
              <a:gd name="connsiteX1-287" fmla="*/ 410712 w 660406"/>
              <a:gd name="connsiteY1-288" fmla="*/ 13148 h 651949"/>
              <a:gd name="connsiteX2-289" fmla="*/ 659670 w 660406"/>
              <a:gd name="connsiteY2-290" fmla="*/ 335426 h 651949"/>
              <a:gd name="connsiteX3-291" fmla="*/ 331423 w 660406"/>
              <a:gd name="connsiteY3-292" fmla="*/ 651949 h 651949"/>
              <a:gd name="connsiteX4-293" fmla="*/ 3176 w 660406"/>
              <a:gd name="connsiteY4-294" fmla="*/ 335426 h 651949"/>
              <a:gd name="connsiteX5-295" fmla="*/ 62645 w 660406"/>
              <a:gd name="connsiteY5-296" fmla="*/ 132510 h 651949"/>
              <a:gd name="connsiteX0-297" fmla="*/ 128078 w 660207"/>
              <a:gd name="connsiteY0-298" fmla="*/ 63024 h 651949"/>
              <a:gd name="connsiteX1-299" fmla="*/ 410712 w 660207"/>
              <a:gd name="connsiteY1-300" fmla="*/ 13148 h 651949"/>
              <a:gd name="connsiteX2-301" fmla="*/ 659670 w 660207"/>
              <a:gd name="connsiteY2-302" fmla="*/ 335426 h 651949"/>
              <a:gd name="connsiteX3-303" fmla="*/ 331423 w 660207"/>
              <a:gd name="connsiteY3-304" fmla="*/ 651949 h 651949"/>
              <a:gd name="connsiteX4-305" fmla="*/ 3176 w 660207"/>
              <a:gd name="connsiteY4-306" fmla="*/ 335426 h 651949"/>
              <a:gd name="connsiteX5-307" fmla="*/ 62645 w 660207"/>
              <a:gd name="connsiteY5-308" fmla="*/ 132510 h 651949"/>
              <a:gd name="connsiteX0-309" fmla="*/ 128078 w 660438"/>
              <a:gd name="connsiteY0-310" fmla="*/ 60888 h 649813"/>
              <a:gd name="connsiteX1-311" fmla="*/ 410712 w 660438"/>
              <a:gd name="connsiteY1-312" fmla="*/ 11012 h 649813"/>
              <a:gd name="connsiteX2-313" fmla="*/ 659670 w 660438"/>
              <a:gd name="connsiteY2-314" fmla="*/ 333290 h 649813"/>
              <a:gd name="connsiteX3-315" fmla="*/ 331423 w 660438"/>
              <a:gd name="connsiteY3-316" fmla="*/ 649813 h 649813"/>
              <a:gd name="connsiteX4-317" fmla="*/ 3176 w 660438"/>
              <a:gd name="connsiteY4-318" fmla="*/ 333290 h 649813"/>
              <a:gd name="connsiteX5-319" fmla="*/ 62645 w 660438"/>
              <a:gd name="connsiteY5-320" fmla="*/ 130374 h 649813"/>
              <a:gd name="connsiteX0-321" fmla="*/ 128078 w 660438"/>
              <a:gd name="connsiteY0-322" fmla="*/ 64927 h 653852"/>
              <a:gd name="connsiteX1-323" fmla="*/ 410712 w 660438"/>
              <a:gd name="connsiteY1-324" fmla="*/ 15051 h 653852"/>
              <a:gd name="connsiteX2-325" fmla="*/ 659670 w 660438"/>
              <a:gd name="connsiteY2-326" fmla="*/ 337329 h 653852"/>
              <a:gd name="connsiteX3-327" fmla="*/ 331423 w 660438"/>
              <a:gd name="connsiteY3-328" fmla="*/ 653852 h 653852"/>
              <a:gd name="connsiteX4-329" fmla="*/ 3176 w 660438"/>
              <a:gd name="connsiteY4-330" fmla="*/ 337329 h 653852"/>
              <a:gd name="connsiteX5-331" fmla="*/ 62645 w 660438"/>
              <a:gd name="connsiteY5-332" fmla="*/ 134413 h 653852"/>
              <a:gd name="connsiteX0-333" fmla="*/ 128078 w 687378"/>
              <a:gd name="connsiteY0-334" fmla="*/ 58090 h 647015"/>
              <a:gd name="connsiteX1-335" fmla="*/ 571432 w 687378"/>
              <a:gd name="connsiteY1-336" fmla="*/ 16673 h 647015"/>
              <a:gd name="connsiteX2-337" fmla="*/ 659670 w 687378"/>
              <a:gd name="connsiteY2-338" fmla="*/ 330492 h 647015"/>
              <a:gd name="connsiteX3-339" fmla="*/ 331423 w 687378"/>
              <a:gd name="connsiteY3-340" fmla="*/ 647015 h 647015"/>
              <a:gd name="connsiteX4-341" fmla="*/ 3176 w 687378"/>
              <a:gd name="connsiteY4-342" fmla="*/ 330492 h 647015"/>
              <a:gd name="connsiteX5-343" fmla="*/ 62645 w 687378"/>
              <a:gd name="connsiteY5-344" fmla="*/ 127576 h 647015"/>
              <a:gd name="connsiteX0-345" fmla="*/ 128078 w 677145"/>
              <a:gd name="connsiteY0-346" fmla="*/ 58090 h 663933"/>
              <a:gd name="connsiteX1-347" fmla="*/ 571432 w 677145"/>
              <a:gd name="connsiteY1-348" fmla="*/ 16673 h 663933"/>
              <a:gd name="connsiteX2-349" fmla="*/ 659670 w 677145"/>
              <a:gd name="connsiteY2-350" fmla="*/ 330492 h 663933"/>
              <a:gd name="connsiteX3-351" fmla="*/ 559815 w 677145"/>
              <a:gd name="connsiteY3-352" fmla="*/ 663933 h 663933"/>
              <a:gd name="connsiteX4-353" fmla="*/ 3176 w 677145"/>
              <a:gd name="connsiteY4-354" fmla="*/ 330492 h 663933"/>
              <a:gd name="connsiteX5-355" fmla="*/ 62645 w 677145"/>
              <a:gd name="connsiteY5-356" fmla="*/ 127576 h 663933"/>
              <a:gd name="connsiteX0-357" fmla="*/ 101940 w 644966"/>
              <a:gd name="connsiteY0-358" fmla="*/ 58090 h 685888"/>
              <a:gd name="connsiteX1-359" fmla="*/ 545294 w 644966"/>
              <a:gd name="connsiteY1-360" fmla="*/ 16673 h 685888"/>
              <a:gd name="connsiteX2-361" fmla="*/ 633532 w 644966"/>
              <a:gd name="connsiteY2-362" fmla="*/ 330492 h 685888"/>
              <a:gd name="connsiteX3-363" fmla="*/ 533677 w 644966"/>
              <a:gd name="connsiteY3-364" fmla="*/ 663933 h 685888"/>
              <a:gd name="connsiteX4-365" fmla="*/ 10874 w 644966"/>
              <a:gd name="connsiteY4-366" fmla="*/ 575801 h 685888"/>
              <a:gd name="connsiteX5-367" fmla="*/ 36507 w 644966"/>
              <a:gd name="connsiteY5-368" fmla="*/ 127576 h 685888"/>
              <a:gd name="connsiteX0-369" fmla="*/ 101940 w 642626"/>
              <a:gd name="connsiteY0-370" fmla="*/ 58090 h 654766"/>
              <a:gd name="connsiteX1-371" fmla="*/ 545294 w 642626"/>
              <a:gd name="connsiteY1-372" fmla="*/ 16673 h 654766"/>
              <a:gd name="connsiteX2-373" fmla="*/ 633532 w 642626"/>
              <a:gd name="connsiteY2-374" fmla="*/ 330492 h 654766"/>
              <a:gd name="connsiteX3-375" fmla="*/ 567513 w 642626"/>
              <a:gd name="connsiteY3-376" fmla="*/ 613179 h 654766"/>
              <a:gd name="connsiteX4-377" fmla="*/ 10874 w 642626"/>
              <a:gd name="connsiteY4-378" fmla="*/ 575801 h 654766"/>
              <a:gd name="connsiteX5-379" fmla="*/ 36507 w 642626"/>
              <a:gd name="connsiteY5-380" fmla="*/ 127576 h 654766"/>
              <a:gd name="connsiteX0-381" fmla="*/ 101940 w 642626"/>
              <a:gd name="connsiteY0-382" fmla="*/ 30477 h 627153"/>
              <a:gd name="connsiteX1-383" fmla="*/ 545294 w 642626"/>
              <a:gd name="connsiteY1-384" fmla="*/ 31354 h 627153"/>
              <a:gd name="connsiteX2-385" fmla="*/ 633532 w 642626"/>
              <a:gd name="connsiteY2-386" fmla="*/ 302879 h 627153"/>
              <a:gd name="connsiteX3-387" fmla="*/ 567513 w 642626"/>
              <a:gd name="connsiteY3-388" fmla="*/ 585566 h 627153"/>
              <a:gd name="connsiteX4-389" fmla="*/ 10874 w 642626"/>
              <a:gd name="connsiteY4-390" fmla="*/ 548188 h 627153"/>
              <a:gd name="connsiteX5-391" fmla="*/ 36507 w 642626"/>
              <a:gd name="connsiteY5-392" fmla="*/ 99963 h 627153"/>
              <a:gd name="connsiteX0-393" fmla="*/ 101940 w 641803"/>
              <a:gd name="connsiteY0-394" fmla="*/ 32533 h 629209"/>
              <a:gd name="connsiteX1-395" fmla="*/ 545294 w 641803"/>
              <a:gd name="connsiteY1-396" fmla="*/ 33410 h 629209"/>
              <a:gd name="connsiteX2-397" fmla="*/ 633532 w 641803"/>
              <a:gd name="connsiteY2-398" fmla="*/ 304935 h 629209"/>
              <a:gd name="connsiteX3-399" fmla="*/ 567513 w 641803"/>
              <a:gd name="connsiteY3-400" fmla="*/ 587622 h 629209"/>
              <a:gd name="connsiteX4-401" fmla="*/ 10874 w 641803"/>
              <a:gd name="connsiteY4-402" fmla="*/ 550244 h 629209"/>
              <a:gd name="connsiteX5-403" fmla="*/ 36507 w 641803"/>
              <a:gd name="connsiteY5-404" fmla="*/ 102019 h 629209"/>
              <a:gd name="connsiteX0-405" fmla="*/ 93785 w 633648"/>
              <a:gd name="connsiteY0-406" fmla="*/ 32533 h 629209"/>
              <a:gd name="connsiteX1-407" fmla="*/ 537139 w 633648"/>
              <a:gd name="connsiteY1-408" fmla="*/ 33410 h 629209"/>
              <a:gd name="connsiteX2-409" fmla="*/ 625377 w 633648"/>
              <a:gd name="connsiteY2-410" fmla="*/ 304935 h 629209"/>
              <a:gd name="connsiteX3-411" fmla="*/ 559358 w 633648"/>
              <a:gd name="connsiteY3-412" fmla="*/ 587622 h 629209"/>
              <a:gd name="connsiteX4-413" fmla="*/ 2719 w 633648"/>
              <a:gd name="connsiteY4-414" fmla="*/ 550244 h 629209"/>
              <a:gd name="connsiteX5-415" fmla="*/ 28352 w 633648"/>
              <a:gd name="connsiteY5-416" fmla="*/ 102019 h 629209"/>
              <a:gd name="connsiteX0-417" fmla="*/ 103603 w 643466"/>
              <a:gd name="connsiteY0-418" fmla="*/ 32533 h 629209"/>
              <a:gd name="connsiteX1-419" fmla="*/ 546957 w 643466"/>
              <a:gd name="connsiteY1-420" fmla="*/ 33410 h 629209"/>
              <a:gd name="connsiteX2-421" fmla="*/ 635195 w 643466"/>
              <a:gd name="connsiteY2-422" fmla="*/ 304935 h 629209"/>
              <a:gd name="connsiteX3-423" fmla="*/ 569176 w 643466"/>
              <a:gd name="connsiteY3-424" fmla="*/ 587622 h 629209"/>
              <a:gd name="connsiteX4-425" fmla="*/ 12537 w 643466"/>
              <a:gd name="connsiteY4-426" fmla="*/ 550244 h 629209"/>
              <a:gd name="connsiteX5-427" fmla="*/ 4334 w 643466"/>
              <a:gd name="connsiteY5-428" fmla="*/ 102019 h 629209"/>
              <a:gd name="connsiteX0-429" fmla="*/ 103603 w 643466"/>
              <a:gd name="connsiteY0-430" fmla="*/ 32533 h 613248"/>
              <a:gd name="connsiteX1-431" fmla="*/ 546957 w 643466"/>
              <a:gd name="connsiteY1-432" fmla="*/ 33410 h 613248"/>
              <a:gd name="connsiteX2-433" fmla="*/ 635195 w 643466"/>
              <a:gd name="connsiteY2-434" fmla="*/ 304935 h 613248"/>
              <a:gd name="connsiteX3-435" fmla="*/ 569176 w 643466"/>
              <a:gd name="connsiteY3-436" fmla="*/ 587622 h 613248"/>
              <a:gd name="connsiteX4-437" fmla="*/ 12537 w 643466"/>
              <a:gd name="connsiteY4-438" fmla="*/ 518643 h 613248"/>
              <a:gd name="connsiteX5-439" fmla="*/ 4334 w 643466"/>
              <a:gd name="connsiteY5-440" fmla="*/ 102019 h 613248"/>
              <a:gd name="connsiteX0-441" fmla="*/ 103603 w 622280"/>
              <a:gd name="connsiteY0-442" fmla="*/ 51723 h 632438"/>
              <a:gd name="connsiteX1-443" fmla="*/ 546957 w 622280"/>
              <a:gd name="connsiteY1-444" fmla="*/ 52600 h 632438"/>
              <a:gd name="connsiteX2-445" fmla="*/ 569176 w 622280"/>
              <a:gd name="connsiteY2-446" fmla="*/ 606812 h 632438"/>
              <a:gd name="connsiteX3-447" fmla="*/ 12537 w 622280"/>
              <a:gd name="connsiteY3-448" fmla="*/ 537833 h 632438"/>
              <a:gd name="connsiteX4-449" fmla="*/ 4334 w 622280"/>
              <a:gd name="connsiteY4-450" fmla="*/ 121209 h 632438"/>
              <a:gd name="connsiteX0-451" fmla="*/ 103603 w 640916"/>
              <a:gd name="connsiteY0-452" fmla="*/ 51277 h 628066"/>
              <a:gd name="connsiteX1-453" fmla="*/ 546957 w 640916"/>
              <a:gd name="connsiteY1-454" fmla="*/ 52154 h 628066"/>
              <a:gd name="connsiteX2-455" fmla="*/ 595444 w 640916"/>
              <a:gd name="connsiteY2-456" fmla="*/ 600046 h 628066"/>
              <a:gd name="connsiteX3-457" fmla="*/ 12537 w 640916"/>
              <a:gd name="connsiteY3-458" fmla="*/ 537387 h 628066"/>
              <a:gd name="connsiteX4-459" fmla="*/ 4334 w 640916"/>
              <a:gd name="connsiteY4-460" fmla="*/ 120763 h 628066"/>
              <a:gd name="connsiteX0-461" fmla="*/ 103603 w 629940"/>
              <a:gd name="connsiteY0-462" fmla="*/ 26437 h 603226"/>
              <a:gd name="connsiteX1-463" fmla="*/ 546957 w 629940"/>
              <a:gd name="connsiteY1-464" fmla="*/ 27314 h 603226"/>
              <a:gd name="connsiteX2-465" fmla="*/ 595444 w 629940"/>
              <a:gd name="connsiteY2-466" fmla="*/ 575206 h 603226"/>
              <a:gd name="connsiteX3-467" fmla="*/ 12537 w 629940"/>
              <a:gd name="connsiteY3-468" fmla="*/ 512547 h 603226"/>
              <a:gd name="connsiteX4-469" fmla="*/ 4334 w 629940"/>
              <a:gd name="connsiteY4-470" fmla="*/ 95923 h 603226"/>
              <a:gd name="connsiteX0-471" fmla="*/ 103603 w 651443"/>
              <a:gd name="connsiteY0-472" fmla="*/ 20041 h 614843"/>
              <a:gd name="connsiteX1-473" fmla="*/ 608249 w 651443"/>
              <a:gd name="connsiteY1-474" fmla="*/ 39879 h 614843"/>
              <a:gd name="connsiteX2-475" fmla="*/ 595444 w 651443"/>
              <a:gd name="connsiteY2-476" fmla="*/ 568810 h 614843"/>
              <a:gd name="connsiteX3-477" fmla="*/ 12537 w 651443"/>
              <a:gd name="connsiteY3-478" fmla="*/ 506151 h 614843"/>
              <a:gd name="connsiteX4-479" fmla="*/ 4334 w 651443"/>
              <a:gd name="connsiteY4-480" fmla="*/ 89527 h 614843"/>
              <a:gd name="connsiteX0-481" fmla="*/ 103603 w 640788"/>
              <a:gd name="connsiteY0-482" fmla="*/ 20041 h 614843"/>
              <a:gd name="connsiteX1-483" fmla="*/ 581981 w 640788"/>
              <a:gd name="connsiteY1-484" fmla="*/ 39879 h 614843"/>
              <a:gd name="connsiteX2-485" fmla="*/ 595444 w 640788"/>
              <a:gd name="connsiteY2-486" fmla="*/ 568810 h 614843"/>
              <a:gd name="connsiteX3-487" fmla="*/ 12537 w 640788"/>
              <a:gd name="connsiteY3-488" fmla="*/ 506151 h 614843"/>
              <a:gd name="connsiteX4-489" fmla="*/ 4334 w 640788"/>
              <a:gd name="connsiteY4-490" fmla="*/ 89527 h 614843"/>
              <a:gd name="connsiteX0-491" fmla="*/ 103603 w 673655"/>
              <a:gd name="connsiteY0-492" fmla="*/ 38763 h 618146"/>
              <a:gd name="connsiteX1-493" fmla="*/ 581981 w 673655"/>
              <a:gd name="connsiteY1-494" fmla="*/ 58601 h 618146"/>
              <a:gd name="connsiteX2-495" fmla="*/ 621713 w 673655"/>
              <a:gd name="connsiteY2-496" fmla="*/ 562250 h 618146"/>
              <a:gd name="connsiteX3-497" fmla="*/ 12537 w 673655"/>
              <a:gd name="connsiteY3-498" fmla="*/ 524873 h 618146"/>
              <a:gd name="connsiteX4-499" fmla="*/ 4334 w 673655"/>
              <a:gd name="connsiteY4-500" fmla="*/ 108249 h 618146"/>
              <a:gd name="connsiteX0-501" fmla="*/ 103603 w 654750"/>
              <a:gd name="connsiteY0-502" fmla="*/ 38763 h 605787"/>
              <a:gd name="connsiteX1-503" fmla="*/ 581981 w 654750"/>
              <a:gd name="connsiteY1-504" fmla="*/ 58601 h 605787"/>
              <a:gd name="connsiteX2-505" fmla="*/ 621713 w 654750"/>
              <a:gd name="connsiteY2-506" fmla="*/ 562250 h 605787"/>
              <a:gd name="connsiteX3-507" fmla="*/ 12537 w 654750"/>
              <a:gd name="connsiteY3-508" fmla="*/ 524873 h 605787"/>
              <a:gd name="connsiteX4-509" fmla="*/ 4334 w 654750"/>
              <a:gd name="connsiteY4-510" fmla="*/ 108249 h 605787"/>
              <a:gd name="connsiteX0-511" fmla="*/ 103603 w 643734"/>
              <a:gd name="connsiteY0-512" fmla="*/ 31800 h 598824"/>
              <a:gd name="connsiteX1-513" fmla="*/ 581981 w 643734"/>
              <a:gd name="connsiteY1-514" fmla="*/ 51638 h 598824"/>
              <a:gd name="connsiteX2-515" fmla="*/ 621713 w 643734"/>
              <a:gd name="connsiteY2-516" fmla="*/ 555287 h 598824"/>
              <a:gd name="connsiteX3-517" fmla="*/ 12537 w 643734"/>
              <a:gd name="connsiteY3-518" fmla="*/ 517910 h 598824"/>
              <a:gd name="connsiteX4-519" fmla="*/ 4334 w 643734"/>
              <a:gd name="connsiteY4-520" fmla="*/ 101286 h 598824"/>
              <a:gd name="connsiteX0-521" fmla="*/ 103603 w 643734"/>
              <a:gd name="connsiteY0-522" fmla="*/ 24551 h 591575"/>
              <a:gd name="connsiteX1-523" fmla="*/ 581981 w 643734"/>
              <a:gd name="connsiteY1-524" fmla="*/ 44389 h 591575"/>
              <a:gd name="connsiteX2-525" fmla="*/ 621713 w 643734"/>
              <a:gd name="connsiteY2-526" fmla="*/ 548038 h 591575"/>
              <a:gd name="connsiteX3-527" fmla="*/ 12537 w 643734"/>
              <a:gd name="connsiteY3-528" fmla="*/ 510661 h 591575"/>
              <a:gd name="connsiteX4-529" fmla="*/ 4334 w 643734"/>
              <a:gd name="connsiteY4-530" fmla="*/ 94037 h 591575"/>
              <a:gd name="connsiteX0-531" fmla="*/ 103603 w 643734"/>
              <a:gd name="connsiteY0-532" fmla="*/ 20135 h 587159"/>
              <a:gd name="connsiteX1-533" fmla="*/ 581981 w 643734"/>
              <a:gd name="connsiteY1-534" fmla="*/ 39973 h 587159"/>
              <a:gd name="connsiteX2-535" fmla="*/ 621713 w 643734"/>
              <a:gd name="connsiteY2-536" fmla="*/ 543622 h 587159"/>
              <a:gd name="connsiteX3-537" fmla="*/ 12537 w 643734"/>
              <a:gd name="connsiteY3-538" fmla="*/ 506245 h 587159"/>
              <a:gd name="connsiteX4-539" fmla="*/ 4334 w 643734"/>
              <a:gd name="connsiteY4-540" fmla="*/ 89621 h 587159"/>
              <a:gd name="connsiteX0-541" fmla="*/ 51067 w 657504"/>
              <a:gd name="connsiteY0-542" fmla="*/ 31623 h 592327"/>
              <a:gd name="connsiteX1-543" fmla="*/ 581981 w 657504"/>
              <a:gd name="connsiteY1-544" fmla="*/ 45141 h 592327"/>
              <a:gd name="connsiteX2-545" fmla="*/ 621713 w 657504"/>
              <a:gd name="connsiteY2-546" fmla="*/ 548790 h 592327"/>
              <a:gd name="connsiteX3-547" fmla="*/ 12537 w 657504"/>
              <a:gd name="connsiteY3-548" fmla="*/ 511413 h 592327"/>
              <a:gd name="connsiteX4-549" fmla="*/ 4334 w 657504"/>
              <a:gd name="connsiteY4-550" fmla="*/ 94789 h 592327"/>
              <a:gd name="connsiteX0-551" fmla="*/ 51067 w 676118"/>
              <a:gd name="connsiteY0-552" fmla="*/ 31623 h 604686"/>
              <a:gd name="connsiteX1-553" fmla="*/ 581981 w 676118"/>
              <a:gd name="connsiteY1-554" fmla="*/ 45141 h 604686"/>
              <a:gd name="connsiteX2-555" fmla="*/ 621713 w 676118"/>
              <a:gd name="connsiteY2-556" fmla="*/ 548790 h 604686"/>
              <a:gd name="connsiteX3-557" fmla="*/ 12537 w 676118"/>
              <a:gd name="connsiteY3-558" fmla="*/ 511413 h 604686"/>
              <a:gd name="connsiteX4-559" fmla="*/ 4334 w 676118"/>
              <a:gd name="connsiteY4-560" fmla="*/ 94789 h 604686"/>
              <a:gd name="connsiteX0-561" fmla="*/ 51067 w 659741"/>
              <a:gd name="connsiteY0-562" fmla="*/ 18182 h 591245"/>
              <a:gd name="connsiteX1-563" fmla="*/ 581981 w 659741"/>
              <a:gd name="connsiteY1-564" fmla="*/ 31700 h 591245"/>
              <a:gd name="connsiteX2-565" fmla="*/ 621713 w 659741"/>
              <a:gd name="connsiteY2-566" fmla="*/ 535349 h 591245"/>
              <a:gd name="connsiteX3-567" fmla="*/ 12537 w 659741"/>
              <a:gd name="connsiteY3-568" fmla="*/ 497972 h 591245"/>
              <a:gd name="connsiteX4-569" fmla="*/ 4334 w 659741"/>
              <a:gd name="connsiteY4-570" fmla="*/ 81348 h 591245"/>
              <a:gd name="connsiteX0-571" fmla="*/ 51067 w 671131"/>
              <a:gd name="connsiteY0-572" fmla="*/ 18182 h 591245"/>
              <a:gd name="connsiteX1-573" fmla="*/ 617005 w 671131"/>
              <a:gd name="connsiteY1-574" fmla="*/ 31700 h 591245"/>
              <a:gd name="connsiteX2-575" fmla="*/ 621713 w 671131"/>
              <a:gd name="connsiteY2-576" fmla="*/ 535349 h 591245"/>
              <a:gd name="connsiteX3-577" fmla="*/ 12537 w 671131"/>
              <a:gd name="connsiteY3-578" fmla="*/ 497972 h 591245"/>
              <a:gd name="connsiteX4-579" fmla="*/ 4334 w 671131"/>
              <a:gd name="connsiteY4-580" fmla="*/ 81348 h 591245"/>
              <a:gd name="connsiteX0-581" fmla="*/ 51067 w 648099"/>
              <a:gd name="connsiteY0-582" fmla="*/ 18182 h 578886"/>
              <a:gd name="connsiteX1-583" fmla="*/ 617005 w 648099"/>
              <a:gd name="connsiteY1-584" fmla="*/ 31700 h 578886"/>
              <a:gd name="connsiteX2-585" fmla="*/ 621713 w 648099"/>
              <a:gd name="connsiteY2-586" fmla="*/ 535349 h 578886"/>
              <a:gd name="connsiteX3-587" fmla="*/ 12537 w 648099"/>
              <a:gd name="connsiteY3-588" fmla="*/ 497972 h 578886"/>
              <a:gd name="connsiteX4-589" fmla="*/ 4334 w 648099"/>
              <a:gd name="connsiteY4-590" fmla="*/ 81348 h 578886"/>
              <a:gd name="connsiteX0-591" fmla="*/ 51067 w 648099"/>
              <a:gd name="connsiteY0-592" fmla="*/ 18182 h 565791"/>
              <a:gd name="connsiteX1-593" fmla="*/ 617005 w 648099"/>
              <a:gd name="connsiteY1-594" fmla="*/ 31700 h 565791"/>
              <a:gd name="connsiteX2-595" fmla="*/ 621713 w 648099"/>
              <a:gd name="connsiteY2-596" fmla="*/ 535349 h 565791"/>
              <a:gd name="connsiteX3-597" fmla="*/ 12537 w 648099"/>
              <a:gd name="connsiteY3-598" fmla="*/ 497972 h 565791"/>
              <a:gd name="connsiteX4-599" fmla="*/ 4334 w 648099"/>
              <a:gd name="connsiteY4-600" fmla="*/ 81348 h 5657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648099" h="565791">
                <a:moveTo>
                  <a:pt x="51067" y="18182"/>
                </a:moveTo>
                <a:cubicBezTo>
                  <a:pt x="281003" y="7261"/>
                  <a:pt x="591945" y="-22893"/>
                  <a:pt x="617005" y="31700"/>
                </a:cubicBezTo>
                <a:cubicBezTo>
                  <a:pt x="642065" y="86293"/>
                  <a:pt x="669922" y="489239"/>
                  <a:pt x="621713" y="535349"/>
                </a:cubicBezTo>
                <a:cubicBezTo>
                  <a:pt x="573504" y="581459"/>
                  <a:pt x="32838" y="579874"/>
                  <a:pt x="12537" y="497972"/>
                </a:cubicBezTo>
                <a:cubicBezTo>
                  <a:pt x="992" y="378148"/>
                  <a:pt x="-4426" y="189998"/>
                  <a:pt x="4334" y="81348"/>
                </a:cubicBezTo>
              </a:path>
            </a:pathLst>
          </a:custGeom>
          <a:noFill/>
          <a:ln w="25400" cap="rnd">
            <a:solidFill>
              <a:schemeClr val="tx1"/>
            </a:solidFill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  <a:sym typeface="Arial" panose="020B0604020202020204" pitchFamily="34" charset="0"/>
            </a:endParaRPr>
          </a:p>
        </p:txBody>
      </p:sp>
      <p:grpSp>
        <p:nvGrpSpPr>
          <p:cNvPr id="88" name="组合 87"/>
          <p:cNvGrpSpPr/>
          <p:nvPr/>
        </p:nvGrpSpPr>
        <p:grpSpPr>
          <a:xfrm flipH="1">
            <a:off x="9309100" y="1196340"/>
            <a:ext cx="1471295" cy="1772920"/>
            <a:chOff x="1289955" y="1628061"/>
            <a:chExt cx="3941631" cy="5174701"/>
          </a:xfrm>
        </p:grpSpPr>
        <p:sp>
          <p:nvSpPr>
            <p:cNvPr id="89" name="Shape 209"/>
            <p:cNvSpPr/>
            <p:nvPr/>
          </p:nvSpPr>
          <p:spPr>
            <a:xfrm rot="3758493">
              <a:off x="2721879" y="4293055"/>
              <a:ext cx="2954498" cy="20649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014" extrusionOk="0">
                  <a:moveTo>
                    <a:pt x="0" y="11730"/>
                  </a:moveTo>
                  <a:cubicBezTo>
                    <a:pt x="550" y="11385"/>
                    <a:pt x="818" y="11200"/>
                    <a:pt x="1446" y="10869"/>
                  </a:cubicBezTo>
                  <a:cubicBezTo>
                    <a:pt x="3278" y="9905"/>
                    <a:pt x="4075" y="10600"/>
                    <a:pt x="4893" y="12949"/>
                  </a:cubicBezTo>
                  <a:cubicBezTo>
                    <a:pt x="5476" y="14623"/>
                    <a:pt x="6411" y="21325"/>
                    <a:pt x="8440" y="21003"/>
                  </a:cubicBezTo>
                  <a:cubicBezTo>
                    <a:pt x="10807" y="20628"/>
                    <a:pt x="9528" y="13017"/>
                    <a:pt x="9431" y="11082"/>
                  </a:cubicBezTo>
                  <a:cubicBezTo>
                    <a:pt x="9316" y="8800"/>
                    <a:pt x="8806" y="3250"/>
                    <a:pt x="11582" y="4352"/>
                  </a:cubicBezTo>
                  <a:cubicBezTo>
                    <a:pt x="13589" y="5149"/>
                    <a:pt x="14535" y="10567"/>
                    <a:pt x="16445" y="10863"/>
                  </a:cubicBezTo>
                  <a:cubicBezTo>
                    <a:pt x="18644" y="11204"/>
                    <a:pt x="17737" y="6638"/>
                    <a:pt x="17704" y="4600"/>
                  </a:cubicBezTo>
                  <a:cubicBezTo>
                    <a:pt x="17639" y="584"/>
                    <a:pt x="18794" y="-275"/>
                    <a:pt x="21600" y="69"/>
                  </a:cubicBezTo>
                </a:path>
              </a:pathLst>
            </a:custGeom>
            <a:noFill/>
            <a:ln w="38100" cap="flat">
              <a:solidFill>
                <a:schemeClr val="tx1">
                  <a:lumMod val="85000"/>
                  <a:lumOff val="15000"/>
                </a:schemeClr>
              </a:solidFill>
              <a:prstDash val="solid"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Arial" panose="020B0604020202020204" pitchFamily="34" charset="0"/>
              </a:endParaRPr>
            </a:p>
          </p:txBody>
        </p:sp>
        <p:grpSp>
          <p:nvGrpSpPr>
            <p:cNvPr id="90" name="组 13"/>
            <p:cNvGrpSpPr/>
            <p:nvPr/>
          </p:nvGrpSpPr>
          <p:grpSpPr>
            <a:xfrm>
              <a:off x="1289955" y="1628061"/>
              <a:ext cx="2187025" cy="2569107"/>
              <a:chOff x="5943842" y="1013911"/>
              <a:chExt cx="2187025" cy="2569107"/>
            </a:xfrm>
          </p:grpSpPr>
          <p:sp>
            <p:nvSpPr>
              <p:cNvPr id="91" name="Shape 202"/>
              <p:cNvSpPr/>
              <p:nvPr/>
            </p:nvSpPr>
            <p:spPr>
              <a:xfrm rot="3758493">
                <a:off x="6440283" y="1924630"/>
                <a:ext cx="1816414" cy="51044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0522" extrusionOk="0">
                    <a:moveTo>
                      <a:pt x="21600" y="743"/>
                    </a:moveTo>
                    <a:cubicBezTo>
                      <a:pt x="19799" y="-786"/>
                      <a:pt x="18140" y="461"/>
                      <a:pt x="16279" y="823"/>
                    </a:cubicBezTo>
                    <a:cubicBezTo>
                      <a:pt x="10853" y="1876"/>
                      <a:pt x="5372" y="1461"/>
                      <a:pt x="0" y="4698"/>
                    </a:cubicBezTo>
                    <a:lnTo>
                      <a:pt x="0" y="20521"/>
                    </a:lnTo>
                    <a:lnTo>
                      <a:pt x="1843" y="19747"/>
                    </a:lnTo>
                    <a:cubicBezTo>
                      <a:pt x="4727" y="19759"/>
                      <a:pt x="13025" y="19305"/>
                      <a:pt x="15903" y="19016"/>
                    </a:cubicBezTo>
                    <a:cubicBezTo>
                      <a:pt x="17715" y="18834"/>
                      <a:pt x="19629" y="20814"/>
                      <a:pt x="21376" y="20485"/>
                    </a:cubicBezTo>
                  </a:path>
                </a:pathLst>
              </a:custGeom>
              <a:solidFill>
                <a:schemeClr val="accent2"/>
              </a:solidFill>
              <a:ln w="38100" cap="flat">
                <a:solidFill>
                  <a:schemeClr val="tx1">
                    <a:lumMod val="85000"/>
                    <a:lumOff val="15000"/>
                  </a:schemeClr>
                </a:solidFill>
                <a:prstDash val="solid"/>
                <a:miter lim="400000"/>
              </a:ln>
              <a:effectLst/>
            </p:spPr>
            <p:txBody>
              <a:bodyPr wrap="square" lIns="38100" tIns="38100" rIns="38100" bIns="38100" numCol="1" anchor="ctr">
                <a:no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kumimoji="0" sz="30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  <a:sym typeface="Arial" panose="020B0604020202020204" pitchFamily="34" charset="0"/>
                </a:endParaRPr>
              </a:p>
            </p:txBody>
          </p:sp>
          <p:sp>
            <p:nvSpPr>
              <p:cNvPr id="92" name="Shape 203"/>
              <p:cNvSpPr/>
              <p:nvPr/>
            </p:nvSpPr>
            <p:spPr>
              <a:xfrm rot="3758493">
                <a:off x="7743128" y="2715926"/>
                <a:ext cx="42879" cy="48862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7274" h="21600" extrusionOk="0">
                    <a:moveTo>
                      <a:pt x="0" y="0"/>
                    </a:moveTo>
                    <a:cubicBezTo>
                      <a:pt x="21600" y="2677"/>
                      <a:pt x="19974" y="16418"/>
                      <a:pt x="11161" y="21600"/>
                    </a:cubicBezTo>
                  </a:path>
                </a:pathLst>
              </a:custGeom>
              <a:noFill/>
              <a:ln w="38100" cap="flat">
                <a:solidFill>
                  <a:schemeClr val="tx1">
                    <a:lumMod val="85000"/>
                    <a:lumOff val="15000"/>
                  </a:schemeClr>
                </a:solidFill>
                <a:prstDash val="solid"/>
                <a:miter lim="400000"/>
              </a:ln>
              <a:effectLst/>
            </p:spPr>
            <p:txBody>
              <a:bodyPr wrap="square" lIns="38100" tIns="38100" rIns="38100" bIns="38100" numCol="1" anchor="ctr">
                <a:no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kumimoji="0" sz="30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  <a:sym typeface="Arial" panose="020B0604020202020204" pitchFamily="34" charset="0"/>
                </a:endParaRPr>
              </a:p>
            </p:txBody>
          </p:sp>
          <p:sp>
            <p:nvSpPr>
              <p:cNvPr id="93" name="Shape 204"/>
              <p:cNvSpPr/>
              <p:nvPr/>
            </p:nvSpPr>
            <p:spPr>
              <a:xfrm rot="3758493">
                <a:off x="6688919" y="1820269"/>
                <a:ext cx="124286" cy="3417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cubicBezTo>
                      <a:pt x="9761" y="15753"/>
                      <a:pt x="1840" y="7112"/>
                      <a:pt x="0" y="0"/>
                    </a:cubicBezTo>
                  </a:path>
                </a:pathLst>
              </a:custGeom>
              <a:noFill/>
              <a:ln w="38100" cap="flat">
                <a:solidFill>
                  <a:schemeClr val="tx1">
                    <a:lumMod val="85000"/>
                    <a:lumOff val="15000"/>
                  </a:schemeClr>
                </a:solidFill>
                <a:prstDash val="solid"/>
                <a:miter lim="400000"/>
              </a:ln>
              <a:effectLst/>
            </p:spPr>
            <p:txBody>
              <a:bodyPr wrap="square" lIns="38100" tIns="38100" rIns="38100" bIns="38100" numCol="1" anchor="ctr">
                <a:no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kumimoji="0" sz="30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  <a:sym typeface="Arial" panose="020B0604020202020204" pitchFamily="34" charset="0"/>
                </a:endParaRPr>
              </a:p>
            </p:txBody>
          </p:sp>
          <p:sp>
            <p:nvSpPr>
              <p:cNvPr id="94" name="Shape 205"/>
              <p:cNvSpPr/>
              <p:nvPr/>
            </p:nvSpPr>
            <p:spPr>
              <a:xfrm rot="3758493">
                <a:off x="6847335" y="1900060"/>
                <a:ext cx="869668" cy="10315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469" h="16954" extrusionOk="0">
                    <a:moveTo>
                      <a:pt x="0" y="11121"/>
                    </a:moveTo>
                    <a:cubicBezTo>
                      <a:pt x="167" y="10786"/>
                      <a:pt x="-956" y="-4646"/>
                      <a:pt x="4852" y="2248"/>
                    </a:cubicBezTo>
                    <a:cubicBezTo>
                      <a:pt x="5261" y="461"/>
                      <a:pt x="6192" y="-121"/>
                      <a:pt x="7478" y="78"/>
                    </a:cubicBezTo>
                    <a:cubicBezTo>
                      <a:pt x="8279" y="78"/>
                      <a:pt x="9110" y="711"/>
                      <a:pt x="9174" y="2178"/>
                    </a:cubicBezTo>
                    <a:cubicBezTo>
                      <a:pt x="10318" y="734"/>
                      <a:pt x="10808" y="-213"/>
                      <a:pt x="12478" y="41"/>
                    </a:cubicBezTo>
                    <a:cubicBezTo>
                      <a:pt x="13434" y="0"/>
                      <a:pt x="13608" y="1386"/>
                      <a:pt x="13442" y="1960"/>
                    </a:cubicBezTo>
                    <a:cubicBezTo>
                      <a:pt x="19959" y="-3583"/>
                      <a:pt x="20644" y="13929"/>
                      <a:pt x="18086" y="16954"/>
                    </a:cubicBezTo>
                  </a:path>
                </a:pathLst>
              </a:custGeom>
              <a:noFill/>
              <a:ln w="38100" cap="flat">
                <a:solidFill>
                  <a:schemeClr val="tx1">
                    <a:lumMod val="85000"/>
                    <a:lumOff val="15000"/>
                  </a:schemeClr>
                </a:solidFill>
                <a:prstDash val="solid"/>
                <a:miter lim="400000"/>
              </a:ln>
              <a:effectLst/>
            </p:spPr>
            <p:txBody>
              <a:bodyPr wrap="square" lIns="38100" tIns="38100" rIns="38100" bIns="38100" numCol="1" anchor="ctr">
                <a:no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kumimoji="0" sz="30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  <a:sym typeface="Arial" panose="020B0604020202020204" pitchFamily="34" charset="0"/>
                </a:endParaRPr>
              </a:p>
            </p:txBody>
          </p:sp>
          <p:sp>
            <p:nvSpPr>
              <p:cNvPr id="95" name="Shape 206"/>
              <p:cNvSpPr/>
              <p:nvPr/>
            </p:nvSpPr>
            <p:spPr>
              <a:xfrm rot="3758493">
                <a:off x="6164716" y="2541971"/>
                <a:ext cx="1046419" cy="28186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574" extrusionOk="0">
                    <a:moveTo>
                      <a:pt x="1076" y="12061"/>
                    </a:moveTo>
                    <a:cubicBezTo>
                      <a:pt x="497" y="8498"/>
                      <a:pt x="228" y="3669"/>
                      <a:pt x="0" y="0"/>
                    </a:cubicBezTo>
                    <a:cubicBezTo>
                      <a:pt x="6860" y="545"/>
                      <a:pt x="13608" y="-26"/>
                      <a:pt x="20206" y="3388"/>
                    </a:cubicBezTo>
                    <a:cubicBezTo>
                      <a:pt x="20298" y="9884"/>
                      <a:pt x="21430" y="15807"/>
                      <a:pt x="21600" y="21574"/>
                    </a:cubicBezTo>
                  </a:path>
                </a:pathLst>
              </a:custGeom>
              <a:solidFill>
                <a:srgbClr val="E7E4EA"/>
              </a:solidFill>
              <a:ln w="38100" cap="flat">
                <a:solidFill>
                  <a:schemeClr val="tx1">
                    <a:lumMod val="85000"/>
                    <a:lumOff val="15000"/>
                  </a:schemeClr>
                </a:solidFill>
                <a:prstDash val="solid"/>
                <a:miter lim="400000"/>
              </a:ln>
              <a:effectLst/>
            </p:spPr>
            <p:txBody>
              <a:bodyPr wrap="square" lIns="38100" tIns="38100" rIns="38100" bIns="38100" numCol="1" anchor="ctr">
                <a:no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kumimoji="0" sz="30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  <a:sym typeface="Arial" panose="020B0604020202020204" pitchFamily="34" charset="0"/>
                </a:endParaRPr>
              </a:p>
            </p:txBody>
          </p:sp>
          <p:sp>
            <p:nvSpPr>
              <p:cNvPr id="96" name="Shape 207"/>
              <p:cNvSpPr/>
              <p:nvPr/>
            </p:nvSpPr>
            <p:spPr>
              <a:xfrm rot="3758493">
                <a:off x="5742745" y="2584036"/>
                <a:ext cx="1200079" cy="79788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0676" extrusionOk="0">
                    <a:moveTo>
                      <a:pt x="1467" y="19871"/>
                    </a:moveTo>
                    <a:cubicBezTo>
                      <a:pt x="2596" y="15187"/>
                      <a:pt x="1342" y="5194"/>
                      <a:pt x="0" y="486"/>
                    </a:cubicBezTo>
                    <a:cubicBezTo>
                      <a:pt x="6032" y="-924"/>
                      <a:pt x="11979" y="1155"/>
                      <a:pt x="18133" y="1422"/>
                    </a:cubicBezTo>
                    <a:cubicBezTo>
                      <a:pt x="19277" y="7634"/>
                      <a:pt x="21219" y="14259"/>
                      <a:pt x="21600" y="20676"/>
                    </a:cubicBezTo>
                  </a:path>
                </a:pathLst>
              </a:custGeom>
              <a:noFill/>
              <a:ln w="38100" cap="flat">
                <a:solidFill>
                  <a:schemeClr val="tx1">
                    <a:lumMod val="85000"/>
                    <a:lumOff val="15000"/>
                  </a:schemeClr>
                </a:solidFill>
                <a:prstDash val="solid"/>
                <a:miter lim="400000"/>
              </a:ln>
              <a:effectLst/>
            </p:spPr>
            <p:txBody>
              <a:bodyPr wrap="square" lIns="38100" tIns="38100" rIns="38100" bIns="38100" numCol="1" anchor="ctr">
                <a:no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kumimoji="0" sz="30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  <a:sym typeface="Arial" panose="020B0604020202020204" pitchFamily="34" charset="0"/>
                </a:endParaRPr>
              </a:p>
            </p:txBody>
          </p:sp>
          <p:sp>
            <p:nvSpPr>
              <p:cNvPr id="97" name="Shape 208"/>
              <p:cNvSpPr/>
              <p:nvPr/>
            </p:nvSpPr>
            <p:spPr>
              <a:xfrm rot="3758493">
                <a:off x="6601321" y="998391"/>
                <a:ext cx="383966" cy="41500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399" h="21600" extrusionOk="0">
                    <a:moveTo>
                      <a:pt x="21399" y="0"/>
                    </a:moveTo>
                    <a:cubicBezTo>
                      <a:pt x="14641" y="0"/>
                      <a:pt x="6540" y="886"/>
                      <a:pt x="325" y="1003"/>
                    </a:cubicBezTo>
                    <a:cubicBezTo>
                      <a:pt x="-42" y="7726"/>
                      <a:pt x="-201" y="14997"/>
                      <a:pt x="411" y="21600"/>
                    </a:cubicBezTo>
                    <a:cubicBezTo>
                      <a:pt x="6724" y="20829"/>
                      <a:pt x="13779" y="19988"/>
                      <a:pt x="20126" y="20284"/>
                    </a:cubicBezTo>
                  </a:path>
                </a:pathLst>
              </a:custGeom>
              <a:noFill/>
              <a:ln w="38100" cap="flat">
                <a:solidFill>
                  <a:schemeClr val="tx1">
                    <a:lumMod val="85000"/>
                    <a:lumOff val="15000"/>
                  </a:schemeClr>
                </a:solidFill>
                <a:prstDash val="solid"/>
                <a:miter lim="400000"/>
              </a:ln>
              <a:effectLst/>
            </p:spPr>
            <p:txBody>
              <a:bodyPr wrap="square" lIns="38100" tIns="38100" rIns="38100" bIns="38100" numCol="1" anchor="ctr">
                <a:no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kumimoji="0" sz="30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  <a:sym typeface="Arial" panose="020B0604020202020204" pitchFamily="34" charset="0"/>
                </a:endParaRPr>
              </a:p>
            </p:txBody>
          </p:sp>
          <p:sp>
            <p:nvSpPr>
              <p:cNvPr id="98" name="Shape 210"/>
              <p:cNvSpPr/>
              <p:nvPr/>
            </p:nvSpPr>
            <p:spPr>
              <a:xfrm rot="3758493">
                <a:off x="7598750" y="2950768"/>
                <a:ext cx="573187" cy="49104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21600"/>
                    </a:moveTo>
                    <a:cubicBezTo>
                      <a:pt x="7302" y="21128"/>
                      <a:pt x="15635" y="15045"/>
                      <a:pt x="21600" y="9996"/>
                    </a:cubicBezTo>
                    <a:cubicBezTo>
                      <a:pt x="14594" y="7013"/>
                      <a:pt x="7961" y="2130"/>
                      <a:pt x="709" y="0"/>
                    </a:cubicBezTo>
                  </a:path>
                </a:pathLst>
              </a:custGeom>
              <a:noFill/>
              <a:ln w="38100" cap="flat">
                <a:solidFill>
                  <a:schemeClr val="tx1">
                    <a:lumMod val="85000"/>
                    <a:lumOff val="15000"/>
                  </a:schemeClr>
                </a:solidFill>
                <a:prstDash val="solid"/>
                <a:miter lim="400000"/>
              </a:ln>
              <a:effectLst/>
            </p:spPr>
            <p:txBody>
              <a:bodyPr wrap="square" lIns="38100" tIns="38100" rIns="38100" bIns="38100" numCol="1" anchor="ctr">
                <a:no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kumimoji="0" sz="30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  <a:sym typeface="Arial" panose="020B0604020202020204" pitchFamily="34" charset="0"/>
                </a:endParaRPr>
              </a:p>
            </p:txBody>
          </p:sp>
        </p:grpSp>
      </p:grpSp>
      <p:sp>
        <p:nvSpPr>
          <p:cNvPr id="179" name="Freeform 34"/>
          <p:cNvSpPr>
            <a:spLocks noEditPoints="1"/>
          </p:cNvSpPr>
          <p:nvPr/>
        </p:nvSpPr>
        <p:spPr bwMode="auto">
          <a:xfrm rot="20640000">
            <a:off x="1972945" y="1885950"/>
            <a:ext cx="1425575" cy="697230"/>
          </a:xfrm>
          <a:custGeom>
            <a:avLst/>
            <a:gdLst>
              <a:gd name="T0" fmla="*/ 97 w 97"/>
              <a:gd name="T1" fmla="*/ 16 h 63"/>
              <a:gd name="T2" fmla="*/ 90 w 97"/>
              <a:gd name="T3" fmla="*/ 22 h 63"/>
              <a:gd name="T4" fmla="*/ 75 w 97"/>
              <a:gd name="T5" fmla="*/ 33 h 63"/>
              <a:gd name="T6" fmla="*/ 46 w 97"/>
              <a:gd name="T7" fmla="*/ 51 h 63"/>
              <a:gd name="T8" fmla="*/ 29 w 97"/>
              <a:gd name="T9" fmla="*/ 63 h 63"/>
              <a:gd name="T10" fmla="*/ 26 w 97"/>
              <a:gd name="T11" fmla="*/ 62 h 63"/>
              <a:gd name="T12" fmla="*/ 16 w 97"/>
              <a:gd name="T13" fmla="*/ 47 h 63"/>
              <a:gd name="T14" fmla="*/ 2 w 97"/>
              <a:gd name="T15" fmla="*/ 48 h 63"/>
              <a:gd name="T16" fmla="*/ 10 w 97"/>
              <a:gd name="T17" fmla="*/ 28 h 63"/>
              <a:gd name="T18" fmla="*/ 10 w 97"/>
              <a:gd name="T19" fmla="*/ 26 h 63"/>
              <a:gd name="T20" fmla="*/ 18 w 97"/>
              <a:gd name="T21" fmla="*/ 0 h 63"/>
              <a:gd name="T22" fmla="*/ 40 w 97"/>
              <a:gd name="T23" fmla="*/ 5 h 63"/>
              <a:gd name="T24" fmla="*/ 75 w 97"/>
              <a:gd name="T25" fmla="*/ 13 h 63"/>
              <a:gd name="T26" fmla="*/ 94 w 97"/>
              <a:gd name="T27" fmla="*/ 15 h 63"/>
              <a:gd name="T28" fmla="*/ 97 w 97"/>
              <a:gd name="T29" fmla="*/ 16 h 63"/>
              <a:gd name="T30" fmla="*/ 20 w 97"/>
              <a:gd name="T31" fmla="*/ 3 h 63"/>
              <a:gd name="T32" fmla="*/ 16 w 97"/>
              <a:gd name="T33" fmla="*/ 18 h 63"/>
              <a:gd name="T34" fmla="*/ 14 w 97"/>
              <a:gd name="T35" fmla="*/ 26 h 63"/>
              <a:gd name="T36" fmla="*/ 65 w 97"/>
              <a:gd name="T37" fmla="*/ 20 h 63"/>
              <a:gd name="T38" fmla="*/ 86 w 97"/>
              <a:gd name="T39" fmla="*/ 17 h 63"/>
              <a:gd name="T40" fmla="*/ 20 w 97"/>
              <a:gd name="T41" fmla="*/ 3 h 63"/>
              <a:gd name="T42" fmla="*/ 14 w 97"/>
              <a:gd name="T43" fmla="*/ 38 h 63"/>
              <a:gd name="T44" fmla="*/ 28 w 97"/>
              <a:gd name="T45" fmla="*/ 60 h 63"/>
              <a:gd name="T46" fmla="*/ 82 w 97"/>
              <a:gd name="T47" fmla="*/ 24 h 63"/>
              <a:gd name="T48" fmla="*/ 82 w 97"/>
              <a:gd name="T49" fmla="*/ 23 h 63"/>
              <a:gd name="T50" fmla="*/ 14 w 97"/>
              <a:gd name="T51" fmla="*/ 38 h 63"/>
              <a:gd name="T52" fmla="*/ 13 w 97"/>
              <a:gd name="T53" fmla="*/ 29 h 63"/>
              <a:gd name="T54" fmla="*/ 7 w 97"/>
              <a:gd name="T55" fmla="*/ 40 h 63"/>
              <a:gd name="T56" fmla="*/ 12 w 97"/>
              <a:gd name="T57" fmla="*/ 35 h 63"/>
              <a:gd name="T58" fmla="*/ 15 w 97"/>
              <a:gd name="T59" fmla="*/ 36 h 63"/>
              <a:gd name="T60" fmla="*/ 57 w 97"/>
              <a:gd name="T61" fmla="*/ 27 h 63"/>
              <a:gd name="T62" fmla="*/ 77 w 97"/>
              <a:gd name="T63" fmla="*/ 21 h 63"/>
              <a:gd name="T64" fmla="*/ 13 w 97"/>
              <a:gd name="T65" fmla="*/ 29 h 63"/>
              <a:gd name="T66" fmla="*/ 6 w 97"/>
              <a:gd name="T67" fmla="*/ 45 h 63"/>
              <a:gd name="T68" fmla="*/ 14 w 97"/>
              <a:gd name="T69" fmla="*/ 44 h 63"/>
              <a:gd name="T70" fmla="*/ 11 w 97"/>
              <a:gd name="T71" fmla="*/ 39 h 63"/>
              <a:gd name="T72" fmla="*/ 6 w 97"/>
              <a:gd name="T73" fmla="*/ 45 h 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97" h="63">
                <a:moveTo>
                  <a:pt x="97" y="16"/>
                </a:moveTo>
                <a:cubicBezTo>
                  <a:pt x="96" y="20"/>
                  <a:pt x="92" y="19"/>
                  <a:pt x="90" y="22"/>
                </a:cubicBezTo>
                <a:cubicBezTo>
                  <a:pt x="85" y="24"/>
                  <a:pt x="80" y="29"/>
                  <a:pt x="75" y="33"/>
                </a:cubicBezTo>
                <a:cubicBezTo>
                  <a:pt x="65" y="38"/>
                  <a:pt x="56" y="45"/>
                  <a:pt x="46" y="51"/>
                </a:cubicBezTo>
                <a:cubicBezTo>
                  <a:pt x="40" y="54"/>
                  <a:pt x="35" y="58"/>
                  <a:pt x="29" y="63"/>
                </a:cubicBezTo>
                <a:cubicBezTo>
                  <a:pt x="28" y="62"/>
                  <a:pt x="27" y="62"/>
                  <a:pt x="26" y="62"/>
                </a:cubicBezTo>
                <a:cubicBezTo>
                  <a:pt x="22" y="57"/>
                  <a:pt x="20" y="52"/>
                  <a:pt x="16" y="47"/>
                </a:cubicBezTo>
                <a:cubicBezTo>
                  <a:pt x="12" y="47"/>
                  <a:pt x="6" y="49"/>
                  <a:pt x="2" y="48"/>
                </a:cubicBezTo>
                <a:cubicBezTo>
                  <a:pt x="0" y="42"/>
                  <a:pt x="7" y="35"/>
                  <a:pt x="10" y="28"/>
                </a:cubicBezTo>
                <a:cubicBezTo>
                  <a:pt x="10" y="27"/>
                  <a:pt x="10" y="26"/>
                  <a:pt x="10" y="26"/>
                </a:cubicBezTo>
                <a:cubicBezTo>
                  <a:pt x="13" y="17"/>
                  <a:pt x="15" y="8"/>
                  <a:pt x="18" y="0"/>
                </a:cubicBezTo>
                <a:cubicBezTo>
                  <a:pt x="25" y="0"/>
                  <a:pt x="33" y="4"/>
                  <a:pt x="40" y="5"/>
                </a:cubicBezTo>
                <a:cubicBezTo>
                  <a:pt x="51" y="8"/>
                  <a:pt x="63" y="10"/>
                  <a:pt x="75" y="13"/>
                </a:cubicBezTo>
                <a:cubicBezTo>
                  <a:pt x="81" y="13"/>
                  <a:pt x="88" y="15"/>
                  <a:pt x="94" y="15"/>
                </a:cubicBezTo>
                <a:cubicBezTo>
                  <a:pt x="95" y="15"/>
                  <a:pt x="96" y="14"/>
                  <a:pt x="97" y="16"/>
                </a:cubicBezTo>
                <a:close/>
                <a:moveTo>
                  <a:pt x="20" y="3"/>
                </a:moveTo>
                <a:cubicBezTo>
                  <a:pt x="18" y="8"/>
                  <a:pt x="16" y="13"/>
                  <a:pt x="16" y="18"/>
                </a:cubicBezTo>
                <a:cubicBezTo>
                  <a:pt x="15" y="21"/>
                  <a:pt x="13" y="23"/>
                  <a:pt x="14" y="26"/>
                </a:cubicBezTo>
                <a:cubicBezTo>
                  <a:pt x="31" y="24"/>
                  <a:pt x="48" y="21"/>
                  <a:pt x="65" y="20"/>
                </a:cubicBezTo>
                <a:cubicBezTo>
                  <a:pt x="72" y="18"/>
                  <a:pt x="80" y="19"/>
                  <a:pt x="86" y="17"/>
                </a:cubicBezTo>
                <a:cubicBezTo>
                  <a:pt x="64" y="14"/>
                  <a:pt x="41" y="7"/>
                  <a:pt x="20" y="3"/>
                </a:cubicBezTo>
                <a:close/>
                <a:moveTo>
                  <a:pt x="14" y="38"/>
                </a:moveTo>
                <a:cubicBezTo>
                  <a:pt x="19" y="45"/>
                  <a:pt x="22" y="53"/>
                  <a:pt x="28" y="60"/>
                </a:cubicBezTo>
                <a:cubicBezTo>
                  <a:pt x="46" y="48"/>
                  <a:pt x="64" y="37"/>
                  <a:pt x="82" y="24"/>
                </a:cubicBezTo>
                <a:cubicBezTo>
                  <a:pt x="82" y="23"/>
                  <a:pt x="82" y="23"/>
                  <a:pt x="82" y="23"/>
                </a:cubicBezTo>
                <a:cubicBezTo>
                  <a:pt x="59" y="29"/>
                  <a:pt x="37" y="35"/>
                  <a:pt x="14" y="38"/>
                </a:cubicBezTo>
                <a:close/>
                <a:moveTo>
                  <a:pt x="13" y="29"/>
                </a:moveTo>
                <a:cubicBezTo>
                  <a:pt x="11" y="33"/>
                  <a:pt x="8" y="37"/>
                  <a:pt x="7" y="40"/>
                </a:cubicBezTo>
                <a:cubicBezTo>
                  <a:pt x="9" y="39"/>
                  <a:pt x="9" y="36"/>
                  <a:pt x="12" y="35"/>
                </a:cubicBezTo>
                <a:cubicBezTo>
                  <a:pt x="13" y="35"/>
                  <a:pt x="14" y="35"/>
                  <a:pt x="15" y="36"/>
                </a:cubicBezTo>
                <a:cubicBezTo>
                  <a:pt x="29" y="33"/>
                  <a:pt x="43" y="30"/>
                  <a:pt x="57" y="27"/>
                </a:cubicBezTo>
                <a:cubicBezTo>
                  <a:pt x="64" y="24"/>
                  <a:pt x="70" y="23"/>
                  <a:pt x="77" y="21"/>
                </a:cubicBezTo>
                <a:cubicBezTo>
                  <a:pt x="55" y="23"/>
                  <a:pt x="34" y="25"/>
                  <a:pt x="13" y="29"/>
                </a:cubicBezTo>
                <a:close/>
                <a:moveTo>
                  <a:pt x="6" y="45"/>
                </a:moveTo>
                <a:cubicBezTo>
                  <a:pt x="9" y="46"/>
                  <a:pt x="12" y="44"/>
                  <a:pt x="14" y="44"/>
                </a:cubicBezTo>
                <a:cubicBezTo>
                  <a:pt x="13" y="42"/>
                  <a:pt x="13" y="41"/>
                  <a:pt x="11" y="39"/>
                </a:cubicBezTo>
                <a:cubicBezTo>
                  <a:pt x="10" y="41"/>
                  <a:pt x="8" y="43"/>
                  <a:pt x="6" y="45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微软雅黑"/>
              <a:cs typeface="+mn-cs"/>
            </a:endParaRPr>
          </a:p>
        </p:txBody>
      </p:sp>
      <p:pic>
        <p:nvPicPr>
          <p:cNvPr id="34" name="图片 3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48341" y="1664488"/>
            <a:ext cx="866974" cy="79751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209DCD1-1CBF-4B2D-BD52-33834E0FF375}"/>
              </a:ext>
            </a:extLst>
          </p:cNvPr>
          <p:cNvSpPr txBox="1"/>
          <p:nvPr/>
        </p:nvSpPr>
        <p:spPr>
          <a:xfrm>
            <a:off x="3344273" y="1115454"/>
            <a:ext cx="55034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solidFill>
                  <a:srgbClr val="002060"/>
                </a:solidFill>
              </a:rPr>
              <a:t>Thứ</a:t>
            </a:r>
            <a:r>
              <a:rPr lang="en-US" sz="2800" dirty="0">
                <a:solidFill>
                  <a:srgbClr val="002060"/>
                </a:solidFill>
              </a:rPr>
              <a:t>…..</a:t>
            </a:r>
            <a:r>
              <a:rPr lang="en-US" sz="2800" dirty="0" err="1">
                <a:solidFill>
                  <a:srgbClr val="002060"/>
                </a:solidFill>
              </a:rPr>
              <a:t>ngày</a:t>
            </a:r>
            <a:r>
              <a:rPr lang="en-US" sz="2800" dirty="0">
                <a:solidFill>
                  <a:srgbClr val="002060"/>
                </a:solidFill>
              </a:rPr>
              <a:t>…..</a:t>
            </a:r>
            <a:r>
              <a:rPr lang="en-US" sz="2800" dirty="0" err="1">
                <a:solidFill>
                  <a:srgbClr val="002060"/>
                </a:solidFill>
              </a:rPr>
              <a:t>tháng</a:t>
            </a:r>
            <a:r>
              <a:rPr lang="en-US" sz="2800" dirty="0">
                <a:solidFill>
                  <a:srgbClr val="002060"/>
                </a:solidFill>
              </a:rPr>
              <a:t>……</a:t>
            </a:r>
            <a:r>
              <a:rPr lang="en-US" sz="2800" dirty="0" err="1">
                <a:solidFill>
                  <a:srgbClr val="002060"/>
                </a:solidFill>
              </a:rPr>
              <a:t>năm</a:t>
            </a:r>
            <a:r>
              <a:rPr lang="en-US" sz="2800" dirty="0">
                <a:solidFill>
                  <a:srgbClr val="002060"/>
                </a:solidFill>
              </a:rPr>
              <a:t> 2026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C7953F6-D105-4064-93E0-5CA610C94F2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96341" y="2384653"/>
            <a:ext cx="8535140" cy="2981202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7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7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80" grpId="0" bldLvl="0" animBg="1"/>
      <p:bldP spid="179" grpId="0" animBg="1"/>
      <p:bldP spid="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OPIC_DEFAULT" val="1"/>
  <p:tag name="KSO_WM_TEMPLATE_JOB_ID" val="2"/>
  <p:tag name="KSO_WM_TEMPLATE_SCENE_ID" val="1"/>
  <p:tag name="KSO_WM_TEMPLATE_OUTLINE_ID" val="15"/>
  <p:tag name="KSO_WM_TEMPLATE_TOPIC_ID" val="2869567"/>
  <p:tag name="KSO_WM_BEAUTIFY_FLAG" val="#wm#"/>
  <p:tag name="KSO_WM_TAG_VERSION" val="1.0"/>
  <p:tag name="KSO_WM_TEMPLATE_INDEX" val="20184553"/>
  <p:tag name="KSO_WM_TEMPLATE_CATEGORY" val="custom"/>
  <p:tag name="KSO_WM_TEMPLATE_THUMBS_INDEX" val="1、6、10、14、20、26、27、28、29、3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SUBTYPE" val="pureTxt"/>
  <p:tag name="KSO_WM_TEMPLATE_TOPIC_DEFAULT" val="1"/>
  <p:tag name="KSO_WM_TEMPLATE_JOB_ID" val="2"/>
  <p:tag name="KSO_WM_TEMPLATE_SCENE_ID" val="1"/>
  <p:tag name="KSO_WM_TEMPLATE_OUTLINE_ID" val="15"/>
  <p:tag name="KSO_WM_TEMPLATE_TOPIC_ID" val="2869567"/>
  <p:tag name="KSO_WM_SLIDE_SIZE" val="828*343"/>
  <p:tag name="KSO_WM_SLIDE_POSITION" val="66*144"/>
  <p:tag name="KSO_WM_BEAUTIFY_FLAG" val="#wm#"/>
  <p:tag name="KSO_WM_SLIDE_TYPE" val="title"/>
  <p:tag name="KSO_WM_SLIDE_LAYOUT_CNT" val="1_1"/>
  <p:tag name="KSO_WM_SLIDE_LAYOUT" val="a_b"/>
  <p:tag name="KSO_WM_SLIDE_ITEM_CNT" val="2"/>
  <p:tag name="KSO_WM_SLIDE_INDEX" val="1"/>
  <p:tag name="KSO_WM_SLIDE_ID" val="custom20184553_1"/>
  <p:tag name="KSO_WM_TAG_VERSION" val="1.0"/>
  <p:tag name="KSO_WM_TEMPLATE_INDEX" val="20184553"/>
  <p:tag name="KSO_WM_TEMPLATE_CATEGORY" val="custom"/>
  <p:tag name="KSO_WM_TEMPLATE_THUMBS_INDEX" val="1、6、10、14、20、26、27、28、29、31"/>
</p:tagLst>
</file>

<file path=ppt/theme/theme1.xml><?xml version="1.0" encoding="utf-8"?>
<a:theme xmlns:a="http://schemas.openxmlformats.org/drawingml/2006/main" name="Office 主题">
  <a:themeElements>
    <a:clrScheme name="自定义 214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1">
      <a:majorFont>
        <a:latin typeface="Calibri"/>
        <a:ea typeface="微软雅黑"/>
        <a:cs typeface=""/>
      </a:majorFont>
      <a:minorFont>
        <a:latin typeface="Calibri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11</Words>
  <Application>Microsoft Office PowerPoint</Application>
  <PresentationFormat>Widescreen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微软雅黑</vt:lpstr>
      <vt:lpstr>宋体</vt:lpstr>
      <vt:lpstr>Arial</vt:lpstr>
      <vt:lpstr>Calibri</vt:lpstr>
      <vt:lpstr>Office 主题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Thao Tran</dc:creator>
  <cp:lastModifiedBy>Administrator</cp:lastModifiedBy>
  <cp:revision>20</cp:revision>
  <dcterms:created xsi:type="dcterms:W3CDTF">2022-08-29T03:05:19Z</dcterms:created>
  <dcterms:modified xsi:type="dcterms:W3CDTF">2026-04-10T01:34:09Z</dcterms:modified>
</cp:coreProperties>
</file>