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16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33D1-A9AF-48C6-B997-D48BA592806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C02BC-5FEB-447E-95C2-349D87616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7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2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6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3477466" y="922118"/>
            <a:ext cx="5237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…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…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…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705D"/>
                </a:solidFill>
                <a:effectLst/>
                <a:uLnTx/>
                <a:uFillTx/>
                <a:ea typeface="+mn-ea"/>
                <a:cs typeface="Pattaya" panose="00000500000000000000" pitchFamily="2" charset="-34"/>
              </a:rPr>
              <a:t>năm</a:t>
            </a:r>
            <a:r>
              <a:rPr lang="en-US" sz="3000" b="1" dirty="0">
                <a:solidFill>
                  <a:srgbClr val="1F705D"/>
                </a:solidFill>
                <a:cs typeface="Pattaya" panose="00000500000000000000" pitchFamily="2" charset="-34"/>
              </a:rPr>
              <a:t> 2026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F705D"/>
              </a:solidFill>
              <a:effectLst/>
              <a:uLnTx/>
              <a:uFillTx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474B9-4526-4190-A8D5-837415AF9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666" y="1423741"/>
            <a:ext cx="2704859" cy="1080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643A0-BE73-4C2C-B0C0-05F1C5004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06" y="2029473"/>
            <a:ext cx="9943438" cy="2627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Pattaya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2023-01-05T14:11:41Z</dcterms:created>
  <dcterms:modified xsi:type="dcterms:W3CDTF">2026-04-10T01:33:45Z</dcterms:modified>
</cp:coreProperties>
</file>