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9204" autoAdjust="0"/>
  </p:normalViewPr>
  <p:slideViewPr>
    <p:cSldViewPr snapToGrid="0">
      <p:cViewPr varScale="1">
        <p:scale>
          <a:sx n="56" d="100"/>
          <a:sy n="56" d="100"/>
        </p:scale>
        <p:origin x="10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EDCA2-3191-43F2-A00C-84E5C1884EE6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2272C-3C2E-4ADF-8E3E-72646558D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0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356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5993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770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2110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970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4653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007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8172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5742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43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854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  <p:sndAc>
          <p:stSnd>
            <p:snd r:embed="rId1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 picture containing shape&#10;&#10;Description automatically generated">
            <a:extLst>
              <a:ext uri="{FF2B5EF4-FFF2-40B4-BE49-F238E27FC236}">
                <a16:creationId xmlns:a16="http://schemas.microsoft.com/office/drawing/2014/main" id="{6EA286AE-744F-2D4D-5717-2138D79EC86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47825" y="228600"/>
            <a:ext cx="13335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874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  <p:sndAc>
          <p:stSnd>
            <p:snd r:embed="rId13" name="push.wav"/>
          </p:stSnd>
        </p:sndAc>
      </p:transition>
    </mc:Choice>
    <mc:Fallback xmlns="">
      <p:transition spd="slow">
        <p:fade/>
        <p:sndAc>
          <p:stSnd>
            <p:snd r:embed="rId15" name="push.wav"/>
          </p:stSnd>
        </p:sndAc>
      </p:transition>
    </mc:Fallback>
  </mc:AlternateConten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audio" Target="../media/audio1.wav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1A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/>
          <p:nvPr/>
        </p:nvGrpSpPr>
        <p:grpSpPr>
          <a:xfrm>
            <a:off x="607882" y="1285740"/>
            <a:ext cx="10976237" cy="4949051"/>
            <a:chOff x="0" y="-114300"/>
            <a:chExt cx="21952475" cy="9898102"/>
          </a:xfrm>
        </p:grpSpPr>
        <p:pic>
          <p:nvPicPr>
            <p:cNvPr id="6" name="Picture 6"/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4" r="14"/>
            <a:stretch>
              <a:fillRect/>
            </a:stretch>
          </p:blipFill>
          <p:spPr>
            <a:xfrm>
              <a:off x="0" y="0"/>
              <a:ext cx="21952475" cy="8344440"/>
            </a:xfrm>
            <a:prstGeom prst="rect">
              <a:avLst/>
            </a:prstGeom>
          </p:spPr>
        </p:pic>
        <p:sp>
          <p:nvSpPr>
            <p:cNvPr id="7" name="TextBox 7"/>
            <p:cNvSpPr txBox="1"/>
            <p:nvPr/>
          </p:nvSpPr>
          <p:spPr>
            <a:xfrm>
              <a:off x="8652136" y="5086618"/>
              <a:ext cx="11232767" cy="469718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 defTabSz="609630">
                <a:lnSpc>
                  <a:spcPts val="22352"/>
                </a:lnSpc>
              </a:pPr>
              <a:endParaRPr lang="en-US" sz="5400" dirty="0">
                <a:solidFill>
                  <a:srgbClr val="FFFF00"/>
                </a:solidFill>
                <a:latin typeface="SVN-Pyes Pa Headline" panose="00000500000000000000" pitchFamily="50" charset="0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431316" y="-114300"/>
              <a:ext cx="18005787" cy="10238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4948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-196787" y="0"/>
            <a:ext cx="12585573" cy="791225"/>
            <a:chOff x="0" y="0"/>
            <a:chExt cx="25171147" cy="1582449"/>
          </a:xfrm>
        </p:grpSpPr>
        <p:pic>
          <p:nvPicPr>
            <p:cNvPr id="12" name="Picture 12"/>
            <p:cNvPicPr>
              <a:picLocks noChangeAspect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p:blipFill>
          <p:spPr>
            <a:xfrm flipV="1">
              <a:off x="12585574" y="0"/>
              <a:ext cx="6292787" cy="1490870"/>
            </a:xfrm>
            <a:prstGeom prst="rect">
              <a:avLst/>
            </a:prstGeom>
          </p:spPr>
        </p:pic>
        <p:pic>
          <p:nvPicPr>
            <p:cNvPr id="13" name="Picture 13"/>
            <p:cNvPicPr>
              <a:picLocks noChangeAspect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p:blipFill>
          <p:spPr>
            <a:xfrm flipV="1">
              <a:off x="18878360" y="0"/>
              <a:ext cx="6292787" cy="1490870"/>
            </a:xfrm>
            <a:prstGeom prst="rect">
              <a:avLst/>
            </a:prstGeom>
          </p:spPr>
        </p:pic>
        <p:pic>
          <p:nvPicPr>
            <p:cNvPr id="14" name="Picture 14"/>
            <p:cNvPicPr>
              <a:picLocks noChangeAspect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p:blipFill>
          <p:spPr>
            <a:xfrm flipV="1">
              <a:off x="0" y="91580"/>
              <a:ext cx="6292787" cy="1490870"/>
            </a:xfrm>
            <a:prstGeom prst="rect">
              <a:avLst/>
            </a:prstGeom>
          </p:spPr>
        </p:pic>
        <p:pic>
          <p:nvPicPr>
            <p:cNvPr id="15" name="Picture 15"/>
            <p:cNvPicPr>
              <a:picLocks noChangeAspect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p:blipFill>
          <p:spPr>
            <a:xfrm flipV="1">
              <a:off x="6292787" y="91580"/>
              <a:ext cx="6292787" cy="1490870"/>
            </a:xfrm>
            <a:prstGeom prst="rect">
              <a:avLst/>
            </a:prstGeom>
          </p:spPr>
        </p:pic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2DF9B6F0-5ED3-AF3E-CBD5-4A99FF70AC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92045" y="614483"/>
            <a:ext cx="3407959" cy="160948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A98E33E-7B64-924B-D569-364E6BDC4C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51025" y="3283784"/>
            <a:ext cx="9394750" cy="126198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55BD6CB-C46C-7107-9283-E26CE2DFD066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767566" y="1633245"/>
            <a:ext cx="3304318" cy="23532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11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SVN-Pyes Pa Headline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32</cp:revision>
  <dcterms:created xsi:type="dcterms:W3CDTF">2023-01-31T09:31:32Z</dcterms:created>
  <dcterms:modified xsi:type="dcterms:W3CDTF">2026-04-10T01:32:22Z</dcterms:modified>
</cp:coreProperties>
</file>