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F42E8-C802-4B77-B22A-B8ED3540045D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B35-B713-44AF-884E-3A67C50B2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78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94AB6F-9F8A-486D-83AA-61AE717E881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55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122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C987831-B8EE-46D2-A00E-AC621F6F85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0" b="11002"/>
          <a:stretch/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95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E4B5BF06-479B-498E-9CDC-A79BB02BC99A}"/>
              </a:ext>
            </a:extLst>
          </p:cNvPr>
          <p:cNvGrpSpPr/>
          <p:nvPr userDrawn="1"/>
        </p:nvGrpSpPr>
        <p:grpSpPr>
          <a:xfrm>
            <a:off x="0" y="-2"/>
            <a:ext cx="12192000" cy="6858003"/>
            <a:chOff x="190500" y="-2"/>
            <a:chExt cx="11468100" cy="6858003"/>
          </a:xfrm>
        </p:grpSpPr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E5DE58DE-651D-45DE-8290-B8F3DA11466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837" r="-1" b="11002"/>
            <a:stretch/>
          </p:blipFill>
          <p:spPr>
            <a:xfrm>
              <a:off x="190500" y="0"/>
              <a:ext cx="3695700" cy="6858001"/>
            </a:xfrm>
            <a:prstGeom prst="rect">
              <a:avLst/>
            </a:prstGeom>
          </p:spPr>
        </p:pic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1ACDE7DB-72B4-4A1E-A8CE-1EE9DBA546A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230" b="11002"/>
            <a:stretch/>
          </p:blipFill>
          <p:spPr>
            <a:xfrm>
              <a:off x="3886200" y="-1"/>
              <a:ext cx="3886200" cy="6858001"/>
            </a:xfrm>
            <a:prstGeom prst="rect">
              <a:avLst/>
            </a:prstGeom>
          </p:spPr>
        </p:pic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B49F1E61-995F-4387-A053-41672D732CC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230" b="11002"/>
            <a:stretch/>
          </p:blipFill>
          <p:spPr>
            <a:xfrm>
              <a:off x="7772400" y="-2"/>
              <a:ext cx="3886200" cy="6858001"/>
            </a:xfrm>
            <a:prstGeom prst="rect">
              <a:avLst/>
            </a:prstGeom>
          </p:spPr>
        </p:pic>
      </p:grpSp>
      <p:sp>
        <p:nvSpPr>
          <p:cNvPr id="14" name="标题 9">
            <a:extLst>
              <a:ext uri="{FF2B5EF4-FFF2-40B4-BE49-F238E27FC236}">
                <a16:creationId xmlns:a16="http://schemas.microsoft.com/office/drawing/2014/main" id="{18B2922A-4CAE-42B2-AEB9-B51BDF0E3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86822" y="1123736"/>
            <a:ext cx="1354217" cy="4514056"/>
          </a:xfrm>
          <a:prstGeom prst="rect">
            <a:avLst/>
          </a:prstGeom>
          <a:noFill/>
        </p:spPr>
        <p:txBody>
          <a:bodyPr vert="eaVert" wrap="none" lIns="0" tIns="0" rIns="0" bIns="0" rtlCol="0">
            <a:spAutoFit/>
          </a:bodyPr>
          <a:lstStyle>
            <a:lvl1pPr>
              <a:lnSpc>
                <a:spcPct val="100000"/>
              </a:lnSpc>
              <a:defRPr lang="zh-CN" altLang="en-US" sz="8800">
                <a:solidFill>
                  <a:schemeClr val="accent2"/>
                </a:solidFill>
                <a:latin typeface="字魂73号-江南手书" panose="00000500000000000000" pitchFamily="2" charset="-122"/>
                <a:ea typeface="字魂80号-萌趣小鱼体" panose="00000500000000000000" pitchFamily="2" charset="-122"/>
                <a:cs typeface="+mn-cs"/>
              </a:defRPr>
            </a:lvl1pPr>
          </a:lstStyle>
          <a:p>
            <a:pPr marL="0" lvl="0" algn="ctr"/>
            <a:r>
              <a:rPr lang="zh-CN" altLang="en-US" dirty="0"/>
              <a:t>编辑标题</a:t>
            </a:r>
          </a:p>
        </p:txBody>
      </p:sp>
      <p:sp>
        <p:nvSpPr>
          <p:cNvPr id="21" name="文本占位符 20">
            <a:extLst>
              <a:ext uri="{FF2B5EF4-FFF2-40B4-BE49-F238E27FC236}">
                <a16:creationId xmlns:a16="http://schemas.microsoft.com/office/drawing/2014/main" id="{381B52A8-16E7-40E6-837E-98A6E856BAF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02846" y="971336"/>
            <a:ext cx="626325" cy="2257028"/>
          </a:xfrm>
          <a:prstGeom prst="rect">
            <a:avLst/>
          </a:prstGeom>
          <a:noFill/>
        </p:spPr>
        <p:txBody>
          <a:bodyPr vert="eaVert" wrap="none" lIns="0" tIns="0" rIns="0" bIns="0" rtlCol="0" anchor="ctr" anchorCtr="0">
            <a:spAutoFit/>
          </a:bodyPr>
          <a:lstStyle>
            <a:lvl1pPr marL="0" indent="0">
              <a:buNone/>
              <a:defRPr lang="zh-CN" altLang="en-US" sz="4400" dirty="0" smtClean="0">
                <a:solidFill>
                  <a:schemeClr val="accent2"/>
                </a:solidFill>
                <a:latin typeface="字魂73号-江南手书" panose="00000500000000000000" pitchFamily="2" charset="-122"/>
                <a:ea typeface="字魂80号-萌趣小鱼体" panose="00000500000000000000" pitchFamily="2" charset="-122"/>
              </a:defRPr>
            </a:lvl1pPr>
            <a:lvl2pPr marL="228600" indent="0">
              <a:buNone/>
              <a:defRPr lang="zh-CN" altLang="en-US" sz="1800" dirty="0" smtClean="0"/>
            </a:lvl2pPr>
            <a:lvl3pPr marL="685800" indent="0">
              <a:buNone/>
              <a:defRPr lang="zh-CN" altLang="en-US" sz="1800" dirty="0" smtClean="0"/>
            </a:lvl3pPr>
            <a:lvl4pPr marL="1143000" indent="0">
              <a:buNone/>
              <a:defRPr lang="zh-CN" altLang="en-US" dirty="0" smtClean="0"/>
            </a:lvl4pPr>
            <a:lvl5pPr marL="1600200" indent="0">
              <a:buNone/>
              <a:defRPr lang="zh-CN" altLang="en-US" dirty="0"/>
            </a:lvl5pPr>
          </a:lstStyle>
          <a:p>
            <a:pPr marL="0" lvl="0" algn="ctr"/>
            <a:r>
              <a:rPr lang="zh-CN" altLang="en-US" dirty="0"/>
              <a:t>编辑文本</a:t>
            </a: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8664DB24-60C3-41C7-A8FA-5D43D81051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5"/>
          <a:stretch/>
        </p:blipFill>
        <p:spPr>
          <a:xfrm flipH="1">
            <a:off x="496132" y="-2"/>
            <a:ext cx="4591989" cy="375323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3C66DCCA-791F-42AC-BEC0-370F0249331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696" y="1389428"/>
            <a:ext cx="1174403" cy="2019298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1C731C2C-4816-4F62-AD73-090F46835DC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512" y="2323489"/>
            <a:ext cx="571500" cy="1057275"/>
          </a:xfrm>
          <a:prstGeom prst="rect">
            <a:avLst/>
          </a:prstGeom>
        </p:spPr>
      </p:pic>
      <p:grpSp>
        <p:nvGrpSpPr>
          <p:cNvPr id="29" name="组合 28">
            <a:extLst>
              <a:ext uri="{FF2B5EF4-FFF2-40B4-BE49-F238E27FC236}">
                <a16:creationId xmlns:a16="http://schemas.microsoft.com/office/drawing/2014/main" id="{91C836DA-19C3-4403-9761-3CAC2FB65FAB}"/>
              </a:ext>
            </a:extLst>
          </p:cNvPr>
          <p:cNvGrpSpPr/>
          <p:nvPr userDrawn="1"/>
        </p:nvGrpSpPr>
        <p:grpSpPr>
          <a:xfrm>
            <a:off x="7630360" y="1462817"/>
            <a:ext cx="4255476" cy="5066568"/>
            <a:chOff x="7630360" y="1462817"/>
            <a:chExt cx="4255476" cy="5066568"/>
          </a:xfrm>
        </p:grpSpPr>
        <p:pic>
          <p:nvPicPr>
            <p:cNvPr id="28" name="图片 27">
              <a:extLst>
                <a:ext uri="{FF2B5EF4-FFF2-40B4-BE49-F238E27FC236}">
                  <a16:creationId xmlns:a16="http://schemas.microsoft.com/office/drawing/2014/main" id="{F950AFE2-729E-41FA-A501-28B0F5F9D7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7630360" y="3123588"/>
              <a:ext cx="4255476" cy="3405797"/>
            </a:xfrm>
            <a:custGeom>
              <a:avLst/>
              <a:gdLst>
                <a:gd name="connsiteX0" fmla="*/ 0 w 4255476"/>
                <a:gd name="connsiteY0" fmla="*/ 0 h 3405797"/>
                <a:gd name="connsiteX1" fmla="*/ 1796886 w 4255476"/>
                <a:gd name="connsiteY1" fmla="*/ 0 h 3405797"/>
                <a:gd name="connsiteX2" fmla="*/ 1799390 w 4255476"/>
                <a:gd name="connsiteY2" fmla="*/ 12518 h 3405797"/>
                <a:gd name="connsiteX3" fmla="*/ 1806534 w 4255476"/>
                <a:gd name="connsiteY3" fmla="*/ 55381 h 3405797"/>
                <a:gd name="connsiteX4" fmla="*/ 1820821 w 4255476"/>
                <a:gd name="connsiteY4" fmla="*/ 98243 h 3405797"/>
                <a:gd name="connsiteX5" fmla="*/ 1835109 w 4255476"/>
                <a:gd name="connsiteY5" fmla="*/ 155393 h 3405797"/>
                <a:gd name="connsiteX6" fmla="*/ 1849396 w 4255476"/>
                <a:gd name="connsiteY6" fmla="*/ 183968 h 3405797"/>
                <a:gd name="connsiteX7" fmla="*/ 1863684 w 4255476"/>
                <a:gd name="connsiteY7" fmla="*/ 226831 h 3405797"/>
                <a:gd name="connsiteX8" fmla="*/ 1877971 w 4255476"/>
                <a:gd name="connsiteY8" fmla="*/ 248262 h 3405797"/>
                <a:gd name="connsiteX9" fmla="*/ 1885115 w 4255476"/>
                <a:gd name="connsiteY9" fmla="*/ 269693 h 3405797"/>
                <a:gd name="connsiteX10" fmla="*/ 1913690 w 4255476"/>
                <a:gd name="connsiteY10" fmla="*/ 312556 h 3405797"/>
                <a:gd name="connsiteX11" fmla="*/ 1920834 w 4255476"/>
                <a:gd name="connsiteY11" fmla="*/ 333987 h 3405797"/>
                <a:gd name="connsiteX12" fmla="*/ 1963696 w 4255476"/>
                <a:gd name="connsiteY12" fmla="*/ 362562 h 3405797"/>
                <a:gd name="connsiteX13" fmla="*/ 2006559 w 4255476"/>
                <a:gd name="connsiteY13" fmla="*/ 383993 h 3405797"/>
                <a:gd name="connsiteX14" fmla="*/ 2027990 w 4255476"/>
                <a:gd name="connsiteY14" fmla="*/ 398281 h 3405797"/>
                <a:gd name="connsiteX15" fmla="*/ 2056565 w 4255476"/>
                <a:gd name="connsiteY15" fmla="*/ 441143 h 3405797"/>
                <a:gd name="connsiteX16" fmla="*/ 2070853 w 4255476"/>
                <a:gd name="connsiteY16" fmla="*/ 462575 h 3405797"/>
                <a:gd name="connsiteX17" fmla="*/ 2120859 w 4255476"/>
                <a:gd name="connsiteY17" fmla="*/ 526868 h 3405797"/>
                <a:gd name="connsiteX18" fmla="*/ 2135146 w 4255476"/>
                <a:gd name="connsiteY18" fmla="*/ 548300 h 3405797"/>
                <a:gd name="connsiteX19" fmla="*/ 2142290 w 4255476"/>
                <a:gd name="connsiteY19" fmla="*/ 569731 h 3405797"/>
                <a:gd name="connsiteX20" fmla="*/ 2163721 w 4255476"/>
                <a:gd name="connsiteY20" fmla="*/ 584018 h 3405797"/>
                <a:gd name="connsiteX21" fmla="*/ 2208965 w 4255476"/>
                <a:gd name="connsiteY21" fmla="*/ 597592 h 3405797"/>
                <a:gd name="connsiteX22" fmla="*/ 2208965 w 4255476"/>
                <a:gd name="connsiteY22" fmla="*/ 753087 h 3405797"/>
                <a:gd name="connsiteX23" fmla="*/ 4255476 w 4255476"/>
                <a:gd name="connsiteY23" fmla="*/ 753087 h 3405797"/>
                <a:gd name="connsiteX24" fmla="*/ 4255476 w 4255476"/>
                <a:gd name="connsiteY24" fmla="*/ 3405797 h 3405797"/>
                <a:gd name="connsiteX25" fmla="*/ 0 w 4255476"/>
                <a:gd name="connsiteY25" fmla="*/ 3405797 h 3405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255476" h="3405797">
                  <a:moveTo>
                    <a:pt x="0" y="0"/>
                  </a:moveTo>
                  <a:lnTo>
                    <a:pt x="1796886" y="0"/>
                  </a:lnTo>
                  <a:lnTo>
                    <a:pt x="1799390" y="12518"/>
                  </a:lnTo>
                  <a:cubicBezTo>
                    <a:pt x="1801981" y="26769"/>
                    <a:pt x="1803021" y="41329"/>
                    <a:pt x="1806534" y="55381"/>
                  </a:cubicBezTo>
                  <a:cubicBezTo>
                    <a:pt x="1810187" y="69991"/>
                    <a:pt x="1817168" y="83633"/>
                    <a:pt x="1820821" y="98243"/>
                  </a:cubicBezTo>
                  <a:cubicBezTo>
                    <a:pt x="1825584" y="117293"/>
                    <a:pt x="1826328" y="137830"/>
                    <a:pt x="1835109" y="155393"/>
                  </a:cubicBezTo>
                  <a:cubicBezTo>
                    <a:pt x="1839871" y="164918"/>
                    <a:pt x="1845441" y="174080"/>
                    <a:pt x="1849396" y="183968"/>
                  </a:cubicBezTo>
                  <a:cubicBezTo>
                    <a:pt x="1854989" y="197951"/>
                    <a:pt x="1855330" y="214300"/>
                    <a:pt x="1863684" y="226831"/>
                  </a:cubicBezTo>
                  <a:cubicBezTo>
                    <a:pt x="1868446" y="233975"/>
                    <a:pt x="1874131" y="240583"/>
                    <a:pt x="1877971" y="248262"/>
                  </a:cubicBezTo>
                  <a:cubicBezTo>
                    <a:pt x="1881339" y="254997"/>
                    <a:pt x="1881458" y="263110"/>
                    <a:pt x="1885115" y="269693"/>
                  </a:cubicBezTo>
                  <a:cubicBezTo>
                    <a:pt x="1893454" y="284704"/>
                    <a:pt x="1908260" y="296266"/>
                    <a:pt x="1913690" y="312556"/>
                  </a:cubicBezTo>
                  <a:cubicBezTo>
                    <a:pt x="1916071" y="319700"/>
                    <a:pt x="1915509" y="328662"/>
                    <a:pt x="1920834" y="333987"/>
                  </a:cubicBezTo>
                  <a:cubicBezTo>
                    <a:pt x="1932976" y="346129"/>
                    <a:pt x="1949409" y="353037"/>
                    <a:pt x="1963696" y="362562"/>
                  </a:cubicBezTo>
                  <a:cubicBezTo>
                    <a:pt x="1991393" y="381027"/>
                    <a:pt x="1976983" y="374135"/>
                    <a:pt x="2006559" y="383993"/>
                  </a:cubicBezTo>
                  <a:cubicBezTo>
                    <a:pt x="2013703" y="388756"/>
                    <a:pt x="2022336" y="391820"/>
                    <a:pt x="2027990" y="398281"/>
                  </a:cubicBezTo>
                  <a:cubicBezTo>
                    <a:pt x="2039297" y="411204"/>
                    <a:pt x="2047040" y="426856"/>
                    <a:pt x="2056565" y="441143"/>
                  </a:cubicBezTo>
                  <a:cubicBezTo>
                    <a:pt x="2061328" y="448287"/>
                    <a:pt x="2064782" y="456504"/>
                    <a:pt x="2070853" y="462575"/>
                  </a:cubicBezTo>
                  <a:cubicBezTo>
                    <a:pt x="2104424" y="496146"/>
                    <a:pt x="2086683" y="475603"/>
                    <a:pt x="2120859" y="526868"/>
                  </a:cubicBezTo>
                  <a:cubicBezTo>
                    <a:pt x="2125622" y="534012"/>
                    <a:pt x="2132431" y="540155"/>
                    <a:pt x="2135146" y="548300"/>
                  </a:cubicBezTo>
                  <a:cubicBezTo>
                    <a:pt x="2137527" y="555444"/>
                    <a:pt x="2137586" y="563851"/>
                    <a:pt x="2142290" y="569731"/>
                  </a:cubicBezTo>
                  <a:cubicBezTo>
                    <a:pt x="2147653" y="576435"/>
                    <a:pt x="2155875" y="580531"/>
                    <a:pt x="2163721" y="584018"/>
                  </a:cubicBezTo>
                  <a:lnTo>
                    <a:pt x="2208965" y="597592"/>
                  </a:lnTo>
                  <a:lnTo>
                    <a:pt x="2208965" y="753087"/>
                  </a:lnTo>
                  <a:lnTo>
                    <a:pt x="4255476" y="753087"/>
                  </a:lnTo>
                  <a:lnTo>
                    <a:pt x="4255476" y="3405797"/>
                  </a:lnTo>
                  <a:lnTo>
                    <a:pt x="0" y="3405797"/>
                  </a:lnTo>
                  <a:close/>
                </a:path>
              </a:pathLst>
            </a:custGeom>
          </p:spPr>
        </p:pic>
        <p:pic>
          <p:nvPicPr>
            <p:cNvPr id="24" name="图片 23">
              <a:extLst>
                <a:ext uri="{FF2B5EF4-FFF2-40B4-BE49-F238E27FC236}">
                  <a16:creationId xmlns:a16="http://schemas.microsoft.com/office/drawing/2014/main" id="{3488973E-2932-49C0-9A8E-282D65D9CF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4842" y="1462817"/>
              <a:ext cx="1873570" cy="2569062"/>
            </a:xfrm>
            <a:prstGeom prst="rect">
              <a:avLst/>
            </a:prstGeom>
          </p:spPr>
        </p:pic>
      </p:grpSp>
      <p:pic>
        <p:nvPicPr>
          <p:cNvPr id="33" name="图片 32">
            <a:extLst>
              <a:ext uri="{FF2B5EF4-FFF2-40B4-BE49-F238E27FC236}">
                <a16:creationId xmlns:a16="http://schemas.microsoft.com/office/drawing/2014/main" id="{F6604BBC-7EB7-4759-8D5E-E5D1F2F2F91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66307" y="5222133"/>
            <a:ext cx="2513437" cy="1386724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:a16="http://schemas.microsoft.com/office/drawing/2014/main" id="{2EDA4BF6-36ED-47C1-BBC4-CAF6276ACCA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48863" y="6317365"/>
            <a:ext cx="520080" cy="41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41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5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>
        <p:tmplLst>
          <p:tmpl>
            <p:tnLst>
              <p:par>
                <p:cTn presetID="55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7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BFAE5318-BEA6-4ACD-A8A1-B316DEA141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0694"/>
          <a:stretch/>
        </p:blipFill>
        <p:spPr>
          <a:xfrm>
            <a:off x="0" y="6219825"/>
            <a:ext cx="12192000" cy="638174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B380EA93-2AD5-430D-9982-E0EC09848C5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085182" cy="118272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81D9823-9087-4703-9A44-A3AAC1D332C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42591" y="88146"/>
            <a:ext cx="11197947" cy="729430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algn="l">
              <a:defRPr sz="4600">
                <a:solidFill>
                  <a:schemeClr val="accent2"/>
                </a:solidFill>
                <a:latin typeface="字魂73号-江南手书" panose="00000500000000000000" pitchFamily="2" charset="-122"/>
                <a:ea typeface="字魂80号-萌趣小鱼体" panose="00000500000000000000" pitchFamily="2" charset="-122"/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</p:spTree>
    <p:extLst>
      <p:ext uri="{BB962C8B-B14F-4D97-AF65-F5344CB8AC3E}">
        <p14:creationId xmlns:p14="http://schemas.microsoft.com/office/powerpoint/2010/main" val="419405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BFAE5318-BEA6-4ACD-A8A1-B316DEA141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0694"/>
          <a:stretch/>
        </p:blipFill>
        <p:spPr>
          <a:xfrm>
            <a:off x="0" y="6219825"/>
            <a:ext cx="12192000" cy="638174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B380EA93-2AD5-430D-9982-E0EC09848C5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085182" cy="118272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81D9823-9087-4703-9A44-A3AAC1D332C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42591" y="88146"/>
            <a:ext cx="11197947" cy="729430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algn="l">
              <a:defRPr sz="4600">
                <a:solidFill>
                  <a:schemeClr val="accent2"/>
                </a:solidFill>
                <a:latin typeface="字魂73号-江南手书" panose="00000500000000000000" pitchFamily="2" charset="-122"/>
                <a:ea typeface="字魂80号-萌趣小鱼体" panose="00000500000000000000" pitchFamily="2" charset="-122"/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435619E-B42F-4886-934A-B8DB3BDCAF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33"/>
          <a:stretch/>
        </p:blipFill>
        <p:spPr>
          <a:xfrm flipH="1">
            <a:off x="4824032" y="1511679"/>
            <a:ext cx="2543937" cy="20673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D48B1CD-3B39-4BCF-8C66-44F32B7AE8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940" y="885504"/>
            <a:ext cx="447722" cy="692628"/>
          </a:xfrm>
          <a:prstGeom prst="rect">
            <a:avLst/>
          </a:prstGeom>
        </p:spPr>
      </p:pic>
      <p:sp>
        <p:nvSpPr>
          <p:cNvPr id="9" name="文本占位符 8">
            <a:extLst>
              <a:ext uri="{FF2B5EF4-FFF2-40B4-BE49-F238E27FC236}">
                <a16:creationId xmlns:a16="http://schemas.microsoft.com/office/drawing/2014/main" id="{FA04D365-15E0-4489-AE55-3DBDE82AC5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12755" y="1070571"/>
            <a:ext cx="1769715" cy="498598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3600" b="0" spc="-15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</a:p>
        </p:txBody>
      </p:sp>
    </p:spTree>
    <p:extLst>
      <p:ext uri="{BB962C8B-B14F-4D97-AF65-F5344CB8AC3E}">
        <p14:creationId xmlns:p14="http://schemas.microsoft.com/office/powerpoint/2010/main" val="33586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9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C31C9136-A02D-E2EA-F9CB-A041339BAC8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8275" y="209550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34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7.png"/><Relationship Id="rId10" Type="http://schemas.openxmlformats.org/officeDocument/2006/relationships/image" Target="../media/image18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97216" y="826477"/>
            <a:ext cx="4994031" cy="1573823"/>
          </a:xfrm>
          <a:prstGeom prst="rect">
            <a:avLst/>
          </a:prstGeom>
          <a:solidFill>
            <a:srgbClr val="FBE9DB"/>
          </a:solidFill>
          <a:ln>
            <a:solidFill>
              <a:srgbClr val="FBE9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CB9D0"/>
              </a:solidFill>
              <a:effectLst/>
              <a:uLnTx/>
              <a:uFillTx/>
              <a:latin typeface="Times New Roman"/>
              <a:cs typeface="+mn-cs"/>
            </a:endParaRPr>
          </a:p>
        </p:txBody>
      </p:sp>
      <p:sp>
        <p:nvSpPr>
          <p:cNvPr id="3" name="Google Shape;487;p33"/>
          <p:cNvSpPr txBox="1">
            <a:spLocks/>
          </p:cNvSpPr>
          <p:nvPr/>
        </p:nvSpPr>
        <p:spPr>
          <a:xfrm>
            <a:off x="-1597609" y="21351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defRPr sz="3200" b="0" i="0" u="none" strike="noStrike" cap="none">
                <a:solidFill>
                  <a:srgbClr val="0C1D3F"/>
                </a:solidFill>
                <a:latin typeface="Bubblegum Sans"/>
                <a:ea typeface="Bubblegum Sans"/>
                <a:cs typeface="Bubblegum Sans"/>
                <a:sym typeface="Bubblegum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defRPr sz="3200" b="0" i="0" u="none" strike="noStrike" cap="none">
                <a:solidFill>
                  <a:srgbClr val="0C1D3F"/>
                </a:solidFill>
                <a:latin typeface="Bubblegum Sans"/>
                <a:ea typeface="Bubblegum Sans"/>
                <a:cs typeface="Bubblegum Sans"/>
                <a:sym typeface="Bubblegum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defRPr sz="3200" b="0" i="0" u="none" strike="noStrike" cap="none">
                <a:solidFill>
                  <a:srgbClr val="0C1D3F"/>
                </a:solidFill>
                <a:latin typeface="Bubblegum Sans"/>
                <a:ea typeface="Bubblegum Sans"/>
                <a:cs typeface="Bubblegum Sans"/>
                <a:sym typeface="Bubblegum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defRPr sz="3200" b="0" i="0" u="none" strike="noStrike" cap="none">
                <a:solidFill>
                  <a:srgbClr val="0C1D3F"/>
                </a:solidFill>
                <a:latin typeface="Bubblegum Sans"/>
                <a:ea typeface="Bubblegum Sans"/>
                <a:cs typeface="Bubblegum Sans"/>
                <a:sym typeface="Bubblegum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defRPr sz="3200" b="0" i="0" u="none" strike="noStrike" cap="none">
                <a:solidFill>
                  <a:srgbClr val="0C1D3F"/>
                </a:solidFill>
                <a:latin typeface="Bubblegum Sans"/>
                <a:ea typeface="Bubblegum Sans"/>
                <a:cs typeface="Bubblegum Sans"/>
                <a:sym typeface="Bubblegum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defRPr sz="3200" b="0" i="0" u="none" strike="noStrike" cap="none">
                <a:solidFill>
                  <a:srgbClr val="0C1D3F"/>
                </a:solidFill>
                <a:latin typeface="Bubblegum Sans"/>
                <a:ea typeface="Bubblegum Sans"/>
                <a:cs typeface="Bubblegum Sans"/>
                <a:sym typeface="Bubblegum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defRPr sz="3200" b="0" i="0" u="none" strike="noStrike" cap="none">
                <a:solidFill>
                  <a:srgbClr val="0C1D3F"/>
                </a:solidFill>
                <a:latin typeface="Bubblegum Sans"/>
                <a:ea typeface="Bubblegum Sans"/>
                <a:cs typeface="Bubblegum Sans"/>
                <a:sym typeface="Bubblegum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defRPr sz="3200" b="0" i="0" u="none" strike="noStrike" cap="none">
                <a:solidFill>
                  <a:srgbClr val="0C1D3F"/>
                </a:solidFill>
                <a:latin typeface="Bubblegum Sans"/>
                <a:ea typeface="Bubblegum Sans"/>
                <a:cs typeface="Bubblegum Sans"/>
                <a:sym typeface="Bubblegum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defRPr sz="3200" b="0" i="0" u="none" strike="noStrike" cap="none">
                <a:solidFill>
                  <a:srgbClr val="0C1D3F"/>
                </a:solidFill>
                <a:latin typeface="Bubblegum Sans"/>
                <a:ea typeface="Bubblegum Sans"/>
                <a:cs typeface="Bubblegum Sans"/>
                <a:sym typeface="Bubblegum San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D3F"/>
              </a:buClr>
              <a:buSzPts val="3200"/>
              <a:buFont typeface="Bubblegum Sans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Bubblegum Sans"/>
              </a:rPr>
              <a:t>Thứ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Bubblegum Sans"/>
              </a:rPr>
              <a:t> …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Bubblegum Sans"/>
              </a:rPr>
              <a:t>ngày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Bubblegum Sans"/>
              </a:rPr>
              <a:t> …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Bubblegum Sans"/>
              </a:rPr>
              <a:t>tháng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Bubblegum Sans"/>
              </a:rPr>
              <a:t> …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Bubblegum Sans"/>
              </a:rPr>
              <a:t>năm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Bubblegum Sans"/>
              </a:rPr>
              <a:t> 2026</a:t>
            </a:r>
          </a:p>
        </p:txBody>
      </p:sp>
      <p:pic>
        <p:nvPicPr>
          <p:cNvPr id="10" name="图片 2">
            <a:extLst>
              <a:ext uri="{FF2B5EF4-FFF2-40B4-BE49-F238E27FC236}">
                <a16:creationId xmlns:a16="http://schemas.microsoft.com/office/drawing/2014/main" id="{1BB351B6-2635-4068-AA57-71A4C442F5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68340" y="5576154"/>
            <a:ext cx="778189" cy="1203867"/>
          </a:xfrm>
          <a:prstGeom prst="rect">
            <a:avLst/>
          </a:prstGeom>
        </p:spPr>
      </p:pic>
      <p:pic>
        <p:nvPicPr>
          <p:cNvPr id="11" name="图片 7">
            <a:extLst>
              <a:ext uri="{FF2B5EF4-FFF2-40B4-BE49-F238E27FC236}">
                <a16:creationId xmlns:a16="http://schemas.microsoft.com/office/drawing/2014/main" id="{DEB17272-7614-420F-9390-4B25FCA431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529" y="5976849"/>
            <a:ext cx="434146" cy="803172"/>
          </a:xfrm>
          <a:prstGeom prst="rect">
            <a:avLst/>
          </a:prstGeom>
        </p:spPr>
      </p:pic>
      <p:pic>
        <p:nvPicPr>
          <p:cNvPr id="12" name="图片 5">
            <a:extLst>
              <a:ext uri="{FF2B5EF4-FFF2-40B4-BE49-F238E27FC236}">
                <a16:creationId xmlns:a16="http://schemas.microsoft.com/office/drawing/2014/main" id="{45A9A7DC-1BF6-4D4E-95DC-ABEBC75E9F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350" y="4025281"/>
            <a:ext cx="2065850" cy="2832719"/>
          </a:xfrm>
          <a:prstGeom prst="rect">
            <a:avLst/>
          </a:prstGeom>
        </p:spPr>
      </p:pic>
      <p:pic>
        <p:nvPicPr>
          <p:cNvPr id="18" name="图片 9">
            <a:extLst>
              <a:ext uri="{FF2B5EF4-FFF2-40B4-BE49-F238E27FC236}">
                <a16:creationId xmlns:a16="http://schemas.microsoft.com/office/drawing/2014/main" id="{BF475FCF-C4BF-4BD1-AAB0-49AADA8CE0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714" y="0"/>
            <a:ext cx="1306286" cy="1008000"/>
          </a:xfrm>
          <a:prstGeom prst="rect">
            <a:avLst/>
          </a:prstGeom>
        </p:spPr>
      </p:pic>
      <p:pic>
        <p:nvPicPr>
          <p:cNvPr id="19" name="图片 10">
            <a:extLst>
              <a:ext uri="{FF2B5EF4-FFF2-40B4-BE49-F238E27FC236}">
                <a16:creationId xmlns:a16="http://schemas.microsoft.com/office/drawing/2014/main" id="{9A3503AB-1F95-4F98-9760-1C7CD59FEA1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289989" y="1100378"/>
            <a:ext cx="886629" cy="12075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7A1F1FA-D9F9-35F3-41B2-D278BE7A955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81662" y="0"/>
            <a:ext cx="4910338" cy="62388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AFFB477-5D29-4D17-7CCF-528AFAE3759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9754" y="1681650"/>
            <a:ext cx="6950042" cy="193259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09091BC-4B12-1D9B-E0AB-8C67111E66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57132" y="665189"/>
            <a:ext cx="2658086" cy="84132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564E963-E1A9-04FE-D5A9-72B5B89C30CE}"/>
              </a:ext>
            </a:extLst>
          </p:cNvPr>
          <p:cNvPicPr>
            <a:picLocks noChangeAspect="1"/>
          </p:cNvPicPr>
          <p:nvPr/>
        </p:nvPicPr>
        <p:blipFill>
          <a:blip r:embed="rId11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464488">
            <a:off x="353707" y="933450"/>
            <a:ext cx="2508126" cy="178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62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主题​​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自定义 10">
      <a:majorFont>
        <a:latin typeface="Times New Roman"/>
        <a:ea typeface="字魂47号-三分行楷"/>
        <a:cs typeface=""/>
      </a:majorFont>
      <a:minorFont>
        <a:latin typeface="Times New Roman"/>
        <a:ea typeface="字魂47号-三分行楷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alpha val="75000"/>
          </a:schemeClr>
        </a:solidFill>
        <a:ln>
          <a:noFill/>
        </a:ln>
      </a:spPr>
      <a:bodyPr rtlCol="0" anchor="ctr"/>
      <a:lstStyle>
        <a:defPPr algn="ctr">
          <a:defRPr sz="3200" dirty="0" smtClean="0">
            <a:solidFill>
              <a:srgbClr val="4CB9D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9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等线</vt:lpstr>
      <vt:lpstr>Arial</vt:lpstr>
      <vt:lpstr>Bubblegum Sans</vt:lpstr>
      <vt:lpstr>Calibri</vt:lpstr>
      <vt:lpstr>Times New Roman</vt:lpstr>
      <vt:lpstr>字魂73号-江南手书</vt:lpstr>
      <vt:lpstr>Office 主题​​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25</cp:revision>
  <dcterms:created xsi:type="dcterms:W3CDTF">2023-02-01T08:38:48Z</dcterms:created>
  <dcterms:modified xsi:type="dcterms:W3CDTF">2026-04-10T01:33:11Z</dcterms:modified>
</cp:coreProperties>
</file>