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375" r:id="rId2"/>
    <p:sldId id="453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5755" autoAdjust="0"/>
  </p:normalViewPr>
  <p:slideViewPr>
    <p:cSldViewPr snapToGrid="0">
      <p:cViewPr varScale="1">
        <p:scale>
          <a:sx n="54" d="100"/>
          <a:sy n="54" d="100"/>
        </p:scale>
        <p:origin x="1148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7A0657-FA0B-4317-BC14-35DE8FC62165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6E0227-2EBF-4AC9-8A1F-B2FB8B227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367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54530-C16A-4B22-8B39-4DA203C2713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6166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9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99"/>
            </a:lvl1pPr>
            <a:lvl2pPr marL="457051" indent="0" algn="ctr">
              <a:buNone/>
              <a:defRPr sz="1999"/>
            </a:lvl2pPr>
            <a:lvl3pPr marL="914103" indent="0" algn="ctr">
              <a:buNone/>
              <a:defRPr sz="1799"/>
            </a:lvl3pPr>
            <a:lvl4pPr marL="1371154" indent="0" algn="ctr">
              <a:buNone/>
              <a:defRPr sz="1599"/>
            </a:lvl4pPr>
            <a:lvl5pPr marL="1828206" indent="0" algn="ctr">
              <a:buNone/>
              <a:defRPr sz="1599"/>
            </a:lvl5pPr>
            <a:lvl6pPr marL="2285257" indent="0" algn="ctr">
              <a:buNone/>
              <a:defRPr sz="1599"/>
            </a:lvl6pPr>
            <a:lvl7pPr marL="2742308" indent="0" algn="ctr">
              <a:buNone/>
              <a:defRPr sz="1599"/>
            </a:lvl7pPr>
            <a:lvl8pPr marL="3199360" indent="0" algn="ctr">
              <a:buNone/>
              <a:defRPr sz="1599"/>
            </a:lvl8pPr>
            <a:lvl9pPr marL="3656411" indent="0" algn="ctr">
              <a:buNone/>
              <a:defRPr sz="1599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7D9ED4D-CFC4-4836-93DE-5A3E0C021F68}" type="datetimeFigureOut">
              <a:rPr lang="zh-CN" altLang="en-US" smtClean="0"/>
              <a:t>2026/4/1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C68EB9A-3794-40D5-BD96-AB4AD446DD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013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7D9ED4D-CFC4-4836-93DE-5A3E0C021F68}" type="datetimeFigureOut">
              <a:rPr lang="zh-CN" altLang="en-US" smtClean="0"/>
              <a:t>2026/4/1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C68EB9A-3794-40D5-BD96-AB4AD446DD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577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4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4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7D9ED4D-CFC4-4836-93DE-5A3E0C021F68}" type="datetimeFigureOut">
              <a:rPr lang="zh-CN" altLang="en-US" smtClean="0"/>
              <a:t>2026/4/1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C68EB9A-3794-40D5-BD96-AB4AD446DD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546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7D9ED4D-CFC4-4836-93DE-5A3E0C021F68}" type="datetimeFigureOut">
              <a:rPr lang="zh-CN" altLang="en-US" smtClean="0"/>
              <a:t>2026/4/1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C68EB9A-3794-40D5-BD96-AB4AD446DD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888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51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0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54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820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525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2308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19936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6411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7D9ED4D-CFC4-4836-93DE-5A3E0C021F68}" type="datetimeFigureOut">
              <a:rPr lang="zh-CN" altLang="en-US" smtClean="0"/>
              <a:t>2026/4/1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C68EB9A-3794-40D5-BD96-AB4AD446DD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852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7D9ED4D-CFC4-4836-93DE-5A3E0C021F68}" type="datetimeFigureOut">
              <a:rPr lang="zh-CN" altLang="en-US" smtClean="0"/>
              <a:t>2026/4/1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C68EB9A-3794-40D5-BD96-AB4AD446DD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145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99" b="1"/>
            </a:lvl1pPr>
            <a:lvl2pPr marL="457051" indent="0">
              <a:buNone/>
              <a:defRPr sz="1999" b="1"/>
            </a:lvl2pPr>
            <a:lvl3pPr marL="914103" indent="0">
              <a:buNone/>
              <a:defRPr sz="1799" b="1"/>
            </a:lvl3pPr>
            <a:lvl4pPr marL="1371154" indent="0">
              <a:buNone/>
              <a:defRPr sz="1599" b="1"/>
            </a:lvl4pPr>
            <a:lvl5pPr marL="1828206" indent="0">
              <a:buNone/>
              <a:defRPr sz="1599" b="1"/>
            </a:lvl5pPr>
            <a:lvl6pPr marL="2285257" indent="0">
              <a:buNone/>
              <a:defRPr sz="1599" b="1"/>
            </a:lvl6pPr>
            <a:lvl7pPr marL="2742308" indent="0">
              <a:buNone/>
              <a:defRPr sz="1599" b="1"/>
            </a:lvl7pPr>
            <a:lvl8pPr marL="3199360" indent="0">
              <a:buNone/>
              <a:defRPr sz="1599" b="1"/>
            </a:lvl8pPr>
            <a:lvl9pPr marL="3656411" indent="0">
              <a:buNone/>
              <a:defRPr sz="159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4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99" b="1"/>
            </a:lvl1pPr>
            <a:lvl2pPr marL="457051" indent="0">
              <a:buNone/>
              <a:defRPr sz="1999" b="1"/>
            </a:lvl2pPr>
            <a:lvl3pPr marL="914103" indent="0">
              <a:buNone/>
              <a:defRPr sz="1799" b="1"/>
            </a:lvl3pPr>
            <a:lvl4pPr marL="1371154" indent="0">
              <a:buNone/>
              <a:defRPr sz="1599" b="1"/>
            </a:lvl4pPr>
            <a:lvl5pPr marL="1828206" indent="0">
              <a:buNone/>
              <a:defRPr sz="1599" b="1"/>
            </a:lvl5pPr>
            <a:lvl6pPr marL="2285257" indent="0">
              <a:buNone/>
              <a:defRPr sz="1599" b="1"/>
            </a:lvl6pPr>
            <a:lvl7pPr marL="2742308" indent="0">
              <a:buNone/>
              <a:defRPr sz="1599" b="1"/>
            </a:lvl7pPr>
            <a:lvl8pPr marL="3199360" indent="0">
              <a:buNone/>
              <a:defRPr sz="1599" b="1"/>
            </a:lvl8pPr>
            <a:lvl9pPr marL="3656411" indent="0">
              <a:buNone/>
              <a:defRPr sz="159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4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7D9ED4D-CFC4-4836-93DE-5A3E0C021F68}" type="datetimeFigureOut">
              <a:rPr lang="zh-CN" altLang="en-US" smtClean="0"/>
              <a:t>2026/4/1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C68EB9A-3794-40D5-BD96-AB4AD446DD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910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7D9ED4D-CFC4-4836-93DE-5A3E0C021F68}" type="datetimeFigureOut">
              <a:rPr lang="zh-CN" altLang="en-US" smtClean="0"/>
              <a:t>2026/4/1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C68EB9A-3794-40D5-BD96-AB4AD446DD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558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7D9ED4D-CFC4-4836-93DE-5A3E0C021F68}" type="datetimeFigureOut">
              <a:rPr lang="zh-CN" altLang="en-US" smtClean="0"/>
              <a:t>2026/4/1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C68EB9A-3794-40D5-BD96-AB4AD446DD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393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7" cy="1600201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3811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99"/>
            </a:lvl1pPr>
            <a:lvl2pPr marL="457051" indent="0">
              <a:buNone/>
              <a:defRPr sz="1400"/>
            </a:lvl2pPr>
            <a:lvl3pPr marL="914103" indent="0">
              <a:buNone/>
              <a:defRPr sz="1200"/>
            </a:lvl3pPr>
            <a:lvl4pPr marL="1371154" indent="0">
              <a:buNone/>
              <a:defRPr sz="1000"/>
            </a:lvl4pPr>
            <a:lvl5pPr marL="1828206" indent="0">
              <a:buNone/>
              <a:defRPr sz="1000"/>
            </a:lvl5pPr>
            <a:lvl6pPr marL="2285257" indent="0">
              <a:buNone/>
              <a:defRPr sz="1000"/>
            </a:lvl6pPr>
            <a:lvl7pPr marL="2742308" indent="0">
              <a:buNone/>
              <a:defRPr sz="1000"/>
            </a:lvl7pPr>
            <a:lvl8pPr marL="3199360" indent="0">
              <a:buNone/>
              <a:defRPr sz="1000"/>
            </a:lvl8pPr>
            <a:lvl9pPr marL="3656411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7D9ED4D-CFC4-4836-93DE-5A3E0C021F68}" type="datetimeFigureOut">
              <a:rPr lang="zh-CN" altLang="en-US" smtClean="0"/>
              <a:t>2026/4/1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C68EB9A-3794-40D5-BD96-AB4AD446DD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541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7" cy="1600201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199"/>
            </a:lvl1pPr>
            <a:lvl2pPr marL="457051" indent="0">
              <a:buNone/>
              <a:defRPr sz="2799"/>
            </a:lvl2pPr>
            <a:lvl3pPr marL="914103" indent="0">
              <a:buNone/>
              <a:defRPr sz="2399"/>
            </a:lvl3pPr>
            <a:lvl4pPr marL="1371154" indent="0">
              <a:buNone/>
              <a:defRPr sz="1999"/>
            </a:lvl4pPr>
            <a:lvl5pPr marL="1828206" indent="0">
              <a:buNone/>
              <a:defRPr sz="1999"/>
            </a:lvl5pPr>
            <a:lvl6pPr marL="2285257" indent="0">
              <a:buNone/>
              <a:defRPr sz="1999"/>
            </a:lvl6pPr>
            <a:lvl7pPr marL="2742308" indent="0">
              <a:buNone/>
              <a:defRPr sz="1999"/>
            </a:lvl7pPr>
            <a:lvl8pPr marL="3199360" indent="0">
              <a:buNone/>
              <a:defRPr sz="1999"/>
            </a:lvl8pPr>
            <a:lvl9pPr marL="3656411" indent="0">
              <a:buNone/>
              <a:defRPr sz="1999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3811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99"/>
            </a:lvl1pPr>
            <a:lvl2pPr marL="457051" indent="0">
              <a:buNone/>
              <a:defRPr sz="1400"/>
            </a:lvl2pPr>
            <a:lvl3pPr marL="914103" indent="0">
              <a:buNone/>
              <a:defRPr sz="1200"/>
            </a:lvl3pPr>
            <a:lvl4pPr marL="1371154" indent="0">
              <a:buNone/>
              <a:defRPr sz="1000"/>
            </a:lvl4pPr>
            <a:lvl5pPr marL="1828206" indent="0">
              <a:buNone/>
              <a:defRPr sz="1000"/>
            </a:lvl5pPr>
            <a:lvl6pPr marL="2285257" indent="0">
              <a:buNone/>
              <a:defRPr sz="1000"/>
            </a:lvl6pPr>
            <a:lvl7pPr marL="2742308" indent="0">
              <a:buNone/>
              <a:defRPr sz="1000"/>
            </a:lvl7pPr>
            <a:lvl8pPr marL="3199360" indent="0">
              <a:buNone/>
              <a:defRPr sz="1000"/>
            </a:lvl8pPr>
            <a:lvl9pPr marL="3656411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7D9ED4D-CFC4-4836-93DE-5A3E0C021F68}" type="datetimeFigureOut">
              <a:rPr lang="zh-CN" altLang="en-US" smtClean="0"/>
              <a:t>2026/4/1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C68EB9A-3794-40D5-BD96-AB4AD446DD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651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-12699" y="0"/>
            <a:ext cx="12204700" cy="6855885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09" r="1" b="7017"/>
          <a:stretch>
            <a:fillRect/>
          </a:stretch>
        </p:blipFill>
        <p:spPr>
          <a:xfrm>
            <a:off x="-12699" y="1371695"/>
            <a:ext cx="8113788" cy="548418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131" y="5624364"/>
            <a:ext cx="6155869" cy="141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629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103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26" indent="-228526" algn="l" defTabSz="91410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77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29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680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31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783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834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886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7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51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03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54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06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257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08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360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411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6" y="26853"/>
            <a:ext cx="12096531" cy="68042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5566" y="1291070"/>
            <a:ext cx="8140876" cy="45306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79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79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48808" y="3933044"/>
            <a:ext cx="8494392" cy="280432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52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52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52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447" y="837110"/>
            <a:ext cx="1298356" cy="133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4189992" y="4636709"/>
            <a:ext cx="4059055" cy="1013613"/>
          </a:xfrm>
          <a:prstGeom prst="rect">
            <a:avLst/>
          </a:prstGeom>
          <a:noFill/>
        </p:spPr>
        <p:txBody>
          <a:bodyPr wrap="none" lIns="90612" tIns="45308" rIns="90612" bIns="45308">
            <a:spAutoFit/>
          </a:bodyPr>
          <a:lstStyle/>
          <a:p>
            <a:pPr algn="ctr">
              <a:defRPr/>
            </a:pPr>
            <a:r>
              <a:rPr lang="en-US" sz="5992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Arial" panose="020B0604020202020204" pitchFamily="34" charset="0"/>
              </a:rPr>
              <a:t>MÔN: TNXH</a:t>
            </a:r>
            <a:endParaRPr lang="vi-VN" sz="5992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" y="2825557"/>
            <a:ext cx="9268607" cy="405657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079" y="1251471"/>
            <a:ext cx="1681686" cy="896602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522" y="141459"/>
            <a:ext cx="1196321" cy="63782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026" y="390722"/>
            <a:ext cx="1318214" cy="751383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94" y="558654"/>
            <a:ext cx="2047195" cy="11669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834" y="-60625"/>
            <a:ext cx="2283461" cy="2389101"/>
          </a:xfrm>
          <a:prstGeom prst="rect">
            <a:avLst/>
          </a:prstGeom>
        </p:spPr>
      </p:pic>
      <p:pic>
        <p:nvPicPr>
          <p:cNvPr id="18" name="图片 7">
            <a:extLst>
              <a:ext uri="{FF2B5EF4-FFF2-40B4-BE49-F238E27FC236}">
                <a16:creationId xmlns:a16="http://schemas.microsoft.com/office/drawing/2014/main" id="{CE37FD0E-B961-4CED-A1B4-95FD39B28A9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" y="3476103"/>
            <a:ext cx="12188238" cy="3381898"/>
          </a:xfrm>
          <a:prstGeom prst="rect">
            <a:avLst/>
          </a:prstGeom>
        </p:spPr>
      </p:pic>
      <p:pic>
        <p:nvPicPr>
          <p:cNvPr id="37" name="图片 6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553" y="5225692"/>
            <a:ext cx="4959861" cy="156070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404" y="1056806"/>
            <a:ext cx="1169166" cy="105737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6342">
            <a:off x="207092" y="2716759"/>
            <a:ext cx="1418032" cy="110407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291627" y="1063216"/>
            <a:ext cx="8335025" cy="5222408"/>
            <a:chOff x="979963" y="834192"/>
            <a:chExt cx="6253198" cy="3918015"/>
          </a:xfrm>
        </p:grpSpPr>
        <p:sp>
          <p:nvSpPr>
            <p:cNvPr id="41" name="TextBox 10"/>
            <p:cNvSpPr txBox="1"/>
            <p:nvPr/>
          </p:nvSpPr>
          <p:spPr>
            <a:xfrm rot="440158">
              <a:off x="979963" y="834192"/>
              <a:ext cx="6253198" cy="1912318"/>
            </a:xfrm>
            <a:prstGeom prst="rect">
              <a:avLst/>
            </a:prstGeom>
            <a:noFill/>
          </p:spPr>
          <p:txBody>
            <a:bodyPr wrap="none" lIns="86672" tIns="43336" rIns="86672" bIns="43336" numCol="1">
              <a:prstTxWarp prst="textPlain">
                <a:avLst/>
              </a:prstTxWarp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 defTabSz="913256"/>
              <a:endParaRPr lang="zh-CN" altLang="en-US" sz="7997" cap="all" dirty="0">
                <a:solidFill>
                  <a:srgbClr val="92D050"/>
                </a:solidFill>
                <a:effectLst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方正粗谭黑简体" panose="02000000000000000000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116"/>
            <a:stretch/>
          </p:blipFill>
          <p:spPr>
            <a:xfrm>
              <a:off x="1878688" y="2863681"/>
              <a:ext cx="3076372" cy="1888526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AC66508-A266-94C0-63B0-D26FBC102A8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8313" y="-114713"/>
            <a:ext cx="6279424" cy="7437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9AC730-4770-8437-7C1D-69D34DB8CAE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29816" y="1142120"/>
            <a:ext cx="7608467" cy="27068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0013E85-FE80-25F5-23A2-CDCBB222A78F}"/>
              </a:ext>
            </a:extLst>
          </p:cNvPr>
          <p:cNvSpPr txBox="1"/>
          <p:nvPr/>
        </p:nvSpPr>
        <p:spPr>
          <a:xfrm>
            <a:off x="5143500" y="3143250"/>
            <a:ext cx="1590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(</a:t>
            </a:r>
            <a:r>
              <a:rPr lang="en-US" sz="3600" dirty="0" err="1"/>
              <a:t>Tiết</a:t>
            </a:r>
            <a:r>
              <a:rPr lang="en-US" sz="3600" dirty="0"/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101203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28</Words>
  <Application>Microsoft Office PowerPoint</Application>
  <PresentationFormat>Widescreen</PresentationFormat>
  <Paragraphs>7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Times New Roman</vt:lpstr>
      <vt:lpstr>UTM Showcard</vt:lpstr>
      <vt:lpstr>Office 主题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13</cp:revision>
  <dcterms:created xsi:type="dcterms:W3CDTF">2023-03-18T00:30:08Z</dcterms:created>
  <dcterms:modified xsi:type="dcterms:W3CDTF">2026-04-01T02:20:38Z</dcterms:modified>
</cp:coreProperties>
</file>