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5"/>
  </p:notesMasterIdLst>
  <p:sldIdLst>
    <p:sldId id="375" r:id="rId3"/>
    <p:sldId id="3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632" autoAdjust="0"/>
  </p:normalViewPr>
  <p:slideViewPr>
    <p:cSldViewPr snapToGrid="0">
      <p:cViewPr varScale="1">
        <p:scale>
          <a:sx n="50" d="100"/>
          <a:sy n="50" d="100"/>
        </p:scale>
        <p:origin x="12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B288-4AB7-40B7-9B7A-10573459417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CFA24-1D4F-4C30-BCD5-975A5EE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7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9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52" y="5593042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6" y="-295958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0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90677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E0BC-B96A-4C41-9F6B-2F9867E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8C87-9DD4-42C5-83EE-03B01FB5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31D4-0AAE-4F17-A195-FBD9425C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993B-D2CA-42F1-B6B6-1A1B96A2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9B9B3-1AF5-486B-BE24-80FD288F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BC47A-EEA1-4CB3-9684-4C71814A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39FBD-05CB-484E-862C-EB25B7F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2B8E9-0C87-4F14-8071-92FCB69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3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8788-322E-40D0-B0E5-CD6DA0A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1B12-F0E6-4883-BDC7-16C82FF5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7F2D6-58D4-4204-A5B6-1068E04D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BC814-8E8B-484A-BA30-AD231B1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18AB0-B90D-4925-A804-CB206F1C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9E79-EC05-4310-8400-C77AEE23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007F0-3BC5-40ED-9A8B-4530C34ED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C0638-3F0B-4413-9419-94A598B2D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35295-527C-435D-92C0-73205F75A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99F0B-6539-4533-A3E4-5CDC6799F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17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D2B0-45BC-44E1-A112-C0F199E1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9F80B-2A77-4F51-8448-019BD545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525F0-8AE4-4D99-BBDD-9304B9B9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04D9-6DDF-4BAD-BFD9-CD031E26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0D66-FE74-4EB5-A5E9-4B4022D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1B55-8BB1-4BB3-A63D-ED58F7A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4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8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8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7" y="4855416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94" y="1443977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81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62" y="1412125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52" name="Google Shape;1552;p33"/>
          <p:cNvSpPr/>
          <p:nvPr/>
        </p:nvSpPr>
        <p:spPr>
          <a:xfrm>
            <a:off x="10043141" y="6431404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7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28066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4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70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71300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71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9E2-EE22-4248-AF92-81655BBC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3E497-889A-4D06-84FE-C411DD4E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5FFC-BB23-4BC5-8978-9F5B4372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4953-C422-4695-8CAF-1519F4C9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8DCE-29CC-4533-B950-2A1CAD3F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8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AC18-4F6E-4780-8F6E-E38E7BB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6273-3FC4-42AD-8172-3ADD9D74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1B93-F010-40CB-B191-10D766A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A984-6CEC-4CA0-A794-AA9A0011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2AF9-4957-4390-A7C3-AC4B837E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528B-1891-4E8F-AC70-D05556D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BB31-60C7-4BF4-B003-5B7FDDB9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928D-1C75-44E0-8242-75554A7A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A431-1598-47BE-B371-C07FCC41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C0D8-F968-4E7A-8B5A-5CDE25E5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BE5D-5120-48FF-BDC6-62DBA3156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D5B6D-0240-43CA-AAEE-B2F23BD87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F0360-A3B1-48B3-94A7-CCAA67D77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26C2B-279B-4637-889D-CAFFB560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44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45F0-0FF3-4BC1-A326-D66C3DAC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C880-3E0C-40B1-8809-EC510E90E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882D3-D59C-41E6-B55B-86582D2CC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21025-F873-4AC3-91EF-39E7613B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0D0F-1C29-4A22-8BA6-CE649DDA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C16A2-243F-45E5-A6BC-FC9DDC10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3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015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72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7C377F-71AE-449F-B148-64657E32D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-46363" y="-1"/>
            <a:ext cx="12284726" cy="69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0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97">
            <a:extLst>
              <a:ext uri="{FF2B5EF4-FFF2-40B4-BE49-F238E27FC236}">
                <a16:creationId xmlns:a16="http://schemas.microsoft.com/office/drawing/2014/main" id="{9F71842E-CD13-4C0C-A060-8D8F9BD95356}"/>
              </a:ext>
            </a:extLst>
          </p:cNvPr>
          <p:cNvGrpSpPr/>
          <p:nvPr/>
        </p:nvGrpSpPr>
        <p:grpSpPr>
          <a:xfrm>
            <a:off x="7628709" y="2"/>
            <a:ext cx="4563291" cy="4389119"/>
            <a:chOff x="7628709" y="-1"/>
            <a:chExt cx="4563291" cy="4389119"/>
          </a:xfrm>
        </p:grpSpPr>
        <p:grpSp>
          <p:nvGrpSpPr>
            <p:cNvPr id="15" name="组合 198">
              <a:extLst>
                <a:ext uri="{FF2B5EF4-FFF2-40B4-BE49-F238E27FC236}">
                  <a16:creationId xmlns:a16="http://schemas.microsoft.com/office/drawing/2014/main" id="{A98137D8-082C-438B-9B26-45FBAC2B8BCF}"/>
                </a:ext>
              </a:extLst>
            </p:cNvPr>
            <p:cNvGrpSpPr/>
            <p:nvPr/>
          </p:nvGrpSpPr>
          <p:grpSpPr>
            <a:xfrm>
              <a:off x="7628709" y="-1"/>
              <a:ext cx="4563291" cy="4389119"/>
              <a:chOff x="7628709" y="-1"/>
              <a:chExt cx="4563291" cy="4389119"/>
            </a:xfrm>
          </p:grpSpPr>
          <p:grpSp>
            <p:nvGrpSpPr>
              <p:cNvPr id="18" name="组合 201">
                <a:extLst>
                  <a:ext uri="{FF2B5EF4-FFF2-40B4-BE49-F238E27FC236}">
                    <a16:creationId xmlns:a16="http://schemas.microsoft.com/office/drawing/2014/main" id="{A597D673-12A3-43E9-AC30-36AEDB9FDB81}"/>
                  </a:ext>
                </a:extLst>
              </p:cNvPr>
              <p:cNvGrpSpPr/>
              <p:nvPr/>
            </p:nvGrpSpPr>
            <p:grpSpPr>
              <a:xfrm>
                <a:off x="8024948" y="0"/>
                <a:ext cx="4167052" cy="3566160"/>
                <a:chOff x="8024948" y="0"/>
                <a:chExt cx="4167052" cy="3566160"/>
              </a:xfrm>
            </p:grpSpPr>
            <p:sp>
              <p:nvSpPr>
                <p:cNvPr id="20" name="矩形 203">
                  <a:extLst>
                    <a:ext uri="{FF2B5EF4-FFF2-40B4-BE49-F238E27FC236}">
                      <a16:creationId xmlns:a16="http://schemas.microsoft.com/office/drawing/2014/main" id="{BC5A71E1-460B-46F0-96A4-83B933ED0CFF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1" name="任意多边形 204">
                  <a:extLst>
                    <a:ext uri="{FF2B5EF4-FFF2-40B4-BE49-F238E27FC236}">
                      <a16:creationId xmlns:a16="http://schemas.microsoft.com/office/drawing/2014/main" id="{6E0A5EB2-0246-416C-9646-EB7177B8F61C}"/>
                    </a:ext>
                  </a:extLst>
                </p:cNvPr>
                <p:cNvSpPr/>
                <p:nvPr/>
              </p:nvSpPr>
              <p:spPr>
                <a:xfrm>
                  <a:off x="8024948" y="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2" name="任意多边形 205">
                  <a:extLst>
                    <a:ext uri="{FF2B5EF4-FFF2-40B4-BE49-F238E27FC236}">
                      <a16:creationId xmlns:a16="http://schemas.microsoft.com/office/drawing/2014/main" id="{77D6E0EE-3EF0-42D0-9FC0-B886EA59019A}"/>
                    </a:ext>
                  </a:extLst>
                </p:cNvPr>
                <p:cNvSpPr/>
                <p:nvPr/>
              </p:nvSpPr>
              <p:spPr>
                <a:xfrm>
                  <a:off x="8024948" y="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19" name="任意多边形 202">
                <a:extLst>
                  <a:ext uri="{FF2B5EF4-FFF2-40B4-BE49-F238E27FC236}">
                    <a16:creationId xmlns:a16="http://schemas.microsoft.com/office/drawing/2014/main" id="{C0CD452F-9D61-4783-BFEB-0412B6C48D6E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6" name="图片 199">
              <a:extLst>
                <a:ext uri="{FF2B5EF4-FFF2-40B4-BE49-F238E27FC236}">
                  <a16:creationId xmlns:a16="http://schemas.microsoft.com/office/drawing/2014/main" id="{C9A8ED6C-2104-4D4E-B1AB-C95ECA587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7" name="图片 200">
              <a:extLst>
                <a:ext uri="{FF2B5EF4-FFF2-40B4-BE49-F238E27FC236}">
                  <a16:creationId xmlns:a16="http://schemas.microsoft.com/office/drawing/2014/main" id="{9290D6FB-87DD-47AF-B930-B6843D6B1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5" name="任意多边形 11">
            <a:extLst>
              <a:ext uri="{FF2B5EF4-FFF2-40B4-BE49-F238E27FC236}">
                <a16:creationId xmlns:a16="http://schemas.microsoft.com/office/drawing/2014/main" id="{FB4EBC2D-B44D-4FEA-A1B6-E21A9EFE13E6}"/>
              </a:ext>
            </a:extLst>
          </p:cNvPr>
          <p:cNvSpPr/>
          <p:nvPr/>
        </p:nvSpPr>
        <p:spPr>
          <a:xfrm>
            <a:off x="0" y="6302329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67AE74AD-0E5C-4CEB-B3A0-137EEACD6BC9}"/>
              </a:ext>
            </a:extLst>
          </p:cNvPr>
          <p:cNvSpPr/>
          <p:nvPr/>
        </p:nvSpPr>
        <p:spPr>
          <a:xfrm flipH="1">
            <a:off x="0" y="6231988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2F559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4D745A29-42E2-4AB7-A67E-7755F77F1E2C}"/>
              </a:ext>
            </a:extLst>
          </p:cNvPr>
          <p:cNvGrpSpPr/>
          <p:nvPr/>
        </p:nvGrpSpPr>
        <p:grpSpPr>
          <a:xfrm>
            <a:off x="9912751" y="4695143"/>
            <a:ext cx="2135339" cy="1944808"/>
            <a:chOff x="6853208" y="3848897"/>
            <a:chExt cx="2135338" cy="1944808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67CF4226-2B08-4E8C-ACA5-553D07752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2" t="47611" r="25798" b="33825"/>
            <a:stretch/>
          </p:blipFill>
          <p:spPr>
            <a:xfrm rot="17117363">
              <a:off x="7663765" y="4287750"/>
              <a:ext cx="1456040" cy="578334"/>
            </a:xfrm>
            <a:prstGeom prst="rect">
              <a:avLst/>
            </a:prstGeom>
          </p:spPr>
        </p:pic>
        <p:grpSp>
          <p:nvGrpSpPr>
            <p:cNvPr id="9" name="组合 13">
              <a:extLst>
                <a:ext uri="{FF2B5EF4-FFF2-40B4-BE49-F238E27FC236}">
                  <a16:creationId xmlns:a16="http://schemas.microsoft.com/office/drawing/2014/main" id="{FFB87A55-783E-43DC-9EE0-3CF53EC6119C}"/>
                </a:ext>
              </a:extLst>
            </p:cNvPr>
            <p:cNvGrpSpPr/>
            <p:nvPr/>
          </p:nvGrpSpPr>
          <p:grpSpPr>
            <a:xfrm>
              <a:off x="6853208" y="4483323"/>
              <a:ext cx="2135338" cy="1310382"/>
              <a:chOff x="8726219" y="-661205"/>
              <a:chExt cx="2154936" cy="1322409"/>
            </a:xfrm>
          </p:grpSpPr>
          <p:sp>
            <p:nvSpPr>
              <p:cNvPr id="10" name="任意多边形 14">
                <a:extLst>
                  <a:ext uri="{FF2B5EF4-FFF2-40B4-BE49-F238E27FC236}">
                    <a16:creationId xmlns:a16="http://schemas.microsoft.com/office/drawing/2014/main" id="{6AB728D5-F584-483D-B113-31C6458A1F97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任意多边形 16">
                <a:extLst>
                  <a:ext uri="{FF2B5EF4-FFF2-40B4-BE49-F238E27FC236}">
                    <a16:creationId xmlns:a16="http://schemas.microsoft.com/office/drawing/2014/main" id="{6A8A5BBD-1E90-40E0-AF81-8555CD87FEE5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32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3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9959" y="44934"/>
            <a:ext cx="1284559" cy="1284559"/>
            <a:chOff x="2132930" y="1035327"/>
            <a:chExt cx="1307248" cy="1307248"/>
          </a:xfrm>
        </p:grpSpPr>
        <p:grpSp>
          <p:nvGrpSpPr>
            <p:cNvPr id="24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6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7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3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-118317" y="782449"/>
            <a:ext cx="1862063" cy="1142683"/>
            <a:chOff x="8726219" y="-661205"/>
            <a:chExt cx="2154936" cy="1322409"/>
          </a:xfrm>
        </p:grpSpPr>
        <p:sp>
          <p:nvSpPr>
            <p:cNvPr id="4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4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46" name="组合 56">
            <a:extLst>
              <a:ext uri="{FF2B5EF4-FFF2-40B4-BE49-F238E27FC236}">
                <a16:creationId xmlns:a16="http://schemas.microsoft.com/office/drawing/2014/main" id="{7D39ED9D-5878-4441-AB1D-F99339ADD1C8}"/>
              </a:ext>
            </a:extLst>
          </p:cNvPr>
          <p:cNvGrpSpPr/>
          <p:nvPr/>
        </p:nvGrpSpPr>
        <p:grpSpPr>
          <a:xfrm rot="2224307">
            <a:off x="1627864" y="4351999"/>
            <a:ext cx="555837" cy="545616"/>
            <a:chOff x="10646778" y="4753862"/>
            <a:chExt cx="751521" cy="737702"/>
          </a:xfrm>
        </p:grpSpPr>
        <p:sp>
          <p:nvSpPr>
            <p:cNvPr id="47" name="五角星 2">
              <a:extLst>
                <a:ext uri="{FF2B5EF4-FFF2-40B4-BE49-F238E27FC236}">
                  <a16:creationId xmlns:a16="http://schemas.microsoft.com/office/drawing/2014/main" id="{6F48DE5A-5A73-484B-861D-985EDFB73089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grpSp>
          <p:nvGrpSpPr>
            <p:cNvPr id="48" name="组合 58">
              <a:extLst>
                <a:ext uri="{FF2B5EF4-FFF2-40B4-BE49-F238E27FC236}">
                  <a16:creationId xmlns:a16="http://schemas.microsoft.com/office/drawing/2014/main" id="{16ED2BB6-37FB-470E-97CD-14B44F2429D4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9" name="五角星 2">
                <a:extLst>
                  <a:ext uri="{FF2B5EF4-FFF2-40B4-BE49-F238E27FC236}">
                    <a16:creationId xmlns:a16="http://schemas.microsoft.com/office/drawing/2014/main" id="{A08E5E11-A1B1-45A4-9B12-0B34A0829B00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五角星 2">
                <a:extLst>
                  <a:ext uri="{FF2B5EF4-FFF2-40B4-BE49-F238E27FC236}">
                    <a16:creationId xmlns:a16="http://schemas.microsoft.com/office/drawing/2014/main" id="{92A24A47-C8D5-440B-B95F-4C7032531D6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五角星 2">
                <a:extLst>
                  <a:ext uri="{FF2B5EF4-FFF2-40B4-BE49-F238E27FC236}">
                    <a16:creationId xmlns:a16="http://schemas.microsoft.com/office/drawing/2014/main" id="{EF71113D-24F8-4237-A94D-7E1ACB308D87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52" name="组合 66">
            <a:extLst>
              <a:ext uri="{FF2B5EF4-FFF2-40B4-BE49-F238E27FC236}">
                <a16:creationId xmlns:a16="http://schemas.microsoft.com/office/drawing/2014/main" id="{32341CBD-1EB4-478F-AE9E-83AFAB649BBC}"/>
              </a:ext>
            </a:extLst>
          </p:cNvPr>
          <p:cNvGrpSpPr/>
          <p:nvPr/>
        </p:nvGrpSpPr>
        <p:grpSpPr>
          <a:xfrm>
            <a:off x="282142" y="4347435"/>
            <a:ext cx="1148113" cy="1482591"/>
            <a:chOff x="0" y="0"/>
            <a:chExt cx="3604899" cy="4899660"/>
          </a:xfrm>
        </p:grpSpPr>
        <p:grpSp>
          <p:nvGrpSpPr>
            <p:cNvPr id="53" name="组合 67">
              <a:extLst>
                <a:ext uri="{FF2B5EF4-FFF2-40B4-BE49-F238E27FC236}">
                  <a16:creationId xmlns:a16="http://schemas.microsoft.com/office/drawing/2014/main" id="{39CB4CBD-027B-450C-B46E-614EA1948B4D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70" name="矩形 84">
                <a:extLst>
                  <a:ext uri="{FF2B5EF4-FFF2-40B4-BE49-F238E27FC236}">
                    <a16:creationId xmlns:a16="http://schemas.microsoft.com/office/drawing/2014/main" id="{8BC9B708-E0B8-4893-8A0D-9F24B084C59D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矩形 85">
                <a:extLst>
                  <a:ext uri="{FF2B5EF4-FFF2-40B4-BE49-F238E27FC236}">
                    <a16:creationId xmlns:a16="http://schemas.microsoft.com/office/drawing/2014/main" id="{E7D8C45E-D51E-43B2-84E8-53E4B958162E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矩形 86">
                <a:extLst>
                  <a:ext uri="{FF2B5EF4-FFF2-40B4-BE49-F238E27FC236}">
                    <a16:creationId xmlns:a16="http://schemas.microsoft.com/office/drawing/2014/main" id="{7DB73986-07E1-4AF3-85AC-F037BE743B1C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73" name="梯形 87">
                <a:extLst>
                  <a:ext uri="{FF2B5EF4-FFF2-40B4-BE49-F238E27FC236}">
                    <a16:creationId xmlns:a16="http://schemas.microsoft.com/office/drawing/2014/main" id="{7FAE96DE-F688-4B5C-9FE9-85119AD33049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74" name="等腰三角形 88">
                <a:extLst>
                  <a:ext uri="{FF2B5EF4-FFF2-40B4-BE49-F238E27FC236}">
                    <a16:creationId xmlns:a16="http://schemas.microsoft.com/office/drawing/2014/main" id="{89F81D00-8040-4755-884F-37C98821DD96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75" name="矩形 89">
                <a:extLst>
                  <a:ext uri="{FF2B5EF4-FFF2-40B4-BE49-F238E27FC236}">
                    <a16:creationId xmlns:a16="http://schemas.microsoft.com/office/drawing/2014/main" id="{B8952428-AFE2-4B13-BD69-F8D62BC0E5F8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76" name="同侧圆角矩形 90">
                <a:extLst>
                  <a:ext uri="{FF2B5EF4-FFF2-40B4-BE49-F238E27FC236}">
                    <a16:creationId xmlns:a16="http://schemas.microsoft.com/office/drawing/2014/main" id="{6C782E10-48B6-4B9D-9E85-C39908D390C3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54" name="组合 68">
              <a:extLst>
                <a:ext uri="{FF2B5EF4-FFF2-40B4-BE49-F238E27FC236}">
                  <a16:creationId xmlns:a16="http://schemas.microsoft.com/office/drawing/2014/main" id="{3E13C284-0CDD-400F-BD3D-DECBF74DEF9E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63" name="矩形 77">
                <a:extLst>
                  <a:ext uri="{FF2B5EF4-FFF2-40B4-BE49-F238E27FC236}">
                    <a16:creationId xmlns:a16="http://schemas.microsoft.com/office/drawing/2014/main" id="{CF168AF5-30F2-41DC-B18D-CD10A06F2FEF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矩形 78">
                <a:extLst>
                  <a:ext uri="{FF2B5EF4-FFF2-40B4-BE49-F238E27FC236}">
                    <a16:creationId xmlns:a16="http://schemas.microsoft.com/office/drawing/2014/main" id="{328C1226-ED8C-41A9-83A9-FA340B974DF3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矩形 79">
                <a:extLst>
                  <a:ext uri="{FF2B5EF4-FFF2-40B4-BE49-F238E27FC236}">
                    <a16:creationId xmlns:a16="http://schemas.microsoft.com/office/drawing/2014/main" id="{96F44317-0822-4C34-A4D9-DCBB66BF00FF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梯形 80">
                <a:extLst>
                  <a:ext uri="{FF2B5EF4-FFF2-40B4-BE49-F238E27FC236}">
                    <a16:creationId xmlns:a16="http://schemas.microsoft.com/office/drawing/2014/main" id="{322A04CA-CAD4-4794-BF3D-4BF7530D9334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等腰三角形 81">
                <a:extLst>
                  <a:ext uri="{FF2B5EF4-FFF2-40B4-BE49-F238E27FC236}">
                    <a16:creationId xmlns:a16="http://schemas.microsoft.com/office/drawing/2014/main" id="{1176D03A-BF24-4FA7-B526-D2DF2517C020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矩形 82">
                <a:extLst>
                  <a:ext uri="{FF2B5EF4-FFF2-40B4-BE49-F238E27FC236}">
                    <a16:creationId xmlns:a16="http://schemas.microsoft.com/office/drawing/2014/main" id="{08F5EC6D-B27C-4223-929D-BD13F2061E66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9" name="同侧圆角矩形 83">
                <a:extLst>
                  <a:ext uri="{FF2B5EF4-FFF2-40B4-BE49-F238E27FC236}">
                    <a16:creationId xmlns:a16="http://schemas.microsoft.com/office/drawing/2014/main" id="{4BD48DD3-5810-48EE-96F8-B2DF389073BE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55" name="组合 69">
              <a:extLst>
                <a:ext uri="{FF2B5EF4-FFF2-40B4-BE49-F238E27FC236}">
                  <a16:creationId xmlns:a16="http://schemas.microsoft.com/office/drawing/2014/main" id="{2112C672-EBCB-4EEC-9237-B990507857C2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56" name="矩形 70">
                <a:extLst>
                  <a:ext uri="{FF2B5EF4-FFF2-40B4-BE49-F238E27FC236}">
                    <a16:creationId xmlns:a16="http://schemas.microsoft.com/office/drawing/2014/main" id="{45334AD4-07B6-420E-B397-A56C90F4DE5C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矩形 71">
                <a:extLst>
                  <a:ext uri="{FF2B5EF4-FFF2-40B4-BE49-F238E27FC236}">
                    <a16:creationId xmlns:a16="http://schemas.microsoft.com/office/drawing/2014/main" id="{30134062-8B78-43CD-BD4B-1267E1F69662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矩形 72">
                <a:extLst>
                  <a:ext uri="{FF2B5EF4-FFF2-40B4-BE49-F238E27FC236}">
                    <a16:creationId xmlns:a16="http://schemas.microsoft.com/office/drawing/2014/main" id="{32472FC1-F872-4B59-BA85-11E15A5C3B54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梯形 73">
                <a:extLst>
                  <a:ext uri="{FF2B5EF4-FFF2-40B4-BE49-F238E27FC236}">
                    <a16:creationId xmlns:a16="http://schemas.microsoft.com/office/drawing/2014/main" id="{F11FDCB6-4649-4C83-BE53-AF5842EFA1AE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等腰三角形 74">
                <a:extLst>
                  <a:ext uri="{FF2B5EF4-FFF2-40B4-BE49-F238E27FC236}">
                    <a16:creationId xmlns:a16="http://schemas.microsoft.com/office/drawing/2014/main" id="{78431B43-E8D8-4D90-91B4-18CBB8690A74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矩形 75">
                <a:extLst>
                  <a:ext uri="{FF2B5EF4-FFF2-40B4-BE49-F238E27FC236}">
                    <a16:creationId xmlns:a16="http://schemas.microsoft.com/office/drawing/2014/main" id="{E956291B-3F04-483C-83B1-83CCC5039460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同侧圆角矩形 76">
                <a:extLst>
                  <a:ext uri="{FF2B5EF4-FFF2-40B4-BE49-F238E27FC236}">
                    <a16:creationId xmlns:a16="http://schemas.microsoft.com/office/drawing/2014/main" id="{45996826-568B-451D-B986-94D11C3BAC22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7" name="组合 91">
            <a:extLst>
              <a:ext uri="{FF2B5EF4-FFF2-40B4-BE49-F238E27FC236}">
                <a16:creationId xmlns:a16="http://schemas.microsoft.com/office/drawing/2014/main" id="{EB20AB95-6805-4C35-A553-0F62B7934685}"/>
              </a:ext>
            </a:extLst>
          </p:cNvPr>
          <p:cNvGrpSpPr/>
          <p:nvPr/>
        </p:nvGrpSpPr>
        <p:grpSpPr>
          <a:xfrm flipH="1">
            <a:off x="89430" y="5193521"/>
            <a:ext cx="2230455" cy="1398935"/>
            <a:chOff x="594424" y="1153191"/>
            <a:chExt cx="2605976" cy="1634460"/>
          </a:xfrm>
        </p:grpSpPr>
        <p:sp>
          <p:nvSpPr>
            <p:cNvPr id="78" name="任意多边形 92">
              <a:extLst>
                <a:ext uri="{FF2B5EF4-FFF2-40B4-BE49-F238E27FC236}">
                  <a16:creationId xmlns:a16="http://schemas.microsoft.com/office/drawing/2014/main" id="{55EB8555-6E66-4A5F-B85D-C1B95696198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79" name="任意多边形 93">
              <a:extLst>
                <a:ext uri="{FF2B5EF4-FFF2-40B4-BE49-F238E27FC236}">
                  <a16:creationId xmlns:a16="http://schemas.microsoft.com/office/drawing/2014/main" id="{3125264B-DDFA-4397-A28D-E360976F9F9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EB29F8-95FF-FE31-E909-2C2118873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8" y="1877302"/>
            <a:ext cx="11154609" cy="265517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59DAC80-57A2-4329-AAEE-36259BDD3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558" y="1057126"/>
            <a:ext cx="5468586" cy="1121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BC1C30-EF47-9D00-0EBC-14FD9259C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008" y="2361367"/>
            <a:ext cx="9510584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8175"/>
      </p:ext>
    </p:extLst>
  </p:cSld>
  <p:clrMapOvr>
    <a:masterClrMapping/>
  </p:clrMapOvr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inpin heiti</vt:lpstr>
      <vt:lpstr>Times New Roman</vt:lpstr>
      <vt:lpstr>Learning the Days of the Week by Slidesgo 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14</cp:revision>
  <dcterms:created xsi:type="dcterms:W3CDTF">2023-03-17T23:57:03Z</dcterms:created>
  <dcterms:modified xsi:type="dcterms:W3CDTF">2026-04-01T02:20:22Z</dcterms:modified>
</cp:coreProperties>
</file>