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5" r:id="rId2"/>
    <p:sldId id="454" r:id="rId3"/>
  </p:sldIdLst>
  <p:sldSz cx="16276638" cy="9144000"/>
  <p:notesSz cx="6858000" cy="91440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CB2BE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3333" autoAdjust="0"/>
  </p:normalViewPr>
  <p:slideViewPr>
    <p:cSldViewPr>
      <p:cViewPr varScale="1">
        <p:scale>
          <a:sx n="39" d="100"/>
          <a:sy n="39" d="100"/>
        </p:scale>
        <p:origin x="1136" y="8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9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57913FE4-651E-1EAB-9495-9D917A798ECA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82335F-7E46-6F42-09FA-A637CF25AB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216" y="25400"/>
            <a:ext cx="1030422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6" y="1721427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7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971332" y="6520963"/>
            <a:ext cx="6107777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Quê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hương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em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tươi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 </a:t>
            </a: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</a:rPr>
              <a:t>đẹp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uLnTx/>
              <a:uFillTx/>
              <a:latin typeface="SVN-Ziclets" panose="020006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10792</TotalTime>
  <Words>28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SVN-Ziclets</vt:lpstr>
      <vt:lpstr>Times New Roman</vt:lpstr>
      <vt:lpstr>1_Default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1212</cp:revision>
  <dcterms:created xsi:type="dcterms:W3CDTF">2008-09-09T22:52:10Z</dcterms:created>
  <dcterms:modified xsi:type="dcterms:W3CDTF">2026-04-01T05:22:48Z</dcterms:modified>
  <cp:category>9Slide.vn</cp:category>
</cp:coreProperties>
</file>