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454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CB2BE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3333" autoAdjust="0"/>
  </p:normalViewPr>
  <p:slideViewPr>
    <p:cSldViewPr>
      <p:cViewPr varScale="1">
        <p:scale>
          <a:sx n="39" d="100"/>
          <a:sy n="39" d="100"/>
        </p:scale>
        <p:origin x="1136" y="8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57913FE4-651E-1EAB-9495-9D917A798ECA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10792</TotalTime>
  <Words>26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SVN-Ziclets</vt:lpstr>
      <vt:lpstr>Times New Roman</vt:lpstr>
      <vt:lpstr>1_Default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1211</cp:revision>
  <dcterms:created xsi:type="dcterms:W3CDTF">2008-09-09T22:52:10Z</dcterms:created>
  <dcterms:modified xsi:type="dcterms:W3CDTF">2026-04-01T02:17:37Z</dcterms:modified>
  <cp:category>9Slide.vn</cp:category>
</cp:coreProperties>
</file>