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4" r:id="rId2"/>
    <p:sldId id="299" r:id="rId3"/>
    <p:sldId id="307" r:id="rId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3399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76" autoAdjust="0"/>
  </p:normalViewPr>
  <p:slideViewPr>
    <p:cSldViewPr>
      <p:cViewPr varScale="1">
        <p:scale>
          <a:sx n="40" d="100"/>
          <a:sy n="40" d="100"/>
        </p:scale>
        <p:origin x="1148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2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0D6EB5D9-E13A-0421-0948-12D83A822A01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51" y="1"/>
            <a:ext cx="1078088" cy="13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338198" y="6533782"/>
            <a:ext cx="7372548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0" y="6932474"/>
            <a:ext cx="1196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nhận biết những bất hòa với bạn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(Tiết 2)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720434" y="3117193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A911C4-CD42-68BC-7DEF-A0B569F6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72392D6-4890-3780-F70E-B2CBA2A2E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E16122-B9DA-DF0D-4235-CD538D7E1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6D35542-8019-5035-7B2D-6FA63A4E9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1202</TotalTime>
  <Words>41</Words>
  <Application>Microsoft Office PowerPoint</Application>
  <PresentationFormat>Custom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Arial-Rounded</vt:lpstr>
      <vt:lpstr>Calibri</vt:lpstr>
      <vt:lpstr>SVN-Anastasia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Administrator</cp:lastModifiedBy>
  <cp:revision>243</cp:revision>
  <dcterms:created xsi:type="dcterms:W3CDTF">2022-07-10T01:37:20Z</dcterms:created>
  <dcterms:modified xsi:type="dcterms:W3CDTF">2026-04-01T02:17:19Z</dcterms:modified>
  <cp:category>9Slide.vn</cp:category>
</cp:coreProperties>
</file>