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27" r:id="rId2"/>
    <p:sldId id="430" r:id="rId3"/>
    <p:sldId id="431" r:id="rId4"/>
  </p:sldIdLst>
  <p:sldSz cx="16276638" cy="9144000"/>
  <p:notesSz cx="6858000" cy="91440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FF7C80"/>
    <a:srgbClr val="FF0066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47" d="100"/>
          <a:sy n="47" d="100"/>
        </p:scale>
        <p:origin x="744" y="6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ĐÔ THỊ VIỆT HƯNG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508919" y="3962400"/>
            <a:ext cx="12656582" cy="279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Công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8: </a:t>
            </a: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 BIỂN BÁO GIAO THÔNG – T4</a:t>
            </a:r>
          </a:p>
          <a:p>
            <a:pPr algn="ctr" eaLnBrk="1" hangingPunct="1">
              <a:spcBef>
                <a:spcPts val="1800"/>
              </a:spcBef>
              <a:defRPr/>
            </a:pP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056" y="570587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99319" y="1295400"/>
            <a:ext cx="14782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Kiểm tra các dụng cụ, đồ vật chuẩn bị làm biển báo giao thông.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6" t="46508" r="19424" b="21111"/>
          <a:stretch/>
        </p:blipFill>
        <p:spPr bwMode="auto">
          <a:xfrm>
            <a:off x="913559" y="2277308"/>
            <a:ext cx="13930360" cy="4529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r>
              <a:rPr lang="en-US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10229</TotalTime>
  <Words>63</Words>
  <Application>Microsoft Office PowerPoint</Application>
  <PresentationFormat>Custom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1242</cp:revision>
  <dcterms:created xsi:type="dcterms:W3CDTF">2008-09-09T22:52:10Z</dcterms:created>
  <dcterms:modified xsi:type="dcterms:W3CDTF">2026-04-01T02:16:50Z</dcterms:modified>
</cp:coreProperties>
</file>