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6CA16-6CC2-473F-BC0B-9DA88F0E0AB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DEFAE-D717-4AD3-90F6-EA7A3D28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2681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2971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3740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8690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56691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6444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4508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40796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3147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8085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DAE6-80D3-44B1-BE00-003D1082C34F}" type="datetimeFigureOut">
              <a:rPr lang="zh-CN" altLang="en-US" smtClean="0"/>
              <a:t>2026/4/1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A602-03A2-4335-BCD6-5B4D1FEA57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80977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3E9FDAE6-80D3-44B1-BE00-003D1082C34F}" type="datetimeFigureOut">
              <a:rPr lang="zh-CN" altLang="en-US" smtClean="0"/>
              <a:pPr/>
              <a:t>2026/4/1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F5D1A602-03A2-4335-BCD6-5B4D1FEA57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73F07BC-A8A3-4121-B1FA-8C8740C563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6" y="352424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0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形状, 圆圈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96" y="128897"/>
            <a:ext cx="8205150" cy="6404638"/>
          </a:xfrm>
          <a:prstGeom prst="rect">
            <a:avLst/>
          </a:prstGeom>
        </p:spPr>
      </p:pic>
      <p:pic>
        <p:nvPicPr>
          <p:cNvPr id="14" name="图片 13" descr="图片包含 轮子, 交通, 游戏机, 树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28" y="15826"/>
            <a:ext cx="12296928" cy="6915915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23241" y="1680913"/>
            <a:ext cx="12192000" cy="3880540"/>
          </a:xfrm>
          <a:prstGeom prst="roundRect">
            <a:avLst>
              <a:gd name="adj" fmla="val 4354"/>
            </a:avLst>
          </a:prstGeom>
          <a:gradFill>
            <a:gsLst>
              <a:gs pos="0">
                <a:schemeClr val="bg1"/>
              </a:gs>
              <a:gs pos="98315">
                <a:srgbClr val="FDF0E7"/>
              </a:gs>
            </a:gsLst>
            <a:lin ang="2700000" scaled="0"/>
          </a:gradFill>
          <a:ln>
            <a:noFill/>
          </a:ln>
          <a:effectLst>
            <a:innerShdw blurRad="2286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439074-579F-42AD-970F-4B0DCAA68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159" y="1994320"/>
            <a:ext cx="9522777" cy="3048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思源宋体 CN Light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47</cp:revision>
  <dcterms:created xsi:type="dcterms:W3CDTF">2023-01-04T02:21:36Z</dcterms:created>
  <dcterms:modified xsi:type="dcterms:W3CDTF">2026-04-01T05:33:32Z</dcterms:modified>
</cp:coreProperties>
</file>