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15"/>
  </p:notesMasterIdLst>
  <p:sldIdLst>
    <p:sldId id="256" r:id="rId3"/>
    <p:sldId id="259" r:id="rId4"/>
    <p:sldId id="260" r:id="rId5"/>
    <p:sldId id="261" r:id="rId6"/>
    <p:sldId id="262" r:id="rId7"/>
    <p:sldId id="263" r:id="rId8"/>
    <p:sldId id="264" r:id="rId9"/>
    <p:sldId id="266" r:id="rId10"/>
    <p:sldId id="267" r:id="rId11"/>
    <p:sldId id="268" r:id="rId12"/>
    <p:sldId id="314" r:id="rId13"/>
    <p:sldId id="315" r:id="rId14"/>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jdYWZS3lggPwYZOXD0Fyqz801m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5084BA-9A65-4EC1-9D07-8301010033A6}">
  <a:tblStyle styleId="{565084BA-9A65-4EC1-9D07-8301010033A6}"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6"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73"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7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3" name="Google Shape;46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Thiết kế Giáo án bởi Vũ HồngBài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p:txBody>
      </p:sp>
      <p:sp>
        <p:nvSpPr>
          <p:cNvPr id="464" name="Google Shape;464;p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7" name="Google Shape;617;p13: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5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5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97" name="Google Shape;1297;p59: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6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p6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09" name="Google Shape;1309;p60: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1" name="Google Shape;50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2" name="Google Shape;502;p4: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9" name="Google Shape;519;p5: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0" name="Google Shape;530;p6: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44" name="Google Shape;544;p7: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56" name="Google Shape;556;p8: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68" name="Google Shape;568;p9: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91" name="Google Shape;591;p1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được thiết kế bởi: Vũ Hồng</a:t>
            </a:r>
            <a:br>
              <a:rPr lang="en-US"/>
            </a:br>
            <a:r>
              <a:rPr lang="en-US"/>
              <a:t>LH: FB Vũ Hồng | https://www.facebook.com/vuhong1972/ | hongvu7219@gmail.com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3" name="Google Shape;603;p12: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9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93"/>
          <p:cNvSpPr>
            <a:spLocks noGrp="1"/>
          </p:cNvSpPr>
          <p:nvPr>
            <p:ph type="pic" idx="2"/>
          </p:nvPr>
        </p:nvSpPr>
        <p:spPr>
          <a:xfrm>
            <a:off x="3887391" y="740572"/>
            <a:ext cx="4629150" cy="3655219"/>
          </a:xfrm>
          <a:prstGeom prst="rect">
            <a:avLst/>
          </a:prstGeom>
          <a:noFill/>
          <a:ln>
            <a:noFill/>
          </a:ln>
        </p:spPr>
      </p:sp>
      <p:sp>
        <p:nvSpPr>
          <p:cNvPr id="69" name="Google Shape;69;p93"/>
          <p:cNvSpPr txBox="1">
            <a:spLocks noGrp="1"/>
          </p:cNvSpPr>
          <p:nvPr>
            <p:ph type="body" idx="1"/>
          </p:nvPr>
        </p:nvSpPr>
        <p:spPr>
          <a:xfrm>
            <a:off x="629841" y="1543052"/>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100"/>
              <a:buNone/>
              <a:defRPr sz="110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800"/>
              <a:buNone/>
              <a:defRPr sz="800"/>
            </a:lvl4pPr>
            <a:lvl5pPr marL="2286000" lvl="4" indent="-228600" algn="l">
              <a:lnSpc>
                <a:spcPct val="90000"/>
              </a:lnSpc>
              <a:spcBef>
                <a:spcPts val="375"/>
              </a:spcBef>
              <a:spcAft>
                <a:spcPts val="0"/>
              </a:spcAft>
              <a:buClr>
                <a:schemeClr val="dk1"/>
              </a:buClr>
              <a:buSzPts val="800"/>
              <a:buNone/>
              <a:defRPr sz="800"/>
            </a:lvl5pPr>
            <a:lvl6pPr marL="2743200" lvl="5" indent="-228600" algn="l">
              <a:lnSpc>
                <a:spcPct val="90000"/>
              </a:lnSpc>
              <a:spcBef>
                <a:spcPts val="375"/>
              </a:spcBef>
              <a:spcAft>
                <a:spcPts val="0"/>
              </a:spcAft>
              <a:buClr>
                <a:schemeClr val="dk1"/>
              </a:buClr>
              <a:buSzPts val="800"/>
              <a:buNone/>
              <a:defRPr sz="800"/>
            </a:lvl6pPr>
            <a:lvl7pPr marL="3200400" lvl="6" indent="-228600" algn="l">
              <a:lnSpc>
                <a:spcPct val="90000"/>
              </a:lnSpc>
              <a:spcBef>
                <a:spcPts val="375"/>
              </a:spcBef>
              <a:spcAft>
                <a:spcPts val="0"/>
              </a:spcAft>
              <a:buClr>
                <a:schemeClr val="dk1"/>
              </a:buClr>
              <a:buSzPts val="800"/>
              <a:buNone/>
              <a:defRPr sz="800"/>
            </a:lvl7pPr>
            <a:lvl8pPr marL="3657600" lvl="7" indent="-228600" algn="l">
              <a:lnSpc>
                <a:spcPct val="90000"/>
              </a:lnSpc>
              <a:spcBef>
                <a:spcPts val="375"/>
              </a:spcBef>
              <a:spcAft>
                <a:spcPts val="0"/>
              </a:spcAft>
              <a:buClr>
                <a:schemeClr val="dk1"/>
              </a:buClr>
              <a:buSzPts val="800"/>
              <a:buNone/>
              <a:defRPr sz="800"/>
            </a:lvl8pPr>
            <a:lvl9pPr marL="4114800" lvl="8" indent="-228600" algn="l">
              <a:lnSpc>
                <a:spcPct val="90000"/>
              </a:lnSpc>
              <a:spcBef>
                <a:spcPts val="375"/>
              </a:spcBef>
              <a:spcAft>
                <a:spcPts val="0"/>
              </a:spcAft>
              <a:buClr>
                <a:schemeClr val="dk1"/>
              </a:buClr>
              <a:buSzPts val="800"/>
              <a:buNone/>
              <a:defRPr sz="800"/>
            </a:lvl9pPr>
          </a:lstStyle>
          <a:p>
            <a:endParaRPr/>
          </a:p>
        </p:txBody>
      </p:sp>
      <p:sp>
        <p:nvSpPr>
          <p:cNvPr id="70" name="Google Shape;70;p93"/>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3"/>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3"/>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94"/>
          <p:cNvSpPr txBox="1">
            <a:spLocks noGrp="1"/>
          </p:cNvSpPr>
          <p:nvPr>
            <p:ph type="title"/>
          </p:nvPr>
        </p:nvSpPr>
        <p:spPr>
          <a:xfrm>
            <a:off x="628650" y="274641"/>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5" name="Google Shape;75;p94"/>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94"/>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4"/>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4"/>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95"/>
          <p:cNvSpPr txBox="1">
            <a:spLocks noGrp="1"/>
          </p:cNvSpPr>
          <p:nvPr>
            <p:ph type="title"/>
          </p:nvPr>
        </p:nvSpPr>
        <p:spPr>
          <a:xfrm rot="5400000">
            <a:off x="5350074" y="1467449"/>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p95"/>
          <p:cNvSpPr txBox="1">
            <a:spLocks noGrp="1"/>
          </p:cNvSpPr>
          <p:nvPr>
            <p:ph type="body" idx="1"/>
          </p:nvPr>
        </p:nvSpPr>
        <p:spPr>
          <a:xfrm rot="5400000">
            <a:off x="1349575" y="-447076"/>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95"/>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5"/>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6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6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6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67"/>
          <p:cNvSpPr txBox="1">
            <a:spLocks noGrp="1"/>
          </p:cNvSpPr>
          <p:nvPr>
            <p:ph type="ctrTitle"/>
          </p:nvPr>
        </p:nvSpPr>
        <p:spPr>
          <a:xfrm>
            <a:off x="685800" y="1597822"/>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6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5" name="Google Shape;165;p6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6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6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7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7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71" name="Google Shape;171;p7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7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7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7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77"/>
          <p:cNvSpPr txBox="1">
            <a:spLocks noGrp="1"/>
          </p:cNvSpPr>
          <p:nvPr>
            <p:ph type="body" idx="1"/>
          </p:nvPr>
        </p:nvSpPr>
        <p:spPr>
          <a:xfrm>
            <a:off x="457200" y="900115"/>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7" name="Google Shape;177;p77"/>
          <p:cNvSpPr txBox="1">
            <a:spLocks noGrp="1"/>
          </p:cNvSpPr>
          <p:nvPr>
            <p:ph type="body" idx="2"/>
          </p:nvPr>
        </p:nvSpPr>
        <p:spPr>
          <a:xfrm>
            <a:off x="4648200" y="900115"/>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8" name="Google Shape;178;p7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7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7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Google Shape;182;p7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7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4" name="Google Shape;184;p7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85" name="Google Shape;185;p78"/>
          <p:cNvSpPr txBox="1">
            <a:spLocks noGrp="1"/>
          </p:cNvSpPr>
          <p:nvPr>
            <p:ph type="body" idx="3"/>
          </p:nvPr>
        </p:nvSpPr>
        <p:spPr>
          <a:xfrm>
            <a:off x="4645029"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6" name="Google Shape;186;p78"/>
          <p:cNvSpPr txBox="1">
            <a:spLocks noGrp="1"/>
          </p:cNvSpPr>
          <p:nvPr>
            <p:ph type="body" idx="4"/>
          </p:nvPr>
        </p:nvSpPr>
        <p:spPr>
          <a:xfrm>
            <a:off x="4645029"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87" name="Google Shape;187;p7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7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7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5"/>
        <p:cNvGrpSpPr/>
        <p:nvPr/>
      </p:nvGrpSpPr>
      <p:grpSpPr>
        <a:xfrm>
          <a:off x="0" y="0"/>
          <a:ext cx="0" cy="0"/>
          <a:chOff x="0" y="0"/>
          <a:chExt cx="0" cy="0"/>
        </a:xfrm>
      </p:grpSpPr>
      <p:sp>
        <p:nvSpPr>
          <p:cNvPr id="196" name="Google Shape;196;p8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8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8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8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8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400"/>
              <a:buNone/>
              <a:defRPr sz="14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85"/>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5"/>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9"/>
        <p:cNvGrpSpPr/>
        <p:nvPr/>
      </p:nvGrpSpPr>
      <p:grpSpPr>
        <a:xfrm>
          <a:off x="0" y="0"/>
          <a:ext cx="0" cy="0"/>
          <a:chOff x="0" y="0"/>
          <a:chExt cx="0" cy="0"/>
        </a:xfrm>
      </p:grpSpPr>
      <p:sp>
        <p:nvSpPr>
          <p:cNvPr id="200" name="Google Shape;200;p8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81"/>
          <p:cNvSpPr txBox="1">
            <a:spLocks noGrp="1"/>
          </p:cNvSpPr>
          <p:nvPr>
            <p:ph type="body" idx="1"/>
          </p:nvPr>
        </p:nvSpPr>
        <p:spPr>
          <a:xfrm>
            <a:off x="3575050" y="204791"/>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02" name="Google Shape;202;p81"/>
          <p:cNvSpPr txBox="1">
            <a:spLocks noGrp="1"/>
          </p:cNvSpPr>
          <p:nvPr>
            <p:ph type="body" idx="2"/>
          </p:nvPr>
        </p:nvSpPr>
        <p:spPr>
          <a:xfrm>
            <a:off x="457202" y="1076328"/>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3" name="Google Shape;203;p8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8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8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6"/>
        <p:cNvGrpSpPr/>
        <p:nvPr/>
      </p:nvGrpSpPr>
      <p:grpSpPr>
        <a:xfrm>
          <a:off x="0" y="0"/>
          <a:ext cx="0" cy="0"/>
          <a:chOff x="0" y="0"/>
          <a:chExt cx="0" cy="0"/>
        </a:xfrm>
      </p:grpSpPr>
      <p:sp>
        <p:nvSpPr>
          <p:cNvPr id="207" name="Google Shape;207;p8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82"/>
          <p:cNvSpPr>
            <a:spLocks noGrp="1"/>
          </p:cNvSpPr>
          <p:nvPr>
            <p:ph type="pic" idx="2"/>
          </p:nvPr>
        </p:nvSpPr>
        <p:spPr>
          <a:xfrm>
            <a:off x="1792288" y="459581"/>
            <a:ext cx="5486400" cy="3086100"/>
          </a:xfrm>
          <a:prstGeom prst="rect">
            <a:avLst/>
          </a:prstGeom>
          <a:noFill/>
          <a:ln>
            <a:noFill/>
          </a:ln>
        </p:spPr>
      </p:sp>
      <p:sp>
        <p:nvSpPr>
          <p:cNvPr id="209" name="Google Shape;209;p82"/>
          <p:cNvSpPr txBox="1">
            <a:spLocks noGrp="1"/>
          </p:cNvSpPr>
          <p:nvPr>
            <p:ph type="body" idx="1"/>
          </p:nvPr>
        </p:nvSpPr>
        <p:spPr>
          <a:xfrm>
            <a:off x="1792288" y="4025506"/>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0" name="Google Shape;210;p8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8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8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8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8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8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p84"/>
          <p:cNvSpPr txBox="1">
            <a:spLocks noGrp="1"/>
          </p:cNvSpPr>
          <p:nvPr>
            <p:ph type="title"/>
          </p:nvPr>
        </p:nvSpPr>
        <p:spPr>
          <a:xfrm rot="5400000">
            <a:off x="6012656" y="771527"/>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4"/>
          <p:cNvSpPr txBox="1">
            <a:spLocks noGrp="1"/>
          </p:cNvSpPr>
          <p:nvPr>
            <p:ph type="body" idx="1"/>
          </p:nvPr>
        </p:nvSpPr>
        <p:spPr>
          <a:xfrm rot="5400000">
            <a:off x="1821656" y="-1209673"/>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8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8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6"/>
          <p:cNvSpPr txBox="1">
            <a:spLocks noGrp="1"/>
          </p:cNvSpPr>
          <p:nvPr>
            <p:ph type="title"/>
          </p:nvPr>
        </p:nvSpPr>
        <p:spPr>
          <a:xfrm>
            <a:off x="628650" y="274641"/>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86"/>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86"/>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6"/>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6"/>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87"/>
          <p:cNvSpPr txBox="1">
            <a:spLocks noGrp="1"/>
          </p:cNvSpPr>
          <p:nvPr>
            <p:ph type="title"/>
          </p:nvPr>
        </p:nvSpPr>
        <p:spPr>
          <a:xfrm>
            <a:off x="623888" y="1282307"/>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87"/>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400"/>
              <a:buNone/>
              <a:defRPr sz="140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87"/>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7"/>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7"/>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8"/>
          <p:cNvSpPr txBox="1">
            <a:spLocks noGrp="1"/>
          </p:cNvSpPr>
          <p:nvPr>
            <p:ph type="title"/>
          </p:nvPr>
        </p:nvSpPr>
        <p:spPr>
          <a:xfrm>
            <a:off x="628650" y="274641"/>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8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8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88"/>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8"/>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8"/>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8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8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400"/>
              <a:buNone/>
              <a:defRPr sz="140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8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89"/>
          <p:cNvSpPr txBox="1">
            <a:spLocks noGrp="1"/>
          </p:cNvSpPr>
          <p:nvPr>
            <p:ph type="body" idx="3"/>
          </p:nvPr>
        </p:nvSpPr>
        <p:spPr>
          <a:xfrm>
            <a:off x="4629152"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400"/>
              <a:buNone/>
              <a:defRPr sz="140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89"/>
          <p:cNvSpPr txBox="1">
            <a:spLocks noGrp="1"/>
          </p:cNvSpPr>
          <p:nvPr>
            <p:ph type="body" idx="4"/>
          </p:nvPr>
        </p:nvSpPr>
        <p:spPr>
          <a:xfrm>
            <a:off x="4629152"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89"/>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9"/>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90"/>
          <p:cNvSpPr txBox="1">
            <a:spLocks noGrp="1"/>
          </p:cNvSpPr>
          <p:nvPr>
            <p:ph type="title"/>
          </p:nvPr>
        </p:nvSpPr>
        <p:spPr>
          <a:xfrm>
            <a:off x="628650" y="274641"/>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90"/>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0"/>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0"/>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91"/>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1"/>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1"/>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92"/>
          <p:cNvSpPr txBox="1">
            <a:spLocks noGrp="1"/>
          </p:cNvSpPr>
          <p:nvPr>
            <p:ph type="body" idx="1"/>
          </p:nvPr>
        </p:nvSpPr>
        <p:spPr>
          <a:xfrm>
            <a:off x="3887391" y="740572"/>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92"/>
          <p:cNvSpPr txBox="1">
            <a:spLocks noGrp="1"/>
          </p:cNvSpPr>
          <p:nvPr>
            <p:ph type="body" idx="2"/>
          </p:nvPr>
        </p:nvSpPr>
        <p:spPr>
          <a:xfrm>
            <a:off x="629841" y="1543052"/>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100"/>
              <a:buNone/>
              <a:defRPr sz="110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800"/>
              <a:buNone/>
              <a:defRPr sz="800"/>
            </a:lvl4pPr>
            <a:lvl5pPr marL="2286000" lvl="4" indent="-228600" algn="l">
              <a:lnSpc>
                <a:spcPct val="90000"/>
              </a:lnSpc>
              <a:spcBef>
                <a:spcPts val="375"/>
              </a:spcBef>
              <a:spcAft>
                <a:spcPts val="0"/>
              </a:spcAft>
              <a:buClr>
                <a:schemeClr val="dk1"/>
              </a:buClr>
              <a:buSzPts val="800"/>
              <a:buNone/>
              <a:defRPr sz="800"/>
            </a:lvl5pPr>
            <a:lvl6pPr marL="2743200" lvl="5" indent="-228600" algn="l">
              <a:lnSpc>
                <a:spcPct val="90000"/>
              </a:lnSpc>
              <a:spcBef>
                <a:spcPts val="375"/>
              </a:spcBef>
              <a:spcAft>
                <a:spcPts val="0"/>
              </a:spcAft>
              <a:buClr>
                <a:schemeClr val="dk1"/>
              </a:buClr>
              <a:buSzPts val="800"/>
              <a:buNone/>
              <a:defRPr sz="800"/>
            </a:lvl6pPr>
            <a:lvl7pPr marL="3200400" lvl="6" indent="-228600" algn="l">
              <a:lnSpc>
                <a:spcPct val="90000"/>
              </a:lnSpc>
              <a:spcBef>
                <a:spcPts val="375"/>
              </a:spcBef>
              <a:spcAft>
                <a:spcPts val="0"/>
              </a:spcAft>
              <a:buClr>
                <a:schemeClr val="dk1"/>
              </a:buClr>
              <a:buSzPts val="800"/>
              <a:buNone/>
              <a:defRPr sz="800"/>
            </a:lvl7pPr>
            <a:lvl8pPr marL="3657600" lvl="7" indent="-228600" algn="l">
              <a:lnSpc>
                <a:spcPct val="90000"/>
              </a:lnSpc>
              <a:spcBef>
                <a:spcPts val="375"/>
              </a:spcBef>
              <a:spcAft>
                <a:spcPts val="0"/>
              </a:spcAft>
              <a:buClr>
                <a:schemeClr val="dk1"/>
              </a:buClr>
              <a:buSzPts val="800"/>
              <a:buNone/>
              <a:defRPr sz="800"/>
            </a:lvl8pPr>
            <a:lvl9pPr marL="4114800" lvl="8" indent="-228600" algn="l">
              <a:lnSpc>
                <a:spcPct val="90000"/>
              </a:lnSpc>
              <a:spcBef>
                <a:spcPts val="375"/>
              </a:spcBef>
              <a:spcAft>
                <a:spcPts val="0"/>
              </a:spcAft>
              <a:buClr>
                <a:schemeClr val="dk1"/>
              </a:buClr>
              <a:buSzPts val="800"/>
              <a:buNone/>
              <a:defRPr sz="800"/>
            </a:lvl9pPr>
          </a:lstStyle>
          <a:p>
            <a:endParaRPr/>
          </a:p>
        </p:txBody>
      </p:sp>
      <p:sp>
        <p:nvSpPr>
          <p:cNvPr id="63" name="Google Shape;63;p92"/>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2"/>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898989"/>
                </a:solidFill>
                <a:latin typeface="Calibri"/>
                <a:ea typeface="Calibri"/>
                <a:cs typeface="Calibri"/>
                <a:sym typeface="Calibri"/>
              </a:defRPr>
            </a:lvl1pPr>
            <a:lvl2pPr marL="0" marR="0" lvl="1" indent="0" algn="r">
              <a:spcBef>
                <a:spcPts val="0"/>
              </a:spcBef>
              <a:buNone/>
              <a:defRPr sz="900">
                <a:solidFill>
                  <a:srgbClr val="898989"/>
                </a:solidFill>
                <a:latin typeface="Calibri"/>
                <a:ea typeface="Calibri"/>
                <a:cs typeface="Calibri"/>
                <a:sym typeface="Calibri"/>
              </a:defRPr>
            </a:lvl2pPr>
            <a:lvl3pPr marL="0" marR="0" lvl="2" indent="0" algn="r">
              <a:spcBef>
                <a:spcPts val="0"/>
              </a:spcBef>
              <a:buNone/>
              <a:defRPr sz="900">
                <a:solidFill>
                  <a:srgbClr val="898989"/>
                </a:solidFill>
                <a:latin typeface="Calibri"/>
                <a:ea typeface="Calibri"/>
                <a:cs typeface="Calibri"/>
                <a:sym typeface="Calibri"/>
              </a:defRPr>
            </a:lvl3pPr>
            <a:lvl4pPr marL="0" marR="0" lvl="3" indent="0" algn="r">
              <a:spcBef>
                <a:spcPts val="0"/>
              </a:spcBef>
              <a:buNone/>
              <a:defRPr sz="900">
                <a:solidFill>
                  <a:srgbClr val="898989"/>
                </a:solidFill>
                <a:latin typeface="Calibri"/>
                <a:ea typeface="Calibri"/>
                <a:cs typeface="Calibri"/>
                <a:sym typeface="Calibri"/>
              </a:defRPr>
            </a:lvl4pPr>
            <a:lvl5pPr marL="0" marR="0" lvl="4" indent="0" algn="r">
              <a:spcBef>
                <a:spcPts val="0"/>
              </a:spcBef>
              <a:buNone/>
              <a:defRPr sz="900">
                <a:solidFill>
                  <a:srgbClr val="898989"/>
                </a:solidFill>
                <a:latin typeface="Calibri"/>
                <a:ea typeface="Calibri"/>
                <a:cs typeface="Calibri"/>
                <a:sym typeface="Calibri"/>
              </a:defRPr>
            </a:lvl5pPr>
            <a:lvl6pPr marL="0" marR="0" lvl="5" indent="0" algn="r">
              <a:spcBef>
                <a:spcPts val="0"/>
              </a:spcBef>
              <a:buNone/>
              <a:defRPr sz="900">
                <a:solidFill>
                  <a:srgbClr val="898989"/>
                </a:solidFill>
                <a:latin typeface="Calibri"/>
                <a:ea typeface="Calibri"/>
                <a:cs typeface="Calibri"/>
                <a:sym typeface="Calibri"/>
              </a:defRPr>
            </a:lvl6pPr>
            <a:lvl7pPr marL="0" marR="0" lvl="6" indent="0" algn="r">
              <a:spcBef>
                <a:spcPts val="0"/>
              </a:spcBef>
              <a:buNone/>
              <a:defRPr sz="900">
                <a:solidFill>
                  <a:srgbClr val="898989"/>
                </a:solidFill>
                <a:latin typeface="Calibri"/>
                <a:ea typeface="Calibri"/>
                <a:cs typeface="Calibri"/>
                <a:sym typeface="Calibri"/>
              </a:defRPr>
            </a:lvl7pPr>
            <a:lvl8pPr marL="0" marR="0" lvl="7" indent="0" algn="r">
              <a:spcBef>
                <a:spcPts val="0"/>
              </a:spcBef>
              <a:buNone/>
              <a:defRPr sz="900">
                <a:solidFill>
                  <a:srgbClr val="898989"/>
                </a:solidFill>
                <a:latin typeface="Calibri"/>
                <a:ea typeface="Calibri"/>
                <a:cs typeface="Calibri"/>
                <a:sym typeface="Calibri"/>
              </a:defRPr>
            </a:lvl8pPr>
            <a:lvl9pPr marL="0" marR="0" lvl="8" indent="0" algn="r">
              <a:spcBef>
                <a:spcPts val="0"/>
              </a:spcBef>
              <a:buNone/>
              <a:defRPr sz="9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628650" y="274641"/>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6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61"/>
          <p:cNvSpPr txBox="1">
            <a:spLocks noGrp="1"/>
          </p:cNvSpPr>
          <p:nvPr>
            <p:ph type="dt" idx="10"/>
          </p:nvPr>
        </p:nvSpPr>
        <p:spPr>
          <a:xfrm>
            <a:off x="628650" y="4767266"/>
            <a:ext cx="20574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1"/>
          <p:cNvSpPr txBox="1">
            <a:spLocks noGrp="1"/>
          </p:cNvSpPr>
          <p:nvPr>
            <p:ph type="ftr" idx="11"/>
          </p:nvPr>
        </p:nvSpPr>
        <p:spPr>
          <a:xfrm>
            <a:off x="3028950" y="4767266"/>
            <a:ext cx="30861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1"/>
          <p:cNvSpPr txBox="1">
            <a:spLocks noGrp="1"/>
          </p:cNvSpPr>
          <p:nvPr>
            <p:ph type="sldNum" idx="12"/>
          </p:nvPr>
        </p:nvSpPr>
        <p:spPr>
          <a:xfrm>
            <a:off x="6457950" y="4767266"/>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6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6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6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6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1"/>
          <p:cNvPicPr preferRelativeResize="0"/>
          <p:nvPr/>
        </p:nvPicPr>
        <p:blipFill rotWithShape="1">
          <a:blip r:embed="rId3">
            <a:alphaModFix/>
          </a:blip>
          <a:srcRect l="5528" r="5530"/>
          <a:stretch/>
        </p:blipFill>
        <p:spPr>
          <a:xfrm>
            <a:off x="0" y="0"/>
            <a:ext cx="9144000" cy="5143500"/>
          </a:xfrm>
          <a:prstGeom prst="rect">
            <a:avLst/>
          </a:prstGeom>
          <a:noFill/>
          <a:ln>
            <a:noFill/>
          </a:ln>
        </p:spPr>
      </p:pic>
      <p:pic>
        <p:nvPicPr>
          <p:cNvPr id="467" name="Google Shape;467;p1"/>
          <p:cNvPicPr preferRelativeResize="0"/>
          <p:nvPr/>
        </p:nvPicPr>
        <p:blipFill rotWithShape="1">
          <a:blip r:embed="rId4">
            <a:alphaModFix/>
          </a:blip>
          <a:srcRect l="12099" t="8499" r="21484"/>
          <a:stretch/>
        </p:blipFill>
        <p:spPr>
          <a:xfrm>
            <a:off x="-228599" y="169866"/>
            <a:ext cx="4943475" cy="4803775"/>
          </a:xfrm>
          <a:prstGeom prst="rect">
            <a:avLst/>
          </a:prstGeom>
          <a:noFill/>
          <a:ln>
            <a:noFill/>
          </a:ln>
        </p:spPr>
      </p:pic>
      <p:sp>
        <p:nvSpPr>
          <p:cNvPr id="468" name="Google Shape;468;p1"/>
          <p:cNvSpPr txBox="1"/>
          <p:nvPr/>
        </p:nvSpPr>
        <p:spPr>
          <a:xfrm>
            <a:off x="4326082" y="1717675"/>
            <a:ext cx="3276600" cy="1708150"/>
          </a:xfrm>
          <a:prstGeom prst="rect">
            <a:avLst/>
          </a:prstGeom>
          <a:noFill/>
          <a:ln>
            <a:noFill/>
          </a:ln>
        </p:spPr>
        <p:txBody>
          <a:bodyPr spcFirstLastPara="1" wrap="square" lIns="91325" tIns="45700" rIns="91325" bIns="45700" anchor="t" anchorCtr="0">
            <a:spAutoFit/>
          </a:bodyPr>
          <a:lstStyle/>
          <a:p>
            <a:pPr marL="0" marR="0" lvl="0" indent="0" algn="ctr" rtl="0">
              <a:spcBef>
                <a:spcPts val="0"/>
              </a:spcBef>
              <a:spcAft>
                <a:spcPts val="0"/>
              </a:spcAft>
              <a:buNone/>
            </a:pP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Chào</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mừng</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các</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con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đến</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với</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tiết</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học</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Tiếng</a:t>
            </a:r>
            <a:r>
              <a:rPr lang="en-US"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3500" b="1" i="0" u="none" strike="noStrike" cap="none" dirty="0" err="1">
                <a:solidFill>
                  <a:schemeClr val="accent5">
                    <a:lumMod val="50000"/>
                  </a:schemeClr>
                </a:solidFill>
                <a:latin typeface="Times New Roman" panose="02020603050405020304" pitchFamily="18" charset="0"/>
                <a:cs typeface="Times New Roman" panose="02020603050405020304" pitchFamily="18" charset="0"/>
                <a:sym typeface="Arial"/>
              </a:rPr>
              <a:t>Việt</a:t>
            </a:r>
            <a:endParaRPr sz="3500" b="1" i="0" u="none" strike="noStrike" cap="none" dirty="0">
              <a:solidFill>
                <a:schemeClr val="accent5">
                  <a:lumMod val="50000"/>
                </a:schemeClr>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 calcmode="lin" valueType="num">
                                      <p:cBhvr additive="base">
                                        <p:cTn id="7" dur="1000"/>
                                        <p:tgtEl>
                                          <p:spTgt spid="46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fade">
                                      <p:cBhvr>
                                        <p:cTn id="12"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3"/>
          <p:cNvSpPr txBox="1"/>
          <p:nvPr/>
        </p:nvSpPr>
        <p:spPr>
          <a:xfrm>
            <a:off x="152400" y="37299"/>
            <a:ext cx="7086600" cy="477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00B0F0"/>
                </a:solidFill>
                <a:latin typeface="Times New Roman" panose="02020603050405020304" pitchFamily="18" charset="0"/>
                <a:ea typeface="Arial Rounded"/>
                <a:cs typeface="Times New Roman" panose="02020603050405020304" pitchFamily="18" charset="0"/>
                <a:sym typeface="Arial Rounded"/>
              </a:rPr>
              <a:t>2. </a:t>
            </a: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Đọc bài em thích và thực hiện yêu cầu sau</a:t>
            </a:r>
            <a:endParaRPr sz="250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620" name="Google Shape;620;p13"/>
          <p:cNvSpPr/>
          <p:nvPr/>
        </p:nvSpPr>
        <p:spPr>
          <a:xfrm>
            <a:off x="457200" y="566979"/>
            <a:ext cx="8534400" cy="861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b. Nêu tên một nhân vật em yêu thích trong bài đọc và giải thích vì sao em yêu thích nhân vật đó.</a:t>
            </a:r>
            <a:endParaRPr>
              <a:latin typeface="Times New Roman" panose="02020603050405020304" pitchFamily="18" charset="0"/>
              <a:cs typeface="Times New Roman" panose="02020603050405020304" pitchFamily="18" charset="0"/>
            </a:endParaRPr>
          </a:p>
        </p:txBody>
      </p:sp>
      <p:sp>
        <p:nvSpPr>
          <p:cNvPr id="621" name="Google Shape;621;p13"/>
          <p:cNvSpPr/>
          <p:nvPr/>
        </p:nvSpPr>
        <p:spPr>
          <a:xfrm>
            <a:off x="457200" y="1504952"/>
            <a:ext cx="8305800" cy="12464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 Nhân vật em yêu thích là chú chim én trong câu chuyện </a:t>
            </a:r>
            <a:r>
              <a:rPr lang="en-US" sz="2500" i="1">
                <a:solidFill>
                  <a:srgbClr val="FF0000"/>
                </a:solidFill>
                <a:latin typeface="Times New Roman" panose="02020603050405020304" pitchFamily="18" charset="0"/>
                <a:ea typeface="Arial Rounded"/>
                <a:cs typeface="Times New Roman" panose="02020603050405020304" pitchFamily="18" charset="0"/>
                <a:sym typeface="Arial Rounded"/>
              </a:rPr>
              <a:t>Cỏ non cười rồi</a:t>
            </a: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 bởi vì em thấy chim én rất tốt bụng, biết tìm cách để bảo vệ cỏ non.</a:t>
            </a:r>
            <a:endParaRPr>
              <a:latin typeface="Times New Roman" panose="02020603050405020304" pitchFamily="18" charset="0"/>
              <a:cs typeface="Times New Roman" panose="02020603050405020304" pitchFamily="18" charset="0"/>
            </a:endParaRPr>
          </a:p>
        </p:txBody>
      </p:sp>
      <p:sp>
        <p:nvSpPr>
          <p:cNvPr id="622" name="Google Shape;622;p13"/>
          <p:cNvSpPr/>
          <p:nvPr/>
        </p:nvSpPr>
        <p:spPr>
          <a:xfrm>
            <a:off x="457200" y="2800352"/>
            <a:ext cx="8458200" cy="12464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Nhân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vật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em</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yêu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thích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là</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chú</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bé</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trong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câu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chuyện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i="1" dirty="0" err="1">
                <a:solidFill>
                  <a:srgbClr val="FF0000"/>
                </a:solidFill>
                <a:latin typeface="Times New Roman" panose="02020603050405020304" pitchFamily="18" charset="0"/>
                <a:ea typeface="Arial Rounded"/>
                <a:cs typeface="Times New Roman" panose="02020603050405020304" pitchFamily="18" charset="0"/>
                <a:sym typeface="Arial Rounded"/>
              </a:rPr>
              <a:t>Những</a:t>
            </a:r>
            <a:r>
              <a:rPr lang="en-US" sz="2500" i="1" dirty="0">
                <a:solidFill>
                  <a:srgbClr val="FF0000"/>
                </a:solidFill>
                <a:latin typeface="Times New Roman" panose="02020603050405020304" pitchFamily="18" charset="0"/>
                <a:ea typeface="Arial Rounded"/>
                <a:cs typeface="Times New Roman" panose="02020603050405020304" pitchFamily="18" charset="0"/>
                <a:sym typeface="Arial Rounded"/>
              </a:rPr>
              <a:t> con </a:t>
            </a:r>
            <a:r>
              <a:rPr lang="en-US" sz="2500" i="1" dirty="0" err="1">
                <a:solidFill>
                  <a:srgbClr val="FF0000"/>
                </a:solidFill>
                <a:latin typeface="Times New Roman" panose="02020603050405020304" pitchFamily="18" charset="0"/>
                <a:ea typeface="Arial Rounded"/>
                <a:cs typeface="Times New Roman" panose="02020603050405020304" pitchFamily="18" charset="0"/>
                <a:sym typeface="Arial Rounded"/>
              </a:rPr>
              <a:t>sao</a:t>
            </a:r>
            <a:r>
              <a:rPr lang="en-US" sz="2500" i="1" dirty="0">
                <a:solidFill>
                  <a:srgbClr val="FF0000"/>
                </a:solidFill>
                <a:latin typeface="Times New Roman" panose="02020603050405020304" pitchFamily="18" charset="0"/>
                <a:ea typeface="Arial Rounded"/>
                <a:cs typeface="Times New Roman" panose="02020603050405020304" pitchFamily="18" charset="0"/>
                <a:sym typeface="Arial Rounded"/>
              </a:rPr>
              <a:t> </a:t>
            </a:r>
            <a:r>
              <a:rPr lang="en-US" sz="2500" i="1" dirty="0" err="1">
                <a:solidFill>
                  <a:srgbClr val="FF0000"/>
                </a:solidFill>
                <a:latin typeface="Times New Roman" panose="02020603050405020304" pitchFamily="18" charset="0"/>
                <a:ea typeface="Arial Rounded"/>
                <a:cs typeface="Times New Roman" panose="02020603050405020304" pitchFamily="18" charset="0"/>
                <a:sym typeface="Arial Rounded"/>
              </a:rPr>
              <a:t>biển</a:t>
            </a:r>
            <a:r>
              <a:rPr lang="en-US" sz="2500" i="1"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vì</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chú</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bé</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biết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cứu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những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con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sao</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biển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bé</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nhỏ</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đưa</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các</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bạn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ấy</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trở</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lại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đại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dương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500"/>
                                        <p:tgtEl>
                                          <p:spTgt spid="6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20"/>
                                        </p:tgtEl>
                                        <p:attrNameLst>
                                          <p:attrName>style.visibility</p:attrName>
                                        </p:attrNameLst>
                                      </p:cBhvr>
                                      <p:to>
                                        <p:strVal val="visible"/>
                                      </p:to>
                                    </p:set>
                                    <p:anim calcmode="lin" valueType="num">
                                      <p:cBhvr additive="base">
                                        <p:cTn id="12" dur="500"/>
                                        <p:tgtEl>
                                          <p:spTgt spid="62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1"/>
                                        </p:tgtEl>
                                        <p:attrNameLst>
                                          <p:attrName>style.visibility</p:attrName>
                                        </p:attrNameLst>
                                      </p:cBhvr>
                                      <p:to>
                                        <p:strVal val="visible"/>
                                      </p:to>
                                    </p:set>
                                    <p:animEffect transition="in" filter="fade">
                                      <p:cBhvr>
                                        <p:cTn id="17" dur="500"/>
                                        <p:tgtEl>
                                          <p:spTgt spid="6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2"/>
                                        </p:tgtEl>
                                        <p:attrNameLst>
                                          <p:attrName>style.visibility</p:attrName>
                                        </p:attrNameLst>
                                      </p:cBhvr>
                                      <p:to>
                                        <p:strVal val="visible"/>
                                      </p:to>
                                    </p:set>
                                    <p:animEffect transition="in" filter="fade">
                                      <p:cBhvr>
                                        <p:cTn id="22" dur="5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pic>
        <p:nvPicPr>
          <p:cNvPr id="1299" name="Google Shape;1299;p59"/>
          <p:cNvPicPr preferRelativeResize="0"/>
          <p:nvPr/>
        </p:nvPicPr>
        <p:blipFill rotWithShape="1">
          <a:blip r:embed="rId3">
            <a:alphaModFix/>
          </a:blip>
          <a:srcRect l="5528" r="5530"/>
          <a:stretch/>
        </p:blipFill>
        <p:spPr>
          <a:xfrm>
            <a:off x="0" y="0"/>
            <a:ext cx="9144000" cy="5143500"/>
          </a:xfrm>
          <a:prstGeom prst="rect">
            <a:avLst/>
          </a:prstGeom>
          <a:noFill/>
          <a:ln>
            <a:noFill/>
          </a:ln>
        </p:spPr>
      </p:pic>
      <p:pic>
        <p:nvPicPr>
          <p:cNvPr id="1300" name="Google Shape;1300;p59"/>
          <p:cNvPicPr preferRelativeResize="0"/>
          <p:nvPr/>
        </p:nvPicPr>
        <p:blipFill rotWithShape="1">
          <a:blip r:embed="rId4">
            <a:alphaModFix/>
          </a:blip>
          <a:srcRect l="15285" t="10428" r="46645" b="11189"/>
          <a:stretch/>
        </p:blipFill>
        <p:spPr>
          <a:xfrm>
            <a:off x="-969963" y="-222250"/>
            <a:ext cx="10582276" cy="5588000"/>
          </a:xfrm>
          <a:prstGeom prst="rect">
            <a:avLst/>
          </a:prstGeom>
          <a:noFill/>
          <a:ln>
            <a:noFill/>
          </a:ln>
        </p:spPr>
      </p:pic>
      <p:pic>
        <p:nvPicPr>
          <p:cNvPr id="1301" name="Google Shape;1301;p59"/>
          <p:cNvPicPr preferRelativeResize="0"/>
          <p:nvPr/>
        </p:nvPicPr>
        <p:blipFill rotWithShape="1">
          <a:blip r:embed="rId5">
            <a:alphaModFix/>
          </a:blip>
          <a:srcRect/>
          <a:stretch/>
        </p:blipFill>
        <p:spPr>
          <a:xfrm>
            <a:off x="150815" y="-703261"/>
            <a:ext cx="7621587" cy="6267451"/>
          </a:xfrm>
          <a:prstGeom prst="rect">
            <a:avLst/>
          </a:prstGeom>
          <a:noFill/>
          <a:ln>
            <a:noFill/>
          </a:ln>
        </p:spPr>
      </p:pic>
      <p:pic>
        <p:nvPicPr>
          <p:cNvPr id="1302" name="Google Shape;1302;p59"/>
          <p:cNvPicPr preferRelativeResize="0"/>
          <p:nvPr/>
        </p:nvPicPr>
        <p:blipFill rotWithShape="1">
          <a:blip r:embed="rId6">
            <a:alphaModFix/>
          </a:blip>
          <a:srcRect l="38659" t="64301" r="35610" b="1636"/>
          <a:stretch/>
        </p:blipFill>
        <p:spPr>
          <a:xfrm>
            <a:off x="4572000" y="884241"/>
            <a:ext cx="3613150" cy="3375025"/>
          </a:xfrm>
          <a:prstGeom prst="rect">
            <a:avLst/>
          </a:prstGeom>
          <a:noFill/>
          <a:ln>
            <a:noFill/>
          </a:ln>
        </p:spPr>
      </p:pic>
      <p:sp>
        <p:nvSpPr>
          <p:cNvPr id="1303" name="Google Shape;1303;p59"/>
          <p:cNvSpPr/>
          <p:nvPr/>
        </p:nvSpPr>
        <p:spPr>
          <a:xfrm rot="-316393">
            <a:off x="1828800" y="2111978"/>
            <a:ext cx="3978278" cy="1754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5400"/>
              <a:buFont typeface="Arial"/>
              <a:buNone/>
            </a:pPr>
            <a:r>
              <a:rPr lang="en-US" sz="5400" b="1">
                <a:solidFill>
                  <a:srgbClr val="0070C0"/>
                </a:solidFill>
                <a:latin typeface="Arial Rounded"/>
                <a:ea typeface="Arial Rounded"/>
                <a:cs typeface="Arial Rounded"/>
                <a:sym typeface="Arial Rounded"/>
              </a:rPr>
              <a:t>Củng cố và</a:t>
            </a:r>
            <a:endParaRPr sz="5400" b="1">
              <a:solidFill>
                <a:srgbClr val="0070C0"/>
              </a:solidFill>
              <a:latin typeface="Arial Rounded"/>
              <a:ea typeface="Arial Rounded"/>
              <a:cs typeface="Arial Rounded"/>
              <a:sym typeface="Arial Rounded"/>
            </a:endParaRPr>
          </a:p>
          <a:p>
            <a:pPr marL="0" marR="0" lvl="0" indent="0" algn="ctr" rtl="0">
              <a:lnSpc>
                <a:spcPct val="100000"/>
              </a:lnSpc>
              <a:spcBef>
                <a:spcPts val="0"/>
              </a:spcBef>
              <a:spcAft>
                <a:spcPts val="0"/>
              </a:spcAft>
              <a:buClr>
                <a:srgbClr val="0070C0"/>
              </a:buClr>
              <a:buSzPts val="5400"/>
              <a:buFont typeface="Arial"/>
              <a:buNone/>
            </a:pPr>
            <a:r>
              <a:rPr lang="en-US" sz="5400" b="1">
                <a:solidFill>
                  <a:srgbClr val="0070C0"/>
                </a:solidFill>
                <a:latin typeface="Arial Rounded"/>
                <a:ea typeface="Arial Rounded"/>
                <a:cs typeface="Arial Rounded"/>
                <a:sym typeface="Arial Rounded"/>
              </a:rPr>
              <a:t> dặn dò</a:t>
            </a:r>
            <a:endParaRPr sz="5400" b="1">
              <a:solidFill>
                <a:srgbClr val="0070C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Effect transition="in" filter="fade">
                                      <p:cBhvr>
                                        <p:cTn id="7" dur="500"/>
                                        <p:tgtEl>
                                          <p:spTgt spid="1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1"/>
                                        </p:tgtEl>
                                        <p:attrNameLst>
                                          <p:attrName>style.visibility</p:attrName>
                                        </p:attrNameLst>
                                      </p:cBhvr>
                                      <p:to>
                                        <p:strVal val="visible"/>
                                      </p:to>
                                    </p:set>
                                    <p:animEffect transition="in" filter="fade">
                                      <p:cBhvr>
                                        <p:cTn id="12" dur="1000"/>
                                        <p:tgtEl>
                                          <p:spTgt spid="13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2"/>
                                        </p:tgtEl>
                                        <p:attrNameLst>
                                          <p:attrName>style.visibility</p:attrName>
                                        </p:attrNameLst>
                                      </p:cBhvr>
                                      <p:to>
                                        <p:strVal val="visible"/>
                                      </p:to>
                                    </p:set>
                                    <p:animEffect transition="in" filter="fade">
                                      <p:cBhvr>
                                        <p:cTn id="17" dur="1000"/>
                                        <p:tgtEl>
                                          <p:spTgt spid="13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3"/>
                                        </p:tgtEl>
                                        <p:attrNameLst>
                                          <p:attrName>style.visibility</p:attrName>
                                        </p:attrNameLst>
                                      </p:cBhvr>
                                      <p:to>
                                        <p:strVal val="visible"/>
                                      </p:to>
                                    </p:set>
                                    <p:animEffect transition="in" filter="fade">
                                      <p:cBhvr>
                                        <p:cTn id="22" dur="1000"/>
                                        <p:tgtEl>
                                          <p:spTgt spid="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pic>
        <p:nvPicPr>
          <p:cNvPr id="1311" name="Google Shape;1311;p60"/>
          <p:cNvPicPr preferRelativeResize="0"/>
          <p:nvPr/>
        </p:nvPicPr>
        <p:blipFill rotWithShape="1">
          <a:blip r:embed="rId3">
            <a:alphaModFix/>
          </a:blip>
          <a:srcRect l="5528" r="5530"/>
          <a:stretch/>
        </p:blipFill>
        <p:spPr>
          <a:xfrm>
            <a:off x="0" y="0"/>
            <a:ext cx="9144000" cy="5143500"/>
          </a:xfrm>
          <a:prstGeom prst="rect">
            <a:avLst/>
          </a:prstGeom>
          <a:noFill/>
          <a:ln>
            <a:noFill/>
          </a:ln>
        </p:spPr>
      </p:pic>
      <p:pic>
        <p:nvPicPr>
          <p:cNvPr id="1312" name="Google Shape;1312;p60"/>
          <p:cNvPicPr preferRelativeResize="0"/>
          <p:nvPr/>
        </p:nvPicPr>
        <p:blipFill rotWithShape="1">
          <a:blip r:embed="rId4">
            <a:alphaModFix/>
          </a:blip>
          <a:srcRect l="11382" t="65334" r="64269" b="-2"/>
          <a:stretch/>
        </p:blipFill>
        <p:spPr>
          <a:xfrm>
            <a:off x="5091113" y="2166938"/>
            <a:ext cx="2457450" cy="2468562"/>
          </a:xfrm>
          <a:prstGeom prst="rect">
            <a:avLst/>
          </a:prstGeom>
          <a:noFill/>
          <a:ln>
            <a:noFill/>
          </a:ln>
        </p:spPr>
      </p:pic>
      <p:pic>
        <p:nvPicPr>
          <p:cNvPr id="1313" name="Google Shape;1313;p60"/>
          <p:cNvPicPr preferRelativeResize="0"/>
          <p:nvPr/>
        </p:nvPicPr>
        <p:blipFill rotWithShape="1">
          <a:blip r:embed="rId4">
            <a:alphaModFix/>
          </a:blip>
          <a:srcRect l="40373" t="30025" r="35277" b="35307"/>
          <a:stretch/>
        </p:blipFill>
        <p:spPr>
          <a:xfrm>
            <a:off x="661988" y="2674938"/>
            <a:ext cx="2457450" cy="2468562"/>
          </a:xfrm>
          <a:prstGeom prst="rect">
            <a:avLst/>
          </a:prstGeom>
          <a:noFill/>
          <a:ln>
            <a:noFill/>
          </a:ln>
        </p:spPr>
      </p:pic>
      <p:pic>
        <p:nvPicPr>
          <p:cNvPr id="1314" name="Google Shape;1314;p60"/>
          <p:cNvPicPr preferRelativeResize="0"/>
          <p:nvPr/>
        </p:nvPicPr>
        <p:blipFill rotWithShape="1">
          <a:blip r:embed="rId4">
            <a:alphaModFix/>
          </a:blip>
          <a:srcRect l="68346" t="32668" r="7307" b="32668"/>
          <a:stretch/>
        </p:blipFill>
        <p:spPr>
          <a:xfrm>
            <a:off x="4606925" y="23813"/>
            <a:ext cx="2457450" cy="2468562"/>
          </a:xfrm>
          <a:prstGeom prst="rect">
            <a:avLst/>
          </a:prstGeom>
          <a:noFill/>
          <a:ln>
            <a:noFill/>
          </a:ln>
        </p:spPr>
      </p:pic>
      <p:sp>
        <p:nvSpPr>
          <p:cNvPr id="1315" name="Google Shape;1315;p60"/>
          <p:cNvSpPr txBox="1"/>
          <p:nvPr/>
        </p:nvSpPr>
        <p:spPr>
          <a:xfrm>
            <a:off x="739775" y="1504950"/>
            <a:ext cx="5762625" cy="1784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5500"/>
              <a:buFont typeface="Arial"/>
              <a:buNone/>
            </a:pPr>
            <a:r>
              <a:rPr lang="en-US" sz="5500" b="1">
                <a:solidFill>
                  <a:srgbClr val="0070C0"/>
                </a:solidFill>
                <a:latin typeface="Arial Rounded"/>
                <a:ea typeface="Arial Rounded"/>
                <a:cs typeface="Arial Rounded"/>
                <a:sym typeface="Arial Rounded"/>
              </a:rPr>
              <a:t>Tạm biệt và </a:t>
            </a:r>
            <a:endParaRPr/>
          </a:p>
          <a:p>
            <a:pPr marL="0" marR="0" lvl="0" indent="0" algn="ctr" rtl="0">
              <a:lnSpc>
                <a:spcPct val="100000"/>
              </a:lnSpc>
              <a:spcBef>
                <a:spcPts val="0"/>
              </a:spcBef>
              <a:spcAft>
                <a:spcPts val="0"/>
              </a:spcAft>
              <a:buClr>
                <a:srgbClr val="0070C0"/>
              </a:buClr>
              <a:buSzPts val="5500"/>
              <a:buFont typeface="Arial"/>
              <a:buNone/>
            </a:pPr>
            <a:r>
              <a:rPr lang="en-US" sz="5500" b="1">
                <a:solidFill>
                  <a:srgbClr val="0070C0"/>
                </a:solidFill>
                <a:latin typeface="Arial Rounded"/>
                <a:ea typeface="Arial Rounded"/>
                <a:cs typeface="Arial Rounded"/>
                <a:sym typeface="Arial Rounded"/>
              </a:rPr>
              <a:t>hẹn gặp lại</a:t>
            </a:r>
            <a:endParaRPr sz="5500" b="1">
              <a:solidFill>
                <a:srgbClr val="0070C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3"/>
                                        </p:tgtEl>
                                        <p:attrNameLst>
                                          <p:attrName>style.visibility</p:attrName>
                                        </p:attrNameLst>
                                      </p:cBhvr>
                                      <p:to>
                                        <p:strVal val="visible"/>
                                      </p:to>
                                    </p:set>
                                    <p:animEffect transition="in" filter="fade">
                                      <p:cBhvr>
                                        <p:cTn id="7" dur="1822"/>
                                        <p:tgtEl>
                                          <p:spTgt spid="1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4"/>
                                        </p:tgtEl>
                                        <p:attrNameLst>
                                          <p:attrName>style.visibility</p:attrName>
                                        </p:attrNameLst>
                                      </p:cBhvr>
                                      <p:to>
                                        <p:strVal val="visible"/>
                                      </p:to>
                                    </p:set>
                                    <p:animEffect transition="in" filter="fade">
                                      <p:cBhvr>
                                        <p:cTn id="12" dur="1822"/>
                                        <p:tgtEl>
                                          <p:spTgt spid="1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5"/>
                                        </p:tgtEl>
                                        <p:attrNameLst>
                                          <p:attrName>style.visibility</p:attrName>
                                        </p:attrNameLst>
                                      </p:cBhvr>
                                      <p:to>
                                        <p:strVal val="visible"/>
                                      </p:to>
                                    </p:set>
                                    <p:animEffect transition="in" filter="fade">
                                      <p:cBhvr>
                                        <p:cTn id="17" dur="500"/>
                                        <p:tgtEl>
                                          <p:spTgt spid="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4"/>
          <p:cNvPicPr preferRelativeResize="0"/>
          <p:nvPr/>
        </p:nvPicPr>
        <p:blipFill rotWithShape="1">
          <a:blip r:embed="rId3">
            <a:alphaModFix/>
          </a:blip>
          <a:srcRect l="5528" r="5530"/>
          <a:stretch/>
        </p:blipFill>
        <p:spPr>
          <a:xfrm>
            <a:off x="0" y="0"/>
            <a:ext cx="9144000" cy="5143500"/>
          </a:xfrm>
          <a:prstGeom prst="rect">
            <a:avLst/>
          </a:prstGeom>
          <a:noFill/>
          <a:ln>
            <a:noFill/>
          </a:ln>
        </p:spPr>
      </p:pic>
      <p:pic>
        <p:nvPicPr>
          <p:cNvPr id="505" name="Google Shape;505;p4"/>
          <p:cNvPicPr preferRelativeResize="0"/>
          <p:nvPr/>
        </p:nvPicPr>
        <p:blipFill rotWithShape="1">
          <a:blip r:embed="rId4">
            <a:alphaModFix/>
          </a:blip>
          <a:srcRect l="15285" t="10428" r="46645" b="11189"/>
          <a:stretch/>
        </p:blipFill>
        <p:spPr>
          <a:xfrm>
            <a:off x="-1099055" y="-285747"/>
            <a:ext cx="10582276" cy="5588000"/>
          </a:xfrm>
          <a:prstGeom prst="rect">
            <a:avLst/>
          </a:prstGeom>
          <a:noFill/>
          <a:ln>
            <a:noFill/>
          </a:ln>
        </p:spPr>
      </p:pic>
      <p:pic>
        <p:nvPicPr>
          <p:cNvPr id="506" name="Google Shape;506;p4"/>
          <p:cNvPicPr preferRelativeResize="0"/>
          <p:nvPr/>
        </p:nvPicPr>
        <p:blipFill rotWithShape="1">
          <a:blip r:embed="rId5">
            <a:alphaModFix/>
          </a:blip>
          <a:srcRect t="30568" b="26671"/>
          <a:stretch/>
        </p:blipFill>
        <p:spPr>
          <a:xfrm>
            <a:off x="555628" y="1473701"/>
            <a:ext cx="8588372" cy="2433138"/>
          </a:xfrm>
          <a:prstGeom prst="rect">
            <a:avLst/>
          </a:prstGeom>
          <a:noFill/>
          <a:ln>
            <a:noFill/>
          </a:ln>
        </p:spPr>
      </p:pic>
      <p:pic>
        <p:nvPicPr>
          <p:cNvPr id="507" name="Google Shape;507;p4"/>
          <p:cNvPicPr preferRelativeResize="0"/>
          <p:nvPr/>
        </p:nvPicPr>
        <p:blipFill rotWithShape="1">
          <a:blip r:embed="rId4">
            <a:alphaModFix/>
          </a:blip>
          <a:srcRect t="86684" r="63071"/>
          <a:stretch/>
        </p:blipFill>
        <p:spPr>
          <a:xfrm>
            <a:off x="331790" y="3622675"/>
            <a:ext cx="10144125" cy="1143000"/>
          </a:xfrm>
          <a:prstGeom prst="rect">
            <a:avLst/>
          </a:prstGeom>
          <a:noFill/>
          <a:ln>
            <a:noFill/>
          </a:ln>
        </p:spPr>
      </p:pic>
      <p:sp>
        <p:nvSpPr>
          <p:cNvPr id="509" name="Google Shape;509;p4"/>
          <p:cNvSpPr/>
          <p:nvPr/>
        </p:nvSpPr>
        <p:spPr>
          <a:xfrm>
            <a:off x="2176383" y="639034"/>
            <a:ext cx="4495966" cy="634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i="0" u="sng" strike="noStrike" cap="none" dirty="0" err="1">
                <a:solidFill>
                  <a:srgbClr val="FF0000"/>
                </a:solidFill>
                <a:latin typeface="Arial"/>
                <a:ea typeface="Arial"/>
                <a:cs typeface="Arial"/>
                <a:sym typeface="Arial"/>
              </a:rPr>
              <a:t>Tiếng</a:t>
            </a:r>
            <a:r>
              <a:rPr lang="en-US" sz="3500" b="1" i="0" u="sng" strike="noStrike" cap="none" dirty="0">
                <a:solidFill>
                  <a:srgbClr val="FF0000"/>
                </a:solidFill>
                <a:latin typeface="Arial"/>
                <a:ea typeface="Arial"/>
                <a:cs typeface="Arial"/>
                <a:sym typeface="Arial"/>
              </a:rPr>
              <a:t> </a:t>
            </a:r>
            <a:r>
              <a:rPr lang="en-US" sz="3500" b="1" i="0" u="sng" strike="noStrike" cap="none" dirty="0" err="1">
                <a:solidFill>
                  <a:srgbClr val="FF0000"/>
                </a:solidFill>
                <a:latin typeface="Arial"/>
                <a:ea typeface="Arial"/>
                <a:cs typeface="Arial"/>
                <a:sym typeface="Arial"/>
              </a:rPr>
              <a:t>Việt</a:t>
            </a:r>
            <a:endParaRPr sz="3500" b="1" i="0" u="sng" strike="noStrike" cap="none" dirty="0">
              <a:solidFill>
                <a:srgbClr val="FF0000"/>
              </a:solidFill>
              <a:latin typeface="Arial"/>
              <a:ea typeface="Arial"/>
              <a:cs typeface="Arial"/>
              <a:sym typeface="Arial"/>
            </a:endParaRPr>
          </a:p>
        </p:txBody>
      </p:sp>
      <p:sp>
        <p:nvSpPr>
          <p:cNvPr id="510" name="Google Shape;510;p4"/>
          <p:cNvSpPr txBox="1"/>
          <p:nvPr/>
        </p:nvSpPr>
        <p:spPr>
          <a:xfrm rot="848162">
            <a:off x="1139590" y="2333275"/>
            <a:ext cx="1530350" cy="7858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none" strike="noStrike" cap="none">
                <a:solidFill>
                  <a:srgbClr val="000000"/>
                </a:solidFill>
                <a:latin typeface="Times New Roman" panose="02020603050405020304" pitchFamily="18" charset="0"/>
                <a:ea typeface="Arial Rounded"/>
                <a:cs typeface="Times New Roman" panose="02020603050405020304" pitchFamily="18" charset="0"/>
                <a:sym typeface="Arial Rounded"/>
              </a:rPr>
              <a:t>Ôn</a:t>
            </a:r>
            <a:endParaRPr sz="4500" b="0" i="0" u="none" strike="noStrike" cap="none">
              <a:solidFill>
                <a:srgbClr val="000000"/>
              </a:solidFill>
              <a:latin typeface="Times New Roman" panose="02020603050405020304" pitchFamily="18" charset="0"/>
              <a:ea typeface="Arial Rounded"/>
              <a:cs typeface="Times New Roman" panose="02020603050405020304" pitchFamily="18" charset="0"/>
              <a:sym typeface="Arial Rounded"/>
            </a:endParaRPr>
          </a:p>
        </p:txBody>
      </p:sp>
      <p:sp>
        <p:nvSpPr>
          <p:cNvPr id="511" name="Google Shape;511;p4"/>
          <p:cNvSpPr txBox="1"/>
          <p:nvPr/>
        </p:nvSpPr>
        <p:spPr>
          <a:xfrm>
            <a:off x="3253902" y="2508253"/>
            <a:ext cx="1260475" cy="7858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none" strike="noStrike" cap="none" dirty="0" err="1">
                <a:solidFill>
                  <a:srgbClr val="000000"/>
                </a:solidFill>
                <a:latin typeface="Times New Roman" panose="02020603050405020304" pitchFamily="18" charset="0"/>
                <a:ea typeface="Arial Rounded"/>
                <a:cs typeface="Times New Roman" panose="02020603050405020304" pitchFamily="18" charset="0"/>
                <a:sym typeface="Arial Rounded"/>
              </a:rPr>
              <a:t>tập</a:t>
            </a:r>
            <a:endParaRPr sz="4500" b="0" i="0" u="none" strike="noStrike" cap="none" dirty="0">
              <a:solidFill>
                <a:srgbClr val="000000"/>
              </a:solidFill>
              <a:latin typeface="Times New Roman" panose="02020603050405020304" pitchFamily="18" charset="0"/>
              <a:ea typeface="Arial Rounded"/>
              <a:cs typeface="Times New Roman" panose="02020603050405020304" pitchFamily="18" charset="0"/>
              <a:sym typeface="Arial Rounded"/>
            </a:endParaRPr>
          </a:p>
        </p:txBody>
      </p:sp>
      <p:sp>
        <p:nvSpPr>
          <p:cNvPr id="512" name="Google Shape;512;p4"/>
          <p:cNvSpPr txBox="1"/>
          <p:nvPr/>
        </p:nvSpPr>
        <p:spPr>
          <a:xfrm rot="-716625">
            <a:off x="5317915" y="2571878"/>
            <a:ext cx="1271679"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none" strike="noStrike" cap="none" dirty="0" err="1">
                <a:solidFill>
                  <a:srgbClr val="000000"/>
                </a:solidFill>
                <a:latin typeface="Times New Roman" panose="02020603050405020304" pitchFamily="18" charset="0"/>
                <a:ea typeface="Arial Rounded"/>
                <a:cs typeface="Times New Roman" panose="02020603050405020304" pitchFamily="18" charset="0"/>
                <a:sym typeface="Arial Rounded"/>
              </a:rPr>
              <a:t>giữa</a:t>
            </a:r>
            <a:endParaRPr sz="4500" b="0" i="0" u="none" strike="noStrike" cap="none" dirty="0">
              <a:solidFill>
                <a:srgbClr val="000000"/>
              </a:solidFill>
              <a:latin typeface="Times New Roman" panose="02020603050405020304" pitchFamily="18" charset="0"/>
              <a:ea typeface="Arial Rounded"/>
              <a:cs typeface="Times New Roman" panose="02020603050405020304" pitchFamily="18" charset="0"/>
              <a:sym typeface="Arial Rounded"/>
            </a:endParaRPr>
          </a:p>
        </p:txBody>
      </p:sp>
      <p:sp>
        <p:nvSpPr>
          <p:cNvPr id="513" name="Google Shape;513;p4"/>
          <p:cNvSpPr txBox="1"/>
          <p:nvPr/>
        </p:nvSpPr>
        <p:spPr>
          <a:xfrm rot="269072">
            <a:off x="6796952" y="2033568"/>
            <a:ext cx="1756430"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none" strike="noStrike" cap="none" dirty="0">
                <a:solidFill>
                  <a:srgbClr val="000000"/>
                </a:solidFill>
                <a:latin typeface="Times New Roman" panose="02020603050405020304" pitchFamily="18" charset="0"/>
                <a:ea typeface="Arial Rounded"/>
                <a:cs typeface="Times New Roman" panose="02020603050405020304" pitchFamily="18" charset="0"/>
                <a:sym typeface="Arial Rounded"/>
              </a:rPr>
              <a:t>HK II</a:t>
            </a:r>
            <a:endParaRPr sz="4500" b="0" i="0" u="none" strike="noStrike" cap="none" dirty="0">
              <a:solidFill>
                <a:srgbClr val="000000"/>
              </a:solidFill>
              <a:latin typeface="Times New Roman" panose="02020603050405020304" pitchFamily="18" charset="0"/>
              <a:ea typeface="Arial Rounded"/>
              <a:cs typeface="Times New Roman" panose="02020603050405020304" pitchFamily="18" charset="0"/>
              <a:sym typeface="Arial Rounded"/>
            </a:endParaRPr>
          </a:p>
        </p:txBody>
      </p:sp>
      <p:sp>
        <p:nvSpPr>
          <p:cNvPr id="14" name="Google Shape;524;p5"/>
          <p:cNvSpPr txBox="1"/>
          <p:nvPr/>
        </p:nvSpPr>
        <p:spPr>
          <a:xfrm>
            <a:off x="2864479" y="3271837"/>
            <a:ext cx="3089275" cy="744538"/>
          </a:xfrm>
          <a:prstGeom prst="rect">
            <a:avLst/>
          </a:prstGeom>
          <a:noFill/>
          <a:ln>
            <a:noFill/>
          </a:ln>
        </p:spPr>
        <p:txBody>
          <a:bodyPr spcFirstLastPara="1" wrap="square" lIns="121750" tIns="121750" rIns="121750" bIns="121750" anchor="t" anchorCtr="0">
            <a:noAutofit/>
          </a:bodyPr>
          <a:lstStyle/>
          <a:p>
            <a:pPr marL="0" marR="0" lvl="0" indent="0" algn="ctr" rtl="0">
              <a:lnSpc>
                <a:spcPct val="100000"/>
              </a:lnSpc>
              <a:spcBef>
                <a:spcPts val="0"/>
              </a:spcBef>
              <a:spcAft>
                <a:spcPts val="0"/>
              </a:spcAft>
              <a:buClr>
                <a:srgbClr val="4472C4"/>
              </a:buClr>
              <a:buSzPts val="2600"/>
              <a:buFont typeface="Arial"/>
              <a:buNone/>
            </a:pPr>
            <a:r>
              <a:rPr lang="en-US" sz="4400" b="0" i="0" u="none" strike="noStrike" cap="none" dirty="0" err="1">
                <a:solidFill>
                  <a:schemeClr val="accent5">
                    <a:lumMod val="50000"/>
                  </a:schemeClr>
                </a:solidFill>
                <a:latin typeface="Times New Roman" panose="02020603050405020304" pitchFamily="18" charset="0"/>
                <a:ea typeface="Arial Rounded"/>
                <a:cs typeface="Times New Roman" panose="02020603050405020304" pitchFamily="18" charset="0"/>
                <a:sym typeface="Arial Rounded"/>
              </a:rPr>
              <a:t>Tiết</a:t>
            </a:r>
            <a:r>
              <a:rPr lang="en-US" sz="4400" b="0" i="0" u="none" strike="noStrike" cap="none" dirty="0">
                <a:solidFill>
                  <a:schemeClr val="accent5">
                    <a:lumMod val="50000"/>
                  </a:schemeClr>
                </a:solidFill>
                <a:latin typeface="Times New Roman" panose="02020603050405020304" pitchFamily="18" charset="0"/>
                <a:ea typeface="Arial Rounded"/>
                <a:cs typeface="Times New Roman" panose="02020603050405020304" pitchFamily="18" charset="0"/>
                <a:sym typeface="Arial Rounded"/>
              </a:rPr>
              <a:t> </a:t>
            </a:r>
            <a:r>
              <a:rPr lang="en-US" sz="4400" b="0" i="0" u="none" strike="noStrike" cap="none" dirty="0" smtClean="0">
                <a:solidFill>
                  <a:schemeClr val="accent5">
                    <a:lumMod val="50000"/>
                  </a:schemeClr>
                </a:solidFill>
                <a:latin typeface="Times New Roman" panose="02020603050405020304" pitchFamily="18" charset="0"/>
                <a:ea typeface="Arial Rounded"/>
                <a:cs typeface="Times New Roman" panose="02020603050405020304" pitchFamily="18" charset="0"/>
                <a:sym typeface="Arial Rounded"/>
              </a:rPr>
              <a:t>1 + 2</a:t>
            </a:r>
            <a:endParaRPr sz="7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6"/>
                                        </p:tgtEl>
                                        <p:attrNameLst>
                                          <p:attrName>style.visibility</p:attrName>
                                        </p:attrNameLst>
                                      </p:cBhvr>
                                      <p:to>
                                        <p:strVal val="visible"/>
                                      </p:to>
                                    </p:set>
                                    <p:animEffect transition="in" filter="fade">
                                      <p:cBhvr>
                                        <p:cTn id="12" dur="500"/>
                                        <p:tgtEl>
                                          <p:spTgt spid="5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animEffect transition="in" filter="fade">
                                      <p:cBhvr>
                                        <p:cTn id="17" dur="1000"/>
                                        <p:tgtEl>
                                          <p:spTgt spid="507"/>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09"/>
                                        </p:tgtEl>
                                        <p:attrNameLst>
                                          <p:attrName>style.visibility</p:attrName>
                                        </p:attrNameLst>
                                      </p:cBhvr>
                                      <p:to>
                                        <p:strVal val="visible"/>
                                      </p:to>
                                    </p:set>
                                    <p:anim calcmode="lin" valueType="num">
                                      <p:cBhvr additive="base">
                                        <p:cTn id="22" dur="500"/>
                                        <p:tgtEl>
                                          <p:spTgt spid="509"/>
                                        </p:tgtEl>
                                        <p:attrNameLst>
                                          <p:attrName>ppt_w</p:attrName>
                                        </p:attrNameLst>
                                      </p:cBhvr>
                                      <p:tavLst>
                                        <p:tav tm="0">
                                          <p:val>
                                            <p:strVal val="0"/>
                                          </p:val>
                                        </p:tav>
                                        <p:tav tm="100000">
                                          <p:val>
                                            <p:strVal val="#ppt_w"/>
                                          </p:val>
                                        </p:tav>
                                      </p:tavLst>
                                    </p:anim>
                                    <p:anim calcmode="lin" valueType="num">
                                      <p:cBhvr additive="base">
                                        <p:cTn id="23" dur="500"/>
                                        <p:tgtEl>
                                          <p:spTgt spid="509"/>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0"/>
                                        </p:tgtEl>
                                        <p:attrNameLst>
                                          <p:attrName>style.visibility</p:attrName>
                                        </p:attrNameLst>
                                      </p:cBhvr>
                                      <p:to>
                                        <p:strVal val="visible"/>
                                      </p:to>
                                    </p:set>
                                    <p:animEffect transition="in" filter="fade">
                                      <p:cBhvr>
                                        <p:cTn id="28" dur="1000"/>
                                        <p:tgtEl>
                                          <p:spTgt spid="510"/>
                                        </p:tgtEl>
                                      </p:cBhvr>
                                    </p:animEffect>
                                  </p:childTnLst>
                                </p:cTn>
                              </p:par>
                              <p:par>
                                <p:cTn id="29" presetID="10" presetClass="entr" presetSubtype="0" fill="hold" nodeType="withEffect">
                                  <p:stCondLst>
                                    <p:cond delay="0"/>
                                  </p:stCondLst>
                                  <p:childTnLst>
                                    <p:set>
                                      <p:cBhvr>
                                        <p:cTn id="30" dur="1" fill="hold">
                                          <p:stCondLst>
                                            <p:cond delay="0"/>
                                          </p:stCondLst>
                                        </p:cTn>
                                        <p:tgtEl>
                                          <p:spTgt spid="511"/>
                                        </p:tgtEl>
                                        <p:attrNameLst>
                                          <p:attrName>style.visibility</p:attrName>
                                        </p:attrNameLst>
                                      </p:cBhvr>
                                      <p:to>
                                        <p:strVal val="visible"/>
                                      </p:to>
                                    </p:set>
                                    <p:animEffect transition="in" filter="fade">
                                      <p:cBhvr>
                                        <p:cTn id="31" dur="1000"/>
                                        <p:tgtEl>
                                          <p:spTgt spid="511"/>
                                        </p:tgtEl>
                                      </p:cBhvr>
                                    </p:animEffect>
                                  </p:childTnLst>
                                </p:cTn>
                              </p:par>
                              <p:par>
                                <p:cTn id="32" presetID="10" presetClass="entr" presetSubtype="0" fill="hold" nodeType="withEffect">
                                  <p:stCondLst>
                                    <p:cond delay="0"/>
                                  </p:stCondLst>
                                  <p:childTnLst>
                                    <p:set>
                                      <p:cBhvr>
                                        <p:cTn id="33" dur="1" fill="hold">
                                          <p:stCondLst>
                                            <p:cond delay="0"/>
                                          </p:stCondLst>
                                        </p:cTn>
                                        <p:tgtEl>
                                          <p:spTgt spid="512"/>
                                        </p:tgtEl>
                                        <p:attrNameLst>
                                          <p:attrName>style.visibility</p:attrName>
                                        </p:attrNameLst>
                                      </p:cBhvr>
                                      <p:to>
                                        <p:strVal val="visible"/>
                                      </p:to>
                                    </p:set>
                                    <p:animEffect transition="in" filter="fade">
                                      <p:cBhvr>
                                        <p:cTn id="34" dur="1000"/>
                                        <p:tgtEl>
                                          <p:spTgt spid="512"/>
                                        </p:tgtEl>
                                      </p:cBhvr>
                                    </p:animEffect>
                                  </p:childTnLst>
                                </p:cTn>
                              </p:par>
                              <p:par>
                                <p:cTn id="35" presetID="10" presetClass="entr" presetSubtype="0" fill="hold" nodeType="withEffect">
                                  <p:stCondLst>
                                    <p:cond delay="0"/>
                                  </p:stCondLst>
                                  <p:childTnLst>
                                    <p:set>
                                      <p:cBhvr>
                                        <p:cTn id="36" dur="1" fill="hold">
                                          <p:stCondLst>
                                            <p:cond delay="0"/>
                                          </p:stCondLst>
                                        </p:cTn>
                                        <p:tgtEl>
                                          <p:spTgt spid="513"/>
                                        </p:tgtEl>
                                        <p:attrNameLst>
                                          <p:attrName>style.visibility</p:attrName>
                                        </p:attrNameLst>
                                      </p:cBhvr>
                                      <p:to>
                                        <p:strVal val="visible"/>
                                      </p:to>
                                    </p:set>
                                    <p:animEffect transition="in" filter="fade">
                                      <p:cBhvr>
                                        <p:cTn id="37" dur="1000"/>
                                        <p:tgtEl>
                                          <p:spTgt spid="5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0"/>
                                        </p:tgtEl>
                                        <p:attrNameLst>
                                          <p:attrName>style.visibility</p:attrName>
                                        </p:attrNameLst>
                                      </p:cBhvr>
                                      <p:to>
                                        <p:strVal val="visible"/>
                                      </p:to>
                                    </p:set>
                                    <p:animEffect transition="in" filter="fade">
                                      <p:cBhvr>
                                        <p:cTn id="42" dur="500"/>
                                        <p:tgtEl>
                                          <p:spTgt spid="510"/>
                                        </p:tgtEl>
                                      </p:cBhvr>
                                    </p:animEffect>
                                  </p:childTnLst>
                                </p:cTn>
                              </p:par>
                              <p:par>
                                <p:cTn id="43" presetID="10" presetClass="entr" presetSubtype="0" fill="hold" nodeType="withEffect">
                                  <p:stCondLst>
                                    <p:cond delay="0"/>
                                  </p:stCondLst>
                                  <p:childTnLst>
                                    <p:set>
                                      <p:cBhvr>
                                        <p:cTn id="44" dur="1" fill="hold">
                                          <p:stCondLst>
                                            <p:cond delay="0"/>
                                          </p:stCondLst>
                                        </p:cTn>
                                        <p:tgtEl>
                                          <p:spTgt spid="511"/>
                                        </p:tgtEl>
                                        <p:attrNameLst>
                                          <p:attrName>style.visibility</p:attrName>
                                        </p:attrNameLst>
                                      </p:cBhvr>
                                      <p:to>
                                        <p:strVal val="visible"/>
                                      </p:to>
                                    </p:set>
                                    <p:animEffect transition="in" filter="fade">
                                      <p:cBhvr>
                                        <p:cTn id="45" dur="500"/>
                                        <p:tgtEl>
                                          <p:spTgt spid="511"/>
                                        </p:tgtEl>
                                      </p:cBhvr>
                                    </p:animEffect>
                                  </p:childTnLst>
                                </p:cTn>
                              </p:par>
                              <p:par>
                                <p:cTn id="46" presetID="10" presetClass="entr" presetSubtype="0" fill="hold" nodeType="withEffect">
                                  <p:stCondLst>
                                    <p:cond delay="0"/>
                                  </p:stCondLst>
                                  <p:childTnLst>
                                    <p:set>
                                      <p:cBhvr>
                                        <p:cTn id="47" dur="1" fill="hold">
                                          <p:stCondLst>
                                            <p:cond delay="0"/>
                                          </p:stCondLst>
                                        </p:cTn>
                                        <p:tgtEl>
                                          <p:spTgt spid="512"/>
                                        </p:tgtEl>
                                        <p:attrNameLst>
                                          <p:attrName>style.visibility</p:attrName>
                                        </p:attrNameLst>
                                      </p:cBhvr>
                                      <p:to>
                                        <p:strVal val="visible"/>
                                      </p:to>
                                    </p:set>
                                    <p:animEffect transition="in" filter="fade">
                                      <p:cBhvr>
                                        <p:cTn id="48" dur="500"/>
                                        <p:tgtEl>
                                          <p:spTgt spid="512"/>
                                        </p:tgtEl>
                                      </p:cBhvr>
                                    </p:animEffect>
                                  </p:childTnLst>
                                </p:cTn>
                              </p:par>
                              <p:par>
                                <p:cTn id="49" presetID="10" presetClass="entr" presetSubtype="0" fill="hold" nodeType="withEffect">
                                  <p:stCondLst>
                                    <p:cond delay="0"/>
                                  </p:stCondLst>
                                  <p:childTnLst>
                                    <p:set>
                                      <p:cBhvr>
                                        <p:cTn id="50" dur="1" fill="hold">
                                          <p:stCondLst>
                                            <p:cond delay="0"/>
                                          </p:stCondLst>
                                        </p:cTn>
                                        <p:tgtEl>
                                          <p:spTgt spid="513"/>
                                        </p:tgtEl>
                                        <p:attrNameLst>
                                          <p:attrName>style.visibility</p:attrName>
                                        </p:attrNameLst>
                                      </p:cBhvr>
                                      <p:to>
                                        <p:strVal val="visible"/>
                                      </p:to>
                                    </p:set>
                                    <p:animEffect transition="in" filter="fade">
                                      <p:cBhvr>
                                        <p:cTn id="51" dur="500"/>
                                        <p:tgtEl>
                                          <p:spTgt spid="513"/>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ppt_w</p:attrName>
                                        </p:attrNameLst>
                                      </p:cBhvr>
                                      <p:tavLst>
                                        <p:tav tm="0">
                                          <p:val>
                                            <p:strVal val="0"/>
                                          </p:val>
                                        </p:tav>
                                        <p:tav tm="100000">
                                          <p:val>
                                            <p:strVal val="#ppt_w"/>
                                          </p:val>
                                        </p:tav>
                                      </p:tavLst>
                                    </p:anim>
                                    <p:anim calcmode="lin" valueType="num">
                                      <p:cBhvr additive="base">
                                        <p:cTn id="57" dur="500"/>
                                        <p:tgtEl>
                                          <p:spTgt spid="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5"/>
          <p:cNvPicPr preferRelativeResize="0"/>
          <p:nvPr/>
        </p:nvPicPr>
        <p:blipFill rotWithShape="1">
          <a:blip r:embed="rId3">
            <a:alphaModFix/>
          </a:blip>
          <a:srcRect l="5528" r="5530"/>
          <a:stretch/>
        </p:blipFill>
        <p:spPr>
          <a:xfrm>
            <a:off x="0" y="0"/>
            <a:ext cx="9144000" cy="5143500"/>
          </a:xfrm>
          <a:prstGeom prst="rect">
            <a:avLst/>
          </a:prstGeom>
          <a:noFill/>
          <a:ln>
            <a:noFill/>
          </a:ln>
        </p:spPr>
      </p:pic>
      <p:pic>
        <p:nvPicPr>
          <p:cNvPr id="522" name="Google Shape;522;p5"/>
          <p:cNvPicPr preferRelativeResize="0"/>
          <p:nvPr/>
        </p:nvPicPr>
        <p:blipFill rotWithShape="1">
          <a:blip r:embed="rId4">
            <a:alphaModFix/>
          </a:blip>
          <a:srcRect l="15285" t="10428" r="46645" b="11189"/>
          <a:stretch/>
        </p:blipFill>
        <p:spPr>
          <a:xfrm>
            <a:off x="-969963" y="-222250"/>
            <a:ext cx="10582276" cy="5588000"/>
          </a:xfrm>
          <a:prstGeom prst="rect">
            <a:avLst/>
          </a:prstGeom>
          <a:noFill/>
          <a:ln>
            <a:noFill/>
          </a:ln>
        </p:spPr>
      </p:pic>
      <p:pic>
        <p:nvPicPr>
          <p:cNvPr id="523" name="Google Shape;523;p5"/>
          <p:cNvPicPr preferRelativeResize="0"/>
          <p:nvPr/>
        </p:nvPicPr>
        <p:blipFill rotWithShape="1">
          <a:blip r:embed="rId5">
            <a:alphaModFix/>
          </a:blip>
          <a:srcRect t="34889"/>
          <a:stretch/>
        </p:blipFill>
        <p:spPr>
          <a:xfrm>
            <a:off x="161570" y="3694598"/>
            <a:ext cx="1183135" cy="1448902"/>
          </a:xfrm>
          <a:prstGeom prst="rect">
            <a:avLst/>
          </a:prstGeom>
          <a:noFill/>
          <a:ln>
            <a:noFill/>
          </a:ln>
        </p:spPr>
      </p:pic>
      <p:sp>
        <p:nvSpPr>
          <p:cNvPr id="524" name="Google Shape;524;p5"/>
          <p:cNvSpPr txBox="1"/>
          <p:nvPr/>
        </p:nvSpPr>
        <p:spPr>
          <a:xfrm>
            <a:off x="435449" y="539490"/>
            <a:ext cx="8273101" cy="744538"/>
          </a:xfrm>
          <a:prstGeom prst="rect">
            <a:avLst/>
          </a:prstGeom>
          <a:noFill/>
          <a:ln>
            <a:noFill/>
          </a:ln>
        </p:spPr>
        <p:txBody>
          <a:bodyPr spcFirstLastPara="1" wrap="square" lIns="121750" tIns="121750" rIns="121750" bIns="121750" anchor="t" anchorCtr="0">
            <a:noAutofit/>
          </a:bodyPr>
          <a:lstStyle/>
          <a:p>
            <a:pPr marL="0" marR="0" lvl="0" indent="0" algn="ctr" rtl="0">
              <a:lnSpc>
                <a:spcPct val="100000"/>
              </a:lnSpc>
              <a:spcBef>
                <a:spcPts val="0"/>
              </a:spcBef>
              <a:spcAft>
                <a:spcPts val="0"/>
              </a:spcAft>
              <a:buClr>
                <a:srgbClr val="4472C4"/>
              </a:buClr>
              <a:buSzPts val="2600"/>
              <a:buFont typeface="Arial"/>
              <a:buNone/>
            </a:pPr>
            <a:r>
              <a:rPr lang="en-US" sz="4800" b="1" dirty="0" smtClean="0">
                <a:solidFill>
                  <a:schemeClr val="accent5">
                    <a:lumMod val="50000"/>
                  </a:schemeClr>
                </a:solidFill>
                <a:latin typeface="Times New Roman" panose="02020603050405020304" pitchFamily="18" charset="0"/>
                <a:cs typeface="Times New Roman" panose="02020603050405020304" pitchFamily="18" charset="0"/>
                <a:sym typeface="Arial Rounded"/>
              </a:rPr>
              <a:t>YÊU CẦU CẦN ĐẠT</a:t>
            </a:r>
            <a:endParaRPr sz="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15613" y="1556727"/>
            <a:ext cx="7110805" cy="2862322"/>
          </a:xfrm>
          <a:prstGeom prst="rect">
            <a:avLst/>
          </a:prstGeom>
        </p:spPr>
        <p:txBody>
          <a:bodyPr wrap="square">
            <a:spAutoFit/>
          </a:bodyPr>
          <a:lstStyle/>
          <a:p>
            <a:pPr algn="just"/>
            <a:r>
              <a:rPr lang="vi-VN" sz="2000" dirty="0">
                <a:latin typeface="+mj-lt"/>
              </a:rPr>
              <a:t>- Đọc đúng và rõ ràng câu chuyện, bài thơ, biết ngắt nghỉ hơi ở chỗ có dấu câu, chỗ ngắt nhịp thơ. Tốc độ đọc khoảng 65 tiếng/phút. Hiểu nội dung bài đọc. Nhận biết được thái độ, tình cảm giữa các nhân vật thể hiện qua hành động, lời nói. </a:t>
            </a:r>
          </a:p>
          <a:p>
            <a:pPr algn="just"/>
            <a:r>
              <a:rPr lang="vi-VN" sz="2000" dirty="0">
                <a:latin typeface="+mj-lt"/>
              </a:rPr>
              <a:t>- Biết trao đổi ý kiến về bài đã học (nêu những câu thơ, câu văn hay nói về cây cối hoặc loài vật, cảnh vật; nêu tên một nhân vật yêu thích và giải thích được vì sao mình yêu thích.</a:t>
            </a:r>
          </a:p>
          <a:p>
            <a:r>
              <a:rPr lang="vi-VN" sz="2000" dirty="0">
                <a:latin typeface="+mj-lt"/>
              </a:rPr>
              <a:t/>
            </a:r>
            <a:br>
              <a:rPr lang="vi-VN" sz="2000" dirty="0">
                <a:latin typeface="+mj-lt"/>
              </a:rPr>
            </a:b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500"/>
                                        <p:tgtEl>
                                          <p:spTgt spid="5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3"/>
                                        </p:tgtEl>
                                        <p:attrNameLst>
                                          <p:attrName>style.visibility</p:attrName>
                                        </p:attrNameLst>
                                      </p:cBhvr>
                                      <p:to>
                                        <p:strVal val="visible"/>
                                      </p:to>
                                    </p:set>
                                    <p:animEffect transition="in" filter="fade">
                                      <p:cBhvr>
                                        <p:cTn id="11" dur="456"/>
                                        <p:tgtEl>
                                          <p:spTgt spid="52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524"/>
                                        </p:tgtEl>
                                        <p:attrNameLst>
                                          <p:attrName>style.visibility</p:attrName>
                                        </p:attrNameLst>
                                      </p:cBhvr>
                                      <p:to>
                                        <p:strVal val="visible"/>
                                      </p:to>
                                    </p:set>
                                    <p:anim calcmode="lin" valueType="num">
                                      <p:cBhvr additive="base">
                                        <p:cTn id="16" dur="500"/>
                                        <p:tgtEl>
                                          <p:spTgt spid="524"/>
                                        </p:tgtEl>
                                        <p:attrNameLst>
                                          <p:attrName>ppt_w</p:attrName>
                                        </p:attrNameLst>
                                      </p:cBhvr>
                                      <p:tavLst>
                                        <p:tav tm="0">
                                          <p:val>
                                            <p:strVal val="0"/>
                                          </p:val>
                                        </p:tav>
                                        <p:tav tm="100000">
                                          <p:val>
                                            <p:strVal val="#ppt_w"/>
                                          </p:val>
                                        </p:tav>
                                      </p:tavLst>
                                    </p:anim>
                                    <p:anim calcmode="lin" valueType="num">
                                      <p:cBhvr additive="base">
                                        <p:cTn id="17" dur="500"/>
                                        <p:tgtEl>
                                          <p:spTgt spid="5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6"/>
          <p:cNvPicPr preferRelativeResize="0"/>
          <p:nvPr/>
        </p:nvPicPr>
        <p:blipFill rotWithShape="1">
          <a:blip r:embed="rId3">
            <a:alphaModFix/>
          </a:blip>
          <a:srcRect/>
          <a:stretch/>
        </p:blipFill>
        <p:spPr>
          <a:xfrm>
            <a:off x="5877790" y="1657352"/>
            <a:ext cx="3021345" cy="1946265"/>
          </a:xfrm>
          <a:prstGeom prst="rect">
            <a:avLst/>
          </a:prstGeom>
          <a:noFill/>
          <a:ln>
            <a:noFill/>
          </a:ln>
        </p:spPr>
      </p:pic>
      <p:sp>
        <p:nvSpPr>
          <p:cNvPr id="533" name="Google Shape;533;p6"/>
          <p:cNvSpPr txBox="1"/>
          <p:nvPr/>
        </p:nvSpPr>
        <p:spPr>
          <a:xfrm>
            <a:off x="152400" y="-19050"/>
            <a:ext cx="60198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i="0" u="none" strike="noStrike" cap="none" dirty="0">
                <a:solidFill>
                  <a:srgbClr val="00B0F0"/>
                </a:solidFill>
                <a:latin typeface="Times New Roman" panose="02020603050405020304" pitchFamily="18" charset="0"/>
                <a:ea typeface="Arial Rounded"/>
                <a:cs typeface="Times New Roman" panose="02020603050405020304" pitchFamily="18" charset="0"/>
                <a:sym typeface="Arial Rounded"/>
              </a:rPr>
              <a:t>1.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Ghép</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tranh</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với</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tên</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bài</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đọc</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phù</a:t>
            </a:r>
            <a:r>
              <a:rPr lang="en-US" sz="2500" b="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b="0" i="0" u="none" strike="noStrike" cap="none" dirty="0" err="1">
                <a:solidFill>
                  <a:schemeClr val="dk1"/>
                </a:solidFill>
                <a:latin typeface="Times New Roman" panose="02020603050405020304" pitchFamily="18" charset="0"/>
                <a:ea typeface="Arial Rounded"/>
                <a:cs typeface="Times New Roman" panose="02020603050405020304" pitchFamily="18" charset="0"/>
                <a:sym typeface="Arial Rounded"/>
              </a:rPr>
              <a:t>hợp</a:t>
            </a:r>
            <a:endParaRPr sz="2500" dirty="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pic>
        <p:nvPicPr>
          <p:cNvPr id="534" name="Google Shape;534;p6"/>
          <p:cNvPicPr preferRelativeResize="0"/>
          <p:nvPr/>
        </p:nvPicPr>
        <p:blipFill rotWithShape="1">
          <a:blip r:embed="rId4">
            <a:alphaModFix/>
          </a:blip>
          <a:srcRect/>
          <a:stretch/>
        </p:blipFill>
        <p:spPr>
          <a:xfrm>
            <a:off x="4953003" y="426919"/>
            <a:ext cx="3241963" cy="1585801"/>
          </a:xfrm>
          <a:prstGeom prst="rect">
            <a:avLst/>
          </a:prstGeom>
          <a:noFill/>
          <a:ln>
            <a:noFill/>
          </a:ln>
        </p:spPr>
      </p:pic>
      <p:pic>
        <p:nvPicPr>
          <p:cNvPr id="535" name="Google Shape;535;p6"/>
          <p:cNvPicPr preferRelativeResize="0"/>
          <p:nvPr/>
        </p:nvPicPr>
        <p:blipFill rotWithShape="1">
          <a:blip r:embed="rId5">
            <a:alphaModFix/>
          </a:blip>
          <a:srcRect/>
          <a:stretch/>
        </p:blipFill>
        <p:spPr>
          <a:xfrm>
            <a:off x="675409" y="426919"/>
            <a:ext cx="4191000" cy="1706683"/>
          </a:xfrm>
          <a:prstGeom prst="rect">
            <a:avLst/>
          </a:prstGeom>
          <a:noFill/>
          <a:ln>
            <a:noFill/>
          </a:ln>
        </p:spPr>
      </p:pic>
      <p:pic>
        <p:nvPicPr>
          <p:cNvPr id="536" name="Google Shape;536;p6"/>
          <p:cNvPicPr preferRelativeResize="0"/>
          <p:nvPr/>
        </p:nvPicPr>
        <p:blipFill rotWithShape="1">
          <a:blip r:embed="rId6">
            <a:alphaModFix/>
          </a:blip>
          <a:srcRect/>
          <a:stretch/>
        </p:blipFill>
        <p:spPr>
          <a:xfrm>
            <a:off x="439882" y="2121476"/>
            <a:ext cx="2362200" cy="1630458"/>
          </a:xfrm>
          <a:prstGeom prst="rect">
            <a:avLst/>
          </a:prstGeom>
          <a:noFill/>
          <a:ln>
            <a:noFill/>
          </a:ln>
        </p:spPr>
      </p:pic>
      <p:pic>
        <p:nvPicPr>
          <p:cNvPr id="537" name="Google Shape;537;p6"/>
          <p:cNvPicPr preferRelativeResize="0"/>
          <p:nvPr/>
        </p:nvPicPr>
        <p:blipFill rotWithShape="1">
          <a:blip r:embed="rId7">
            <a:alphaModFix/>
          </a:blip>
          <a:srcRect/>
          <a:stretch/>
        </p:blipFill>
        <p:spPr>
          <a:xfrm>
            <a:off x="2971800" y="2000597"/>
            <a:ext cx="2857500" cy="1916687"/>
          </a:xfrm>
          <a:prstGeom prst="rect">
            <a:avLst/>
          </a:prstGeom>
          <a:noFill/>
          <a:ln>
            <a:noFill/>
          </a:ln>
        </p:spPr>
      </p:pic>
      <p:pic>
        <p:nvPicPr>
          <p:cNvPr id="538" name="Google Shape;538;p6"/>
          <p:cNvPicPr preferRelativeResize="0"/>
          <p:nvPr/>
        </p:nvPicPr>
        <p:blipFill rotWithShape="1">
          <a:blip r:embed="rId8">
            <a:alphaModFix/>
          </a:blip>
          <a:srcRect/>
          <a:stretch/>
        </p:blipFill>
        <p:spPr>
          <a:xfrm>
            <a:off x="5877792" y="3608810"/>
            <a:ext cx="3000376" cy="15504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5"/>
                                        </p:tgtEl>
                                        <p:attrNameLst>
                                          <p:attrName>style.visibility</p:attrName>
                                        </p:attrNameLst>
                                      </p:cBhvr>
                                      <p:to>
                                        <p:strVal val="visible"/>
                                      </p:to>
                                    </p:set>
                                    <p:animEffect transition="in" filter="fade">
                                      <p:cBhvr>
                                        <p:cTn id="12" dur="500"/>
                                        <p:tgtEl>
                                          <p:spTgt spid="53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34"/>
                                        </p:tgtEl>
                                        <p:attrNameLst>
                                          <p:attrName>style.visibility</p:attrName>
                                        </p:attrNameLst>
                                      </p:cBhvr>
                                      <p:to>
                                        <p:strVal val="visible"/>
                                      </p:to>
                                    </p:set>
                                    <p:animEffect transition="in" filter="fade">
                                      <p:cBhvr>
                                        <p:cTn id="16" dur="500"/>
                                        <p:tgtEl>
                                          <p:spTgt spid="53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36"/>
                                        </p:tgtEl>
                                        <p:attrNameLst>
                                          <p:attrName>style.visibility</p:attrName>
                                        </p:attrNameLst>
                                      </p:cBhvr>
                                      <p:to>
                                        <p:strVal val="visible"/>
                                      </p:to>
                                    </p:set>
                                    <p:animEffect transition="in" filter="fade">
                                      <p:cBhvr>
                                        <p:cTn id="20" dur="500"/>
                                        <p:tgtEl>
                                          <p:spTgt spid="53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37"/>
                                        </p:tgtEl>
                                        <p:attrNameLst>
                                          <p:attrName>style.visibility</p:attrName>
                                        </p:attrNameLst>
                                      </p:cBhvr>
                                      <p:to>
                                        <p:strVal val="visible"/>
                                      </p:to>
                                    </p:set>
                                    <p:animEffect transition="in" filter="fade">
                                      <p:cBhvr>
                                        <p:cTn id="24" dur="500"/>
                                        <p:tgtEl>
                                          <p:spTgt spid="53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32"/>
                                        </p:tgtEl>
                                        <p:attrNameLst>
                                          <p:attrName>style.visibility</p:attrName>
                                        </p:attrNameLst>
                                      </p:cBhvr>
                                      <p:to>
                                        <p:strVal val="visible"/>
                                      </p:to>
                                    </p:set>
                                    <p:animEffect transition="in" filter="fade">
                                      <p:cBhvr>
                                        <p:cTn id="28" dur="500"/>
                                        <p:tgtEl>
                                          <p:spTgt spid="53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38"/>
                                        </p:tgtEl>
                                        <p:attrNameLst>
                                          <p:attrName>style.visibility</p:attrName>
                                        </p:attrNameLst>
                                      </p:cBhvr>
                                      <p:to>
                                        <p:strVal val="visible"/>
                                      </p:to>
                                    </p:set>
                                    <p:animEffect transition="in" filter="fade">
                                      <p:cBhvr>
                                        <p:cTn id="32"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
          <p:cNvSpPr txBox="1"/>
          <p:nvPr/>
        </p:nvSpPr>
        <p:spPr>
          <a:xfrm>
            <a:off x="152400" y="-19050"/>
            <a:ext cx="60198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rgbClr val="00B0F0"/>
                </a:solidFill>
                <a:latin typeface="Times New Roman" panose="02020603050405020304" pitchFamily="18" charset="0"/>
                <a:ea typeface="Arial Rounded"/>
                <a:cs typeface="Times New Roman" panose="02020603050405020304" pitchFamily="18" charset="0"/>
                <a:sym typeface="Arial Rounded"/>
              </a:rPr>
              <a:t>1.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Ghép</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tranh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với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tên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bài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đọc</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phù</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hợp</a:t>
            </a:r>
            <a:endParaRPr sz="2500" dirty="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pic>
        <p:nvPicPr>
          <p:cNvPr id="547" name="Google Shape;547;p7"/>
          <p:cNvPicPr preferRelativeResize="0"/>
          <p:nvPr/>
        </p:nvPicPr>
        <p:blipFill rotWithShape="1">
          <a:blip r:embed="rId3">
            <a:alphaModFix/>
          </a:blip>
          <a:srcRect/>
          <a:stretch/>
        </p:blipFill>
        <p:spPr>
          <a:xfrm>
            <a:off x="3852986" y="2571753"/>
            <a:ext cx="5200959" cy="2544041"/>
          </a:xfrm>
          <a:prstGeom prst="rect">
            <a:avLst/>
          </a:prstGeom>
          <a:noFill/>
          <a:ln>
            <a:noFill/>
          </a:ln>
        </p:spPr>
      </p:pic>
      <p:pic>
        <p:nvPicPr>
          <p:cNvPr id="548" name="Google Shape;548;p7"/>
          <p:cNvPicPr preferRelativeResize="0"/>
          <p:nvPr/>
        </p:nvPicPr>
        <p:blipFill rotWithShape="1">
          <a:blip r:embed="rId4">
            <a:alphaModFix/>
          </a:blip>
          <a:srcRect/>
          <a:stretch/>
        </p:blipFill>
        <p:spPr>
          <a:xfrm>
            <a:off x="152403" y="445966"/>
            <a:ext cx="5389819" cy="2506784"/>
          </a:xfrm>
          <a:prstGeom prst="rect">
            <a:avLst/>
          </a:prstGeom>
          <a:noFill/>
          <a:ln>
            <a:noFill/>
          </a:ln>
        </p:spPr>
      </p:pic>
      <p:sp>
        <p:nvSpPr>
          <p:cNvPr id="549" name="Google Shape;549;p7"/>
          <p:cNvSpPr/>
          <p:nvPr/>
        </p:nvSpPr>
        <p:spPr>
          <a:xfrm>
            <a:off x="609603" y="3403666"/>
            <a:ext cx="2881745" cy="880208"/>
          </a:xfrm>
          <a:prstGeom prst="rect">
            <a:avLst/>
          </a:prstGeom>
          <a:solidFill>
            <a:srgbClr val="FDE2CB"/>
          </a:solidFill>
          <a:ln w="2540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i="1">
                <a:solidFill>
                  <a:schemeClr val="dk1"/>
                </a:solidFill>
                <a:latin typeface="Times New Roman" panose="02020603050405020304" pitchFamily="18" charset="0"/>
                <a:ea typeface="Arial Rounded"/>
                <a:cs typeface="Times New Roman" panose="02020603050405020304" pitchFamily="18" charset="0"/>
                <a:sym typeface="Arial Rounded"/>
              </a:rPr>
              <a:t>1. Chuyện bốn mùa</a:t>
            </a:r>
            <a:endParaRPr sz="2500" i="1">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550" name="Google Shape;550;p7"/>
          <p:cNvSpPr/>
          <p:nvPr/>
        </p:nvSpPr>
        <p:spPr>
          <a:xfrm>
            <a:off x="5881690" y="999016"/>
            <a:ext cx="2881745" cy="880208"/>
          </a:xfrm>
          <a:prstGeom prst="rect">
            <a:avLst/>
          </a:prstGeom>
          <a:solidFill>
            <a:srgbClr val="CCFF99"/>
          </a:solidFill>
          <a:ln w="25400" cap="flat" cmpd="sng">
            <a:solidFill>
              <a:srgbClr val="00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i="1">
                <a:solidFill>
                  <a:schemeClr val="dk1"/>
                </a:solidFill>
                <a:latin typeface="Times New Roman" panose="02020603050405020304" pitchFamily="18" charset="0"/>
                <a:ea typeface="Arial Rounded"/>
                <a:cs typeface="Times New Roman" panose="02020603050405020304" pitchFamily="18" charset="0"/>
                <a:sym typeface="Arial Rounded"/>
              </a:rPr>
              <a:t>2. Họa mi hót</a:t>
            </a:r>
            <a:endParaRPr sz="2500" i="1">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48"/>
                                        </p:tgtEl>
                                        <p:attrNameLst>
                                          <p:attrName>style.visibility</p:attrName>
                                        </p:attrNameLst>
                                      </p:cBhvr>
                                      <p:to>
                                        <p:strVal val="visible"/>
                                      </p:to>
                                    </p:set>
                                    <p:anim calcmode="lin" valueType="num">
                                      <p:cBhvr additive="base">
                                        <p:cTn id="12" dur="500"/>
                                        <p:tgtEl>
                                          <p:spTgt spid="54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50"/>
                                        </p:tgtEl>
                                        <p:attrNameLst>
                                          <p:attrName>style.visibility</p:attrName>
                                        </p:attrNameLst>
                                      </p:cBhvr>
                                      <p:to>
                                        <p:strVal val="visible"/>
                                      </p:to>
                                    </p:set>
                                    <p:anim calcmode="lin" valueType="num">
                                      <p:cBhvr additive="base">
                                        <p:cTn id="17" dur="750"/>
                                        <p:tgtEl>
                                          <p:spTgt spid="55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47"/>
                                        </p:tgtEl>
                                        <p:attrNameLst>
                                          <p:attrName>style.visibility</p:attrName>
                                        </p:attrNameLst>
                                      </p:cBhvr>
                                      <p:to>
                                        <p:strVal val="visible"/>
                                      </p:to>
                                    </p:set>
                                    <p:anim calcmode="lin" valueType="num">
                                      <p:cBhvr additive="base">
                                        <p:cTn id="22" dur="500"/>
                                        <p:tgtEl>
                                          <p:spTgt spid="54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49"/>
                                        </p:tgtEl>
                                        <p:attrNameLst>
                                          <p:attrName>style.visibility</p:attrName>
                                        </p:attrNameLst>
                                      </p:cBhvr>
                                      <p:to>
                                        <p:strVal val="visible"/>
                                      </p:to>
                                    </p:set>
                                    <p:anim calcmode="lin" valueType="num">
                                      <p:cBhvr additive="base">
                                        <p:cTn id="27" dur="750"/>
                                        <p:tgtEl>
                                          <p:spTgt spid="5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8"/>
          <p:cNvPicPr preferRelativeResize="0"/>
          <p:nvPr/>
        </p:nvPicPr>
        <p:blipFill rotWithShape="1">
          <a:blip r:embed="rId3">
            <a:alphaModFix/>
          </a:blip>
          <a:srcRect/>
          <a:stretch/>
        </p:blipFill>
        <p:spPr>
          <a:xfrm>
            <a:off x="533400" y="458004"/>
            <a:ext cx="4038600" cy="2682366"/>
          </a:xfrm>
          <a:prstGeom prst="rect">
            <a:avLst/>
          </a:prstGeom>
          <a:noFill/>
          <a:ln>
            <a:noFill/>
          </a:ln>
        </p:spPr>
      </p:pic>
      <p:sp>
        <p:nvSpPr>
          <p:cNvPr id="559" name="Google Shape;559;p8"/>
          <p:cNvSpPr txBox="1"/>
          <p:nvPr/>
        </p:nvSpPr>
        <p:spPr>
          <a:xfrm>
            <a:off x="152400" y="-19050"/>
            <a:ext cx="60198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00B0F0"/>
                </a:solidFill>
                <a:latin typeface="Times New Roman" panose="02020603050405020304" pitchFamily="18" charset="0"/>
                <a:ea typeface="Arial Rounded"/>
                <a:cs typeface="Times New Roman" panose="02020603050405020304" pitchFamily="18" charset="0"/>
                <a:sym typeface="Arial Rounded"/>
              </a:rPr>
              <a:t>1. </a:t>
            </a: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Ghép tranh với tên bài đọc phù hợp</a:t>
            </a:r>
            <a:endParaRPr sz="250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pic>
        <p:nvPicPr>
          <p:cNvPr id="560" name="Google Shape;560;p8"/>
          <p:cNvPicPr preferRelativeResize="0"/>
          <p:nvPr/>
        </p:nvPicPr>
        <p:blipFill rotWithShape="1">
          <a:blip r:embed="rId4">
            <a:alphaModFix/>
          </a:blip>
          <a:srcRect/>
          <a:stretch/>
        </p:blipFill>
        <p:spPr>
          <a:xfrm>
            <a:off x="4724832" y="2434586"/>
            <a:ext cx="4038600" cy="2708917"/>
          </a:xfrm>
          <a:prstGeom prst="rect">
            <a:avLst/>
          </a:prstGeom>
          <a:noFill/>
          <a:ln>
            <a:noFill/>
          </a:ln>
        </p:spPr>
      </p:pic>
      <p:sp>
        <p:nvSpPr>
          <p:cNvPr id="561" name="Google Shape;561;p8"/>
          <p:cNvSpPr/>
          <p:nvPr/>
        </p:nvSpPr>
        <p:spPr>
          <a:xfrm>
            <a:off x="609603" y="3403666"/>
            <a:ext cx="2881745" cy="880208"/>
          </a:xfrm>
          <a:prstGeom prst="rect">
            <a:avLst/>
          </a:prstGeom>
          <a:solidFill>
            <a:srgbClr val="FFFF75"/>
          </a:solidFill>
          <a:ln w="25400" cap="flat" cmpd="sng">
            <a:solidFill>
              <a:srgbClr val="FFC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i="1">
                <a:solidFill>
                  <a:schemeClr val="dk1"/>
                </a:solidFill>
                <a:latin typeface="Times New Roman" panose="02020603050405020304" pitchFamily="18" charset="0"/>
                <a:ea typeface="Arial Rounded"/>
                <a:cs typeface="Times New Roman" panose="02020603050405020304" pitchFamily="18" charset="0"/>
                <a:sym typeface="Arial Rounded"/>
              </a:rPr>
              <a:t>3. Tết đến rồi</a:t>
            </a:r>
            <a:endParaRPr sz="2500" i="1">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562" name="Google Shape;562;p8"/>
          <p:cNvSpPr/>
          <p:nvPr/>
        </p:nvSpPr>
        <p:spPr>
          <a:xfrm>
            <a:off x="5881690" y="999016"/>
            <a:ext cx="2881745" cy="880208"/>
          </a:xfrm>
          <a:prstGeom prst="rect">
            <a:avLst/>
          </a:prstGeom>
          <a:solidFill>
            <a:srgbClr val="FFFF99"/>
          </a:solidFill>
          <a:ln w="25400" cap="flat" cmpd="sng">
            <a:solidFill>
              <a:srgbClr val="FFC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i="1">
                <a:solidFill>
                  <a:schemeClr val="dk1"/>
                </a:solidFill>
                <a:latin typeface="Times New Roman" panose="02020603050405020304" pitchFamily="18" charset="0"/>
                <a:ea typeface="Arial Rounded"/>
                <a:cs typeface="Times New Roman" panose="02020603050405020304" pitchFamily="18" charset="0"/>
                <a:sym typeface="Arial Rounded"/>
              </a:rPr>
              <a:t>6. Lũy tre</a:t>
            </a:r>
            <a:endParaRPr sz="2500" i="1">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fade">
                                      <p:cBhvr>
                                        <p:cTn id="7" dur="500"/>
                                        <p:tgtEl>
                                          <p:spTgt spid="5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 calcmode="lin" valueType="num">
                                      <p:cBhvr additive="base">
                                        <p:cTn id="12" dur="500"/>
                                        <p:tgtEl>
                                          <p:spTgt spid="55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62"/>
                                        </p:tgtEl>
                                        <p:attrNameLst>
                                          <p:attrName>style.visibility</p:attrName>
                                        </p:attrNameLst>
                                      </p:cBhvr>
                                      <p:to>
                                        <p:strVal val="visible"/>
                                      </p:to>
                                    </p:set>
                                    <p:anim calcmode="lin" valueType="num">
                                      <p:cBhvr additive="base">
                                        <p:cTn id="17" dur="750"/>
                                        <p:tgtEl>
                                          <p:spTgt spid="56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60"/>
                                        </p:tgtEl>
                                        <p:attrNameLst>
                                          <p:attrName>style.visibility</p:attrName>
                                        </p:attrNameLst>
                                      </p:cBhvr>
                                      <p:to>
                                        <p:strVal val="visible"/>
                                      </p:to>
                                    </p:set>
                                    <p:anim calcmode="lin" valueType="num">
                                      <p:cBhvr additive="base">
                                        <p:cTn id="22" dur="500"/>
                                        <p:tgtEl>
                                          <p:spTgt spid="560"/>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61"/>
                                        </p:tgtEl>
                                        <p:attrNameLst>
                                          <p:attrName>style.visibility</p:attrName>
                                        </p:attrNameLst>
                                      </p:cBhvr>
                                      <p:to>
                                        <p:strVal val="visible"/>
                                      </p:to>
                                    </p:set>
                                    <p:anim calcmode="lin" valueType="num">
                                      <p:cBhvr additive="base">
                                        <p:cTn id="27" dur="750"/>
                                        <p:tgtEl>
                                          <p:spTgt spid="56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9"/>
          <p:cNvPicPr preferRelativeResize="0"/>
          <p:nvPr/>
        </p:nvPicPr>
        <p:blipFill rotWithShape="1">
          <a:blip r:embed="rId3">
            <a:alphaModFix/>
          </a:blip>
          <a:srcRect/>
          <a:stretch/>
        </p:blipFill>
        <p:spPr>
          <a:xfrm>
            <a:off x="152400" y="361950"/>
            <a:ext cx="4267200" cy="2748810"/>
          </a:xfrm>
          <a:prstGeom prst="rect">
            <a:avLst/>
          </a:prstGeom>
          <a:noFill/>
          <a:ln>
            <a:noFill/>
          </a:ln>
        </p:spPr>
      </p:pic>
      <p:pic>
        <p:nvPicPr>
          <p:cNvPr id="571" name="Google Shape;571;p9"/>
          <p:cNvPicPr preferRelativeResize="0"/>
          <p:nvPr/>
        </p:nvPicPr>
        <p:blipFill rotWithShape="1">
          <a:blip r:embed="rId4">
            <a:alphaModFix/>
          </a:blip>
          <a:srcRect/>
          <a:stretch/>
        </p:blipFill>
        <p:spPr>
          <a:xfrm>
            <a:off x="4419601" y="2637718"/>
            <a:ext cx="4732194" cy="2445296"/>
          </a:xfrm>
          <a:prstGeom prst="rect">
            <a:avLst/>
          </a:prstGeom>
          <a:noFill/>
          <a:ln>
            <a:noFill/>
          </a:ln>
        </p:spPr>
      </p:pic>
      <p:sp>
        <p:nvSpPr>
          <p:cNvPr id="572" name="Google Shape;572;p9"/>
          <p:cNvSpPr txBox="1"/>
          <p:nvPr/>
        </p:nvSpPr>
        <p:spPr>
          <a:xfrm>
            <a:off x="152400" y="-19050"/>
            <a:ext cx="60198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00B0F0"/>
                </a:solidFill>
                <a:latin typeface="Times New Roman" panose="02020603050405020304" pitchFamily="18" charset="0"/>
                <a:ea typeface="Arial Rounded"/>
                <a:cs typeface="Times New Roman" panose="02020603050405020304" pitchFamily="18" charset="0"/>
                <a:sym typeface="Arial Rounded"/>
              </a:rPr>
              <a:t>1. </a:t>
            </a: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Ghép tranh với tên bài đọc phù hợp</a:t>
            </a:r>
            <a:endParaRPr sz="250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573" name="Google Shape;573;p9"/>
          <p:cNvSpPr/>
          <p:nvPr/>
        </p:nvSpPr>
        <p:spPr>
          <a:xfrm>
            <a:off x="609603" y="3403666"/>
            <a:ext cx="2881745" cy="880208"/>
          </a:xfrm>
          <a:prstGeom prst="rect">
            <a:avLst/>
          </a:prstGeom>
          <a:solidFill>
            <a:srgbClr val="FFCCFF"/>
          </a:solidFill>
          <a:ln w="25400" cap="flat" cmpd="sng">
            <a:solidFill>
              <a:srgbClr val="FF81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i="1">
                <a:solidFill>
                  <a:schemeClr val="dk1"/>
                </a:solidFill>
                <a:latin typeface="Times New Roman" panose="02020603050405020304" pitchFamily="18" charset="0"/>
                <a:ea typeface="Arial Rounded"/>
                <a:cs typeface="Times New Roman" panose="02020603050405020304" pitchFamily="18" charset="0"/>
                <a:sym typeface="Arial Rounded"/>
              </a:rPr>
              <a:t>5. Hạt thóc</a:t>
            </a:r>
            <a:endParaRPr sz="2500" i="1">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574" name="Google Shape;574;p9"/>
          <p:cNvSpPr/>
          <p:nvPr/>
        </p:nvSpPr>
        <p:spPr>
          <a:xfrm>
            <a:off x="5881690" y="999016"/>
            <a:ext cx="2881745" cy="880208"/>
          </a:xfrm>
          <a:prstGeom prst="rect">
            <a:avLst/>
          </a:prstGeom>
          <a:solidFill>
            <a:srgbClr val="C1EAFF"/>
          </a:solidFill>
          <a:ln w="25400" cap="flat" cmpd="sng">
            <a:solidFill>
              <a:srgbClr val="3BBE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i="1">
                <a:solidFill>
                  <a:schemeClr val="dk1"/>
                </a:solidFill>
                <a:latin typeface="Times New Roman" panose="02020603050405020304" pitchFamily="18" charset="0"/>
                <a:ea typeface="Arial Rounded"/>
                <a:cs typeface="Times New Roman" panose="02020603050405020304" pitchFamily="18" charset="0"/>
                <a:sym typeface="Arial Rounded"/>
              </a:rPr>
              <a:t>4. Mùa vàng</a:t>
            </a:r>
            <a:endParaRPr sz="2500" i="1">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70"/>
                                        </p:tgtEl>
                                        <p:attrNameLst>
                                          <p:attrName>style.visibility</p:attrName>
                                        </p:attrNameLst>
                                      </p:cBhvr>
                                      <p:to>
                                        <p:strVal val="visible"/>
                                      </p:to>
                                    </p:set>
                                    <p:anim calcmode="lin" valueType="num">
                                      <p:cBhvr additive="base">
                                        <p:cTn id="12" dur="500"/>
                                        <p:tgtEl>
                                          <p:spTgt spid="57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74"/>
                                        </p:tgtEl>
                                        <p:attrNameLst>
                                          <p:attrName>style.visibility</p:attrName>
                                        </p:attrNameLst>
                                      </p:cBhvr>
                                      <p:to>
                                        <p:strVal val="visible"/>
                                      </p:to>
                                    </p:set>
                                    <p:anim calcmode="lin" valueType="num">
                                      <p:cBhvr additive="base">
                                        <p:cTn id="17" dur="750"/>
                                        <p:tgtEl>
                                          <p:spTgt spid="57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71"/>
                                        </p:tgtEl>
                                        <p:attrNameLst>
                                          <p:attrName>style.visibility</p:attrName>
                                        </p:attrNameLst>
                                      </p:cBhvr>
                                      <p:to>
                                        <p:strVal val="visible"/>
                                      </p:to>
                                    </p:set>
                                    <p:anim calcmode="lin" valueType="num">
                                      <p:cBhvr additive="base">
                                        <p:cTn id="22" dur="500"/>
                                        <p:tgtEl>
                                          <p:spTgt spid="571"/>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73"/>
                                        </p:tgtEl>
                                        <p:attrNameLst>
                                          <p:attrName>style.visibility</p:attrName>
                                        </p:attrNameLst>
                                      </p:cBhvr>
                                      <p:to>
                                        <p:strVal val="visible"/>
                                      </p:to>
                                    </p:set>
                                    <p:anim calcmode="lin" valueType="num">
                                      <p:cBhvr additive="base">
                                        <p:cTn id="27" dur="750"/>
                                        <p:tgtEl>
                                          <p:spTgt spid="5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11"/>
          <p:cNvPicPr preferRelativeResize="0"/>
          <p:nvPr/>
        </p:nvPicPr>
        <p:blipFill rotWithShape="1">
          <a:blip r:embed="rId3">
            <a:alphaModFix/>
          </a:blip>
          <a:srcRect/>
          <a:stretch/>
        </p:blipFill>
        <p:spPr>
          <a:xfrm>
            <a:off x="5410202" y="2827654"/>
            <a:ext cx="3744191" cy="2264754"/>
          </a:xfrm>
          <a:prstGeom prst="rect">
            <a:avLst/>
          </a:prstGeom>
          <a:noFill/>
          <a:ln>
            <a:noFill/>
          </a:ln>
        </p:spPr>
      </p:pic>
      <p:sp>
        <p:nvSpPr>
          <p:cNvPr id="594" name="Google Shape;594;p11"/>
          <p:cNvSpPr txBox="1"/>
          <p:nvPr/>
        </p:nvSpPr>
        <p:spPr>
          <a:xfrm>
            <a:off x="152400" y="-19050"/>
            <a:ext cx="70866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00B0F0"/>
                </a:solidFill>
                <a:latin typeface="Times New Roman" panose="02020603050405020304" pitchFamily="18" charset="0"/>
                <a:ea typeface="Arial Rounded"/>
                <a:cs typeface="Times New Roman" panose="02020603050405020304" pitchFamily="18" charset="0"/>
                <a:sym typeface="Arial Rounded"/>
              </a:rPr>
              <a:t>2. </a:t>
            </a: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Đọc bài em thích và thực hiện yêu cầu sau</a:t>
            </a:r>
            <a:endParaRPr sz="250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595" name="Google Shape;595;p11"/>
          <p:cNvSpPr/>
          <p:nvPr/>
        </p:nvSpPr>
        <p:spPr>
          <a:xfrm>
            <a:off x="457200" y="438150"/>
            <a:ext cx="853440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Times New Roman" panose="02020603050405020304" pitchFamily="18" charset="0"/>
                <a:ea typeface="Arial Rounded"/>
                <a:cs typeface="Times New Roman" panose="02020603050405020304" pitchFamily="18" charset="0"/>
                <a:sym typeface="Arial Rounded"/>
              </a:rPr>
              <a:t>a. Tìm trong bài đọc những câu văn, câu thơ hay nói về cây cối hoặc loài vật, cảnh vật.</a:t>
            </a:r>
            <a:endParaRPr>
              <a:latin typeface="Times New Roman" panose="02020603050405020304" pitchFamily="18" charset="0"/>
              <a:cs typeface="Times New Roman" panose="02020603050405020304" pitchFamily="18" charset="0"/>
            </a:endParaRPr>
          </a:p>
        </p:txBody>
      </p:sp>
      <p:sp>
        <p:nvSpPr>
          <p:cNvPr id="596" name="Google Shape;596;p11"/>
          <p:cNvSpPr/>
          <p:nvPr/>
        </p:nvSpPr>
        <p:spPr>
          <a:xfrm>
            <a:off x="457200" y="1299927"/>
            <a:ext cx="8686800" cy="1246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rgbClr val="FF3300"/>
                </a:solidFill>
                <a:latin typeface="Times New Roman" panose="02020603050405020304" pitchFamily="18" charset="0"/>
                <a:ea typeface="Arial Rounded"/>
                <a:cs typeface="Times New Roman" panose="02020603050405020304" pitchFamily="18" charset="0"/>
                <a:sym typeface="Arial Rounded"/>
              </a:rPr>
              <a:t>M:</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Các</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loài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hoa</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nghe</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tiếng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hót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trong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suốt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của</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hoạ</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mi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chợt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smtClean="0">
                <a:solidFill>
                  <a:schemeClr val="dk1"/>
                </a:solidFill>
                <a:latin typeface="Times New Roman" panose="02020603050405020304" pitchFamily="18" charset="0"/>
                <a:ea typeface="Arial Rounded"/>
                <a:cs typeface="Times New Roman" panose="02020603050405020304" pitchFamily="18" charset="0"/>
                <a:sym typeface="Arial Rounded"/>
              </a:rPr>
              <a:t>bừng</a:t>
            </a:r>
            <a:r>
              <a:rPr lang="en-US" sz="2500" dirty="0" smtClean="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smtClean="0">
                <a:solidFill>
                  <a:schemeClr val="dk1"/>
                </a:solidFill>
                <a:latin typeface="Times New Roman" panose="02020603050405020304" pitchFamily="18" charset="0"/>
                <a:ea typeface="Arial Rounded"/>
                <a:cs typeface="Times New Roman" panose="02020603050405020304" pitchFamily="18" charset="0"/>
                <a:sym typeface="Arial Rounded"/>
              </a:rPr>
              <a:t>giấc</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xoè</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những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cánh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hoa</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đẹp</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bày</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đủ</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màu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sắc</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xanh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tươi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Bài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i="1" dirty="0" err="1">
                <a:solidFill>
                  <a:schemeClr val="dk1"/>
                </a:solidFill>
                <a:latin typeface="Times New Roman" panose="02020603050405020304" pitchFamily="18" charset="0"/>
                <a:ea typeface="Arial Rounded"/>
                <a:cs typeface="Times New Roman" panose="02020603050405020304" pitchFamily="18" charset="0"/>
                <a:sym typeface="Arial Rounded"/>
              </a:rPr>
              <a:t>Hoạ</a:t>
            </a:r>
            <a:r>
              <a:rPr lang="en-US" sz="2500" i="1" dirty="0">
                <a:solidFill>
                  <a:schemeClr val="dk1"/>
                </a:solidFill>
                <a:latin typeface="Times New Roman" panose="02020603050405020304" pitchFamily="18" charset="0"/>
                <a:ea typeface="Arial Rounded"/>
                <a:cs typeface="Times New Roman" panose="02020603050405020304" pitchFamily="18" charset="0"/>
                <a:sym typeface="Arial Rounded"/>
              </a:rPr>
              <a:t> mi </a:t>
            </a:r>
            <a:r>
              <a:rPr lang="en-US" sz="2500" i="1" dirty="0" err="1">
                <a:solidFill>
                  <a:schemeClr val="dk1"/>
                </a:solidFill>
                <a:latin typeface="Times New Roman" panose="02020603050405020304" pitchFamily="18" charset="0"/>
                <a:ea typeface="Arial Rounded"/>
                <a:cs typeface="Times New Roman" panose="02020603050405020304" pitchFamily="18" charset="0"/>
                <a:sym typeface="Arial Rounded"/>
              </a:rPr>
              <a:t>hót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a:t>
            </a:r>
            <a:endParaRPr dirty="0">
              <a:latin typeface="Times New Roman" panose="02020603050405020304" pitchFamily="18" charset="0"/>
              <a:cs typeface="Times New Roman" panose="02020603050405020304" pitchFamily="18" charset="0"/>
            </a:endParaRPr>
          </a:p>
        </p:txBody>
      </p:sp>
      <p:sp>
        <p:nvSpPr>
          <p:cNvPr id="597" name="Google Shape;597;p11"/>
          <p:cNvSpPr/>
          <p:nvPr/>
        </p:nvSpPr>
        <p:spPr>
          <a:xfrm>
            <a:off x="457200" y="2468255"/>
            <a:ext cx="853440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b.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Nêu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tên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một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nhân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vật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em</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yêu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thích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trong</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bài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đọc</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và</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giải</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thích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vì</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sao</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em</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yêu</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thích</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nhân</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vật</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500" dirty="0" err="1">
                <a:solidFill>
                  <a:schemeClr val="dk1"/>
                </a:solidFill>
                <a:latin typeface="Times New Roman" panose="02020603050405020304" pitchFamily="18" charset="0"/>
                <a:ea typeface="Arial Rounded"/>
                <a:cs typeface="Times New Roman" panose="02020603050405020304" pitchFamily="18" charset="0"/>
                <a:sym typeface="Arial Rounded"/>
              </a:rPr>
              <a:t>đó</a:t>
            </a:r>
            <a:r>
              <a:rPr lang="en-US" sz="2500" dirty="0">
                <a:solidFill>
                  <a:schemeClr val="dk1"/>
                </a:solidFill>
                <a:latin typeface="Times New Roman" panose="02020603050405020304" pitchFamily="18" charset="0"/>
                <a:ea typeface="Arial Rounded"/>
                <a:cs typeface="Times New Roman" panose="02020603050405020304" pitchFamily="18" charset="0"/>
                <a:sym typeface="Arial Rounded"/>
              </a:rPr>
              <a:t>.</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95"/>
                                        </p:tgtEl>
                                        <p:attrNameLst>
                                          <p:attrName>style.visibility</p:attrName>
                                        </p:attrNameLst>
                                      </p:cBhvr>
                                      <p:to>
                                        <p:strVal val="visible"/>
                                      </p:to>
                                    </p:set>
                                    <p:anim calcmode="lin" valueType="num">
                                      <p:cBhvr additive="base">
                                        <p:cTn id="12" dur="500"/>
                                        <p:tgtEl>
                                          <p:spTgt spid="59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6"/>
                                        </p:tgtEl>
                                        <p:attrNameLst>
                                          <p:attrName>style.visibility</p:attrName>
                                        </p:attrNameLst>
                                      </p:cBhvr>
                                      <p:to>
                                        <p:strVal val="visible"/>
                                      </p:to>
                                    </p:set>
                                    <p:animEffect transition="in" filter="fade">
                                      <p:cBhvr>
                                        <p:cTn id="17" dur="500"/>
                                        <p:tgtEl>
                                          <p:spTgt spid="59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97"/>
                                        </p:tgtEl>
                                        <p:attrNameLst>
                                          <p:attrName>style.visibility</p:attrName>
                                        </p:attrNameLst>
                                      </p:cBhvr>
                                      <p:to>
                                        <p:strVal val="visible"/>
                                      </p:to>
                                    </p:set>
                                    <p:anim calcmode="lin" valueType="num">
                                      <p:cBhvr additive="base">
                                        <p:cTn id="22" dur="500"/>
                                        <p:tgtEl>
                                          <p:spTgt spid="597"/>
                                        </p:tgtEl>
                                        <p:attrNameLst>
                                          <p:attrName>ppt_x</p:attrName>
                                        </p:attrNameLst>
                                      </p:cBhvr>
                                      <p:tavLst>
                                        <p:tav tm="0">
                                          <p:val>
                                            <p:strVal val="#ppt_x-1"/>
                                          </p:val>
                                        </p:tav>
                                        <p:tav tm="100000">
                                          <p:val>
                                            <p:strVal val="#ppt_x"/>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93"/>
                                        </p:tgtEl>
                                        <p:attrNameLst>
                                          <p:attrName>style.visibility</p:attrName>
                                        </p:attrNameLst>
                                      </p:cBhvr>
                                      <p:to>
                                        <p:strVal val="visible"/>
                                      </p:to>
                                    </p:set>
                                    <p:animEffect transition="in" filter="fade">
                                      <p:cBhvr>
                                        <p:cTn id="26" dur="5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2"/>
          <p:cNvSpPr txBox="1"/>
          <p:nvPr/>
        </p:nvSpPr>
        <p:spPr>
          <a:xfrm>
            <a:off x="152400" y="-19048"/>
            <a:ext cx="70866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B0F0"/>
                </a:solidFill>
                <a:latin typeface="Times New Roman" panose="02020603050405020304" pitchFamily="18" charset="0"/>
                <a:ea typeface="Arial Rounded"/>
                <a:cs typeface="Times New Roman" panose="02020603050405020304" pitchFamily="18" charset="0"/>
                <a:sym typeface="Arial Rounded"/>
              </a:rPr>
              <a:t>2. </a:t>
            </a: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Đọc bài em thích và thực hiện yêu cầu sau</a:t>
            </a:r>
            <a:endParaRPr sz="220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606" name="Google Shape;606;p12"/>
          <p:cNvSpPr/>
          <p:nvPr/>
        </p:nvSpPr>
        <p:spPr>
          <a:xfrm>
            <a:off x="381000" y="339867"/>
            <a:ext cx="8534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a. Tìm trong bài đọc những câu văn, câu thơ hay nói về cây cối hoặc loài vật, cảnh vật.</a:t>
            </a:r>
            <a:endParaRPr>
              <a:latin typeface="Times New Roman" panose="02020603050405020304" pitchFamily="18" charset="0"/>
              <a:cs typeface="Times New Roman" panose="02020603050405020304" pitchFamily="18" charset="0"/>
            </a:endParaRPr>
          </a:p>
        </p:txBody>
      </p:sp>
      <p:sp>
        <p:nvSpPr>
          <p:cNvPr id="607" name="Google Shape;607;p12"/>
          <p:cNvSpPr/>
          <p:nvPr/>
        </p:nvSpPr>
        <p:spPr>
          <a:xfrm>
            <a:off x="609600" y="1040312"/>
            <a:ext cx="8305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i="1" dirty="0" err="1">
                <a:solidFill>
                  <a:srgbClr val="FF0000"/>
                </a:solidFill>
                <a:latin typeface="Times New Roman" panose="02020603050405020304" pitchFamily="18" charset="0"/>
                <a:ea typeface="Arial Rounded"/>
                <a:cs typeface="Times New Roman" panose="02020603050405020304" pitchFamily="18" charset="0"/>
                <a:sym typeface="Arial Rounded"/>
              </a:rPr>
              <a:t>Họa</a:t>
            </a:r>
            <a:r>
              <a:rPr lang="en-US" sz="2200" i="1" dirty="0">
                <a:solidFill>
                  <a:srgbClr val="FF0000"/>
                </a:solidFill>
                <a:latin typeface="Times New Roman" panose="02020603050405020304" pitchFamily="18" charset="0"/>
                <a:ea typeface="Arial Rounded"/>
                <a:cs typeface="Times New Roman" panose="02020603050405020304" pitchFamily="18" charset="0"/>
                <a:sym typeface="Arial Rounded"/>
              </a:rPr>
              <a:t> mi </a:t>
            </a:r>
            <a:r>
              <a:rPr lang="en-US" sz="2200" i="1" dirty="0" err="1">
                <a:solidFill>
                  <a:srgbClr val="FF0000"/>
                </a:solidFill>
                <a:latin typeface="Times New Roman" panose="02020603050405020304" pitchFamily="18" charset="0"/>
                <a:ea typeface="Arial Rounded"/>
                <a:cs typeface="Times New Roman" panose="02020603050405020304" pitchFamily="18" charset="0"/>
                <a:sym typeface="Arial Rounded"/>
              </a:rPr>
              <a:t>hót</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Da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trời</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bỗng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xanh</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hơn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những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làn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mây</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trắng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trắng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hơn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xốp</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hơn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trôi</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nhẹ</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nhàng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hơn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endParaRPr dirty="0">
              <a:latin typeface="Times New Roman" panose="02020603050405020304" pitchFamily="18" charset="0"/>
              <a:cs typeface="Times New Roman" panose="02020603050405020304" pitchFamily="18" charset="0"/>
            </a:endParaRPr>
          </a:p>
        </p:txBody>
      </p:sp>
      <p:sp>
        <p:nvSpPr>
          <p:cNvPr id="608" name="Google Shape;608;p12"/>
          <p:cNvSpPr/>
          <p:nvPr/>
        </p:nvSpPr>
        <p:spPr>
          <a:xfrm>
            <a:off x="609600" y="1802312"/>
            <a:ext cx="8458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i="1" dirty="0" err="1">
                <a:solidFill>
                  <a:srgbClr val="FF0000"/>
                </a:solidFill>
                <a:latin typeface="Times New Roman" panose="02020603050405020304" pitchFamily="18" charset="0"/>
                <a:ea typeface="Arial Rounded"/>
                <a:cs typeface="Times New Roman" panose="02020603050405020304" pitchFamily="18" charset="0"/>
                <a:sym typeface="Arial Rounded"/>
              </a:rPr>
              <a:t>Tết</a:t>
            </a:r>
            <a:r>
              <a:rPr lang="en-US" sz="2200" i="1" dirty="0">
                <a:solidFill>
                  <a:srgbClr val="FF0000"/>
                </a:solidFill>
                <a:latin typeface="Times New Roman" panose="02020603050405020304" pitchFamily="18" charset="0"/>
                <a:ea typeface="Arial Rounded"/>
                <a:cs typeface="Times New Roman" panose="02020603050405020304" pitchFamily="18" charset="0"/>
                <a:sym typeface="Arial Rounded"/>
              </a:rPr>
              <a:t> </a:t>
            </a:r>
            <a:r>
              <a:rPr lang="en-US" sz="2200" i="1" dirty="0" err="1">
                <a:solidFill>
                  <a:srgbClr val="FF0000"/>
                </a:solidFill>
                <a:latin typeface="Times New Roman" panose="02020603050405020304" pitchFamily="18" charset="0"/>
                <a:ea typeface="Arial Rounded"/>
                <a:cs typeface="Times New Roman" panose="02020603050405020304" pitchFamily="18" charset="0"/>
                <a:sym typeface="Arial Rounded"/>
              </a:rPr>
              <a:t>đến</a:t>
            </a:r>
            <a:r>
              <a:rPr lang="en-US" sz="2200" i="1" dirty="0">
                <a:solidFill>
                  <a:srgbClr val="FF0000"/>
                </a:solidFill>
                <a:latin typeface="Times New Roman" panose="02020603050405020304" pitchFamily="18" charset="0"/>
                <a:ea typeface="Arial Rounded"/>
                <a:cs typeface="Times New Roman" panose="02020603050405020304" pitchFamily="18" charset="0"/>
                <a:sym typeface="Arial Rounded"/>
              </a:rPr>
              <a:t> </a:t>
            </a:r>
            <a:r>
              <a:rPr lang="en-US" sz="2200" i="1" dirty="0" err="1">
                <a:solidFill>
                  <a:srgbClr val="FF0000"/>
                </a:solidFill>
                <a:latin typeface="Times New Roman" panose="02020603050405020304" pitchFamily="18" charset="0"/>
                <a:ea typeface="Arial Rounded"/>
                <a:cs typeface="Times New Roman" panose="02020603050405020304" pitchFamily="18" charset="0"/>
                <a:sym typeface="Arial Rounded"/>
              </a:rPr>
              <a:t>rồi</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Hoa</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đào</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thường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có</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màu</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hồng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tươi</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xen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lẫn</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lá</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xanh</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và</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nụ</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hồng</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chúm</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dirty="0" err="1">
                <a:solidFill>
                  <a:schemeClr val="dk1"/>
                </a:solidFill>
                <a:latin typeface="Times New Roman" panose="02020603050405020304" pitchFamily="18" charset="0"/>
                <a:ea typeface="Arial Rounded"/>
                <a:cs typeface="Times New Roman" panose="02020603050405020304" pitchFamily="18" charset="0"/>
                <a:sym typeface="Arial Rounded"/>
              </a:rPr>
              <a:t>chím</a:t>
            </a:r>
            <a:r>
              <a:rPr lang="en-US" sz="2200" dirty="0">
                <a:solidFill>
                  <a:schemeClr val="dk1"/>
                </a:solidFill>
                <a:latin typeface="Times New Roman" panose="02020603050405020304" pitchFamily="18" charset="0"/>
                <a:ea typeface="Arial Rounded"/>
                <a:cs typeface="Times New Roman" panose="02020603050405020304" pitchFamily="18" charset="0"/>
                <a:sym typeface="Arial Rounded"/>
              </a:rPr>
              <a:t>.</a:t>
            </a:r>
            <a:endParaRPr sz="2200" dirty="0">
              <a:solidFill>
                <a:schemeClr val="dk1"/>
              </a:solidFill>
              <a:latin typeface="Times New Roman" panose="02020603050405020304" pitchFamily="18" charset="0"/>
              <a:ea typeface="Arial Rounded"/>
              <a:cs typeface="Times New Roman" panose="02020603050405020304" pitchFamily="18" charset="0"/>
              <a:sym typeface="Arial Rounded"/>
            </a:endParaRPr>
          </a:p>
        </p:txBody>
      </p:sp>
      <p:sp>
        <p:nvSpPr>
          <p:cNvPr id="609" name="Google Shape;609;p12"/>
          <p:cNvSpPr/>
          <p:nvPr/>
        </p:nvSpPr>
        <p:spPr>
          <a:xfrm>
            <a:off x="609600" y="2495553"/>
            <a:ext cx="8229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i="1">
                <a:solidFill>
                  <a:srgbClr val="FF0000"/>
                </a:solidFill>
                <a:latin typeface="Times New Roman" panose="02020603050405020304" pitchFamily="18" charset="0"/>
                <a:ea typeface="Arial Rounded"/>
                <a:cs typeface="Times New Roman" panose="02020603050405020304" pitchFamily="18" charset="0"/>
                <a:sym typeface="Arial Rounded"/>
              </a:rPr>
              <a:t>Mùa vàng</a:t>
            </a: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 Thu về, những quả hồng đỏ mọng, những hạt dẻ nâu bóng, những quả na mở to mắt, thơm dìu dịu. </a:t>
            </a:r>
            <a:endParaRPr>
              <a:latin typeface="Times New Roman" panose="02020603050405020304" pitchFamily="18" charset="0"/>
              <a:cs typeface="Times New Roman" panose="02020603050405020304" pitchFamily="18" charset="0"/>
            </a:endParaRPr>
          </a:p>
        </p:txBody>
      </p:sp>
      <p:sp>
        <p:nvSpPr>
          <p:cNvPr id="610" name="Google Shape;610;p12"/>
          <p:cNvSpPr/>
          <p:nvPr/>
        </p:nvSpPr>
        <p:spPr>
          <a:xfrm>
            <a:off x="630382" y="3250112"/>
            <a:ext cx="806106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i="1">
                <a:solidFill>
                  <a:srgbClr val="FF0000"/>
                </a:solidFill>
                <a:latin typeface="Times New Roman" panose="02020603050405020304" pitchFamily="18" charset="0"/>
                <a:ea typeface="Arial Rounded"/>
                <a:cs typeface="Times New Roman" panose="02020603050405020304" pitchFamily="18" charset="0"/>
                <a:sym typeface="Arial Rounded"/>
              </a:rPr>
              <a:t>Lũy tre</a:t>
            </a: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 Mỗi sớm mai thức dậy / Ngon tre xanh rì rào / Ngọn tre cong gọng vó / Kéo mặt trời lên cao. </a:t>
            </a:r>
            <a:endParaRPr>
              <a:latin typeface="Times New Roman" panose="02020603050405020304" pitchFamily="18" charset="0"/>
              <a:cs typeface="Times New Roman" panose="02020603050405020304" pitchFamily="18" charset="0"/>
            </a:endParaRPr>
          </a:p>
        </p:txBody>
      </p:sp>
      <p:sp>
        <p:nvSpPr>
          <p:cNvPr id="611" name="Google Shape;611;p12"/>
          <p:cNvSpPr/>
          <p:nvPr/>
        </p:nvSpPr>
        <p:spPr>
          <a:xfrm>
            <a:off x="609600" y="3978354"/>
            <a:ext cx="80010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 </a:t>
            </a:r>
            <a:r>
              <a:rPr lang="en-US" sz="2200" i="1">
                <a:solidFill>
                  <a:srgbClr val="FF0000"/>
                </a:solidFill>
                <a:latin typeface="Times New Roman" panose="02020603050405020304" pitchFamily="18" charset="0"/>
                <a:ea typeface="Arial Rounded"/>
                <a:cs typeface="Times New Roman" panose="02020603050405020304" pitchFamily="18" charset="0"/>
                <a:sym typeface="Arial Rounded"/>
              </a:rPr>
              <a:t>Cỏ non cười rồi</a:t>
            </a:r>
            <a:r>
              <a:rPr lang="en-US" sz="2200">
                <a:solidFill>
                  <a:schemeClr val="dk1"/>
                </a:solidFill>
                <a:latin typeface="Times New Roman" panose="02020603050405020304" pitchFamily="18" charset="0"/>
                <a:ea typeface="Arial Rounded"/>
                <a:cs typeface="Times New Roman" panose="02020603050405020304" pitchFamily="18" charset="0"/>
                <a:sym typeface="Arial Rounded"/>
              </a:rPr>
              <a:t>: Mùa xuân đã đến. Cỏ trong công viên bừng tỉnh sau giấc ngủ đông. Từng đàn én từ phương Nam trở về. Trẻ em chơi đùa dưới ánh mặt trời ấm áp. </a:t>
            </a:r>
            <a:endParaRPr>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fade">
                                      <p:cBhvr>
                                        <p:cTn id="7" dur="500"/>
                                        <p:tgtEl>
                                          <p:spTgt spid="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06"/>
                                        </p:tgtEl>
                                        <p:attrNameLst>
                                          <p:attrName>style.visibility</p:attrName>
                                        </p:attrNameLst>
                                      </p:cBhvr>
                                      <p:to>
                                        <p:strVal val="visible"/>
                                      </p:to>
                                    </p:set>
                                    <p:anim calcmode="lin" valueType="num">
                                      <p:cBhvr additive="base">
                                        <p:cTn id="12" dur="500"/>
                                        <p:tgtEl>
                                          <p:spTgt spid="60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7"/>
                                        </p:tgtEl>
                                        <p:attrNameLst>
                                          <p:attrName>style.visibility</p:attrName>
                                        </p:attrNameLst>
                                      </p:cBhvr>
                                      <p:to>
                                        <p:strVal val="visible"/>
                                      </p:to>
                                    </p:set>
                                    <p:animEffect transition="in" filter="fade">
                                      <p:cBhvr>
                                        <p:cTn id="17" dur="500"/>
                                        <p:tgtEl>
                                          <p:spTgt spid="6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8"/>
                                        </p:tgtEl>
                                        <p:attrNameLst>
                                          <p:attrName>style.visibility</p:attrName>
                                        </p:attrNameLst>
                                      </p:cBhvr>
                                      <p:to>
                                        <p:strVal val="visible"/>
                                      </p:to>
                                    </p:set>
                                    <p:animEffect transition="in" filter="fade">
                                      <p:cBhvr>
                                        <p:cTn id="22" dur="500"/>
                                        <p:tgtEl>
                                          <p:spTgt spid="6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9"/>
                                        </p:tgtEl>
                                        <p:attrNameLst>
                                          <p:attrName>style.visibility</p:attrName>
                                        </p:attrNameLst>
                                      </p:cBhvr>
                                      <p:to>
                                        <p:strVal val="visible"/>
                                      </p:to>
                                    </p:set>
                                    <p:animEffect transition="in" filter="fade">
                                      <p:cBhvr>
                                        <p:cTn id="27" dur="500"/>
                                        <p:tgtEl>
                                          <p:spTgt spid="6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0"/>
                                        </p:tgtEl>
                                        <p:attrNameLst>
                                          <p:attrName>style.visibility</p:attrName>
                                        </p:attrNameLst>
                                      </p:cBhvr>
                                      <p:to>
                                        <p:strVal val="visible"/>
                                      </p:to>
                                    </p:set>
                                    <p:animEffect transition="in" filter="fade">
                                      <p:cBhvr>
                                        <p:cTn id="32" dur="500"/>
                                        <p:tgtEl>
                                          <p:spTgt spid="6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1"/>
                                        </p:tgtEl>
                                        <p:attrNameLst>
                                          <p:attrName>style.visibility</p:attrName>
                                        </p:attrNameLst>
                                      </p:cBhvr>
                                      <p:to>
                                        <p:strVal val="visible"/>
                                      </p:to>
                                    </p:set>
                                    <p:animEffect transition="in" filter="fade">
                                      <p:cBhvr>
                                        <p:cTn id="37"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635</Words>
  <Application>Microsoft Office PowerPoint</Application>
  <PresentationFormat>On-screen Show (16:9)</PresentationFormat>
  <Paragraphs>64</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 Rounded</vt:lpstr>
      <vt:lpstr>Calibri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1</cp:revision>
  <dcterms:created xsi:type="dcterms:W3CDTF">2021-11-30T13:15:15Z</dcterms:created>
  <dcterms:modified xsi:type="dcterms:W3CDTF">2023-03-15T10:45:33Z</dcterms:modified>
</cp:coreProperties>
</file>