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90" r:id="rId3"/>
    <p:sldMasterId id="2147483703" r:id="rId4"/>
    <p:sldMasterId id="2147483716" r:id="rId5"/>
    <p:sldMasterId id="2147483729" r:id="rId6"/>
  </p:sldMasterIdLst>
  <p:notesMasterIdLst>
    <p:notesMasterId r:id="rId23"/>
  </p:notesMasterIdLst>
  <p:sldIdLst>
    <p:sldId id="273" r:id="rId7"/>
    <p:sldId id="275" r:id="rId8"/>
    <p:sldId id="274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F3A72-9493-4686-B8C0-272BCD4CFD2C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914BE-2417-4EFB-920A-AC56ECFF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1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3" name="Google Shape;463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Thiết kế Giáo án bởi Vũ HồngBài giảng được thiết kế bởi: Vũ Hồng</a:t>
            </a:r>
            <a:br>
              <a:rPr lang="en-US"/>
            </a:br>
            <a:r>
              <a:rPr lang="en-US"/>
              <a:t>LH: FB Vũ Hồng | https://www.facebook.com/vuhong1972/ | hongvu7219@gmail.com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9267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8" name="Google Shape;738;p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được thiết kế bởi: Vũ Hồng</a:t>
            </a:r>
            <a:br>
              <a:rPr lang="en-US"/>
            </a:br>
            <a:r>
              <a:rPr lang="en-US"/>
              <a:t>LH: FB Vũ Hồng | https://www.facebook.com/vuhong1972/ | hongvu7219@gmail.com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2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8972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được thiết kế bởi: Vũ Hồng</a:t>
            </a:r>
            <a:br>
              <a:rPr lang="en-US"/>
            </a:br>
            <a:r>
              <a:rPr lang="en-US"/>
              <a:t>LH: FB Vũ Hồng | https://www.facebook.com/vuhong1972/ | hongvu7219@gmail.com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3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926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4" name="Google Shape;784;p2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được thiết kế bởi: Vũ Hồng</a:t>
            </a:r>
            <a:br>
              <a:rPr lang="en-US"/>
            </a:br>
            <a:r>
              <a:rPr lang="en-US"/>
              <a:t>LH: FB Vũ Hồng | https://www.facebook.com/vuhong1972/ | hongvu7219@gmail.com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24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4063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7" name="Google Shape;807;p2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được thiết kế bởi: Vũ Hồng</a:t>
            </a:r>
            <a:br>
              <a:rPr lang="en-US"/>
            </a:br>
            <a:r>
              <a:rPr lang="en-US"/>
              <a:t>LH: FB Vũ Hồng | https://www.facebook.com/vuhong1972/ | hongvu7219@gmail.com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25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046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6" name="Google Shape;816;p2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được thiết kế bởi: Vũ Hồng</a:t>
            </a:r>
            <a:br>
              <a:rPr lang="en-US"/>
            </a:br>
            <a:r>
              <a:rPr lang="en-US"/>
              <a:t>LH: FB Vũ Hồng | https://www.facebook.com/vuhong1972/ | hongvu7219@gmail.com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6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971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6" name="Google Shape;1296;p5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được thiết kế bởi: Vũ Hồng</a:t>
            </a:r>
            <a:br>
              <a:rPr lang="en-US"/>
            </a:br>
            <a:r>
              <a:rPr lang="en-US"/>
              <a:t>LH: FB Vũ Hồng | https://www.facebook.com/vuhong1972/ | hongvu7219@gmail.com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59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4482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8" name="Google Shape;1308;p6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được thiết kế bởi: Vũ Hồng</a:t>
            </a:r>
            <a:br>
              <a:rPr lang="en-US"/>
            </a:br>
            <a:r>
              <a:rPr lang="en-US"/>
              <a:t>LH: FB Vũ Hồng | https://www.facebook.com/vuhong1972/ | hongvu7219@gmail.com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60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828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1" name="Google Shape;501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được thiết kế bởi: Vũ Hồng</a:t>
            </a:r>
            <a:br>
              <a:rPr lang="en-US"/>
            </a:br>
            <a:r>
              <a:rPr lang="en-US"/>
              <a:t>LH: FB Vũ Hồng | https://www.facebook.com/vuhong1972/ | hongvu7219@gmail.com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439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8" name="Google Shape;518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được thiết kế bởi: Vũ Hồng</a:t>
            </a:r>
            <a:br>
              <a:rPr lang="en-US"/>
            </a:br>
            <a:r>
              <a:rPr lang="en-US"/>
              <a:t>LH: FB Vũ Hồng | https://www.facebook.com/vuhong1972/ | hongvu7219@gmail.com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04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được thiết kế bởi: Vũ Hồng</a:t>
            </a:r>
            <a:br>
              <a:rPr lang="en-US"/>
            </a:br>
            <a:r>
              <a:rPr lang="en-US"/>
              <a:t>LH: FB Vũ Hồng | https://www.facebook.com/vuhong1972/ | hongvu7219@gmail.com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5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8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3" name="Google Shape;653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được thiết kế bởi: Vũ Hồng</a:t>
            </a:r>
            <a:br>
              <a:rPr lang="en-US"/>
            </a:br>
            <a:r>
              <a:rPr lang="en-US"/>
              <a:t>LH: FB Vũ Hồng | https://www.facebook.com/vuhong1972/ | hongvu7219@gmail.com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6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46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được thiết kế bởi: Vũ Hồng</a:t>
            </a:r>
            <a:br>
              <a:rPr lang="en-US"/>
            </a:br>
            <a:r>
              <a:rPr lang="en-US"/>
              <a:t>LH: FB Vũ Hồng | https://www.facebook.com/vuhong1972/ | hongvu7219@gmail.com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7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829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được thiết kế bởi: Vũ Hồng</a:t>
            </a:r>
            <a:br>
              <a:rPr lang="en-US"/>
            </a:br>
            <a:r>
              <a:rPr lang="en-US"/>
              <a:t>LH: FB Vũ Hồng | https://www.facebook.com/vuhong1972/ | hongvu7219@gmail.com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8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2039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0" name="Google Shape;700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được thiết kế bởi: Vũ Hồng</a:t>
            </a:r>
            <a:br>
              <a:rPr lang="en-US"/>
            </a:br>
            <a:r>
              <a:rPr lang="en-US"/>
              <a:t>LH: FB Vũ Hồng | https://www.facebook.com/vuhong1972/ | hongvu7219@gmail.com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9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5163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6" name="Google Shape;726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được thiết kế bởi: Vũ Hồng</a:t>
            </a:r>
            <a:br>
              <a:rPr lang="en-US"/>
            </a:br>
            <a:r>
              <a:rPr lang="en-US"/>
              <a:t>LH: FB Vũ Hồng | https://www.facebook.com/vuhong1972/ | hongvu7219@gmail.com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1:notes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877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6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60" name="Google Shape;160;p6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61" name="Google Shape;161;p6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86123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8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8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17" name="Google Shape;217;p8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18" name="Google Shape;218;p8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95724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4"/>
          <p:cNvSpPr txBox="1">
            <a:spLocks noGrp="1"/>
          </p:cNvSpPr>
          <p:nvPr>
            <p:ph type="title"/>
          </p:nvPr>
        </p:nvSpPr>
        <p:spPr>
          <a:xfrm rot="5400000">
            <a:off x="8016875" y="1028703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84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897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8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23" name="Google Shape;223;p8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24" name="Google Shape;224;p8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11369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>
  <p:cSld name="竖排标题与文本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308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6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9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9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38" name="Google Shape;238;p9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39" name="Google Shape;239;p9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848469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9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9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44" name="Google Shape;244;p9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45" name="Google Shape;245;p9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0038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9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9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50" name="Google Shape;250;p9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51" name="Google Shape;251;p9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02846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99"/>
          <p:cNvSpPr txBox="1">
            <a:spLocks noGrp="1"/>
          </p:cNvSpPr>
          <p:nvPr>
            <p:ph type="body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255" name="Google Shape;255;p99"/>
          <p:cNvSpPr txBox="1">
            <a:spLocks noGrp="1"/>
          </p:cNvSpPr>
          <p:nvPr>
            <p:ph type="body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256" name="Google Shape;256;p99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57" name="Google Shape;257;p9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58" name="Google Shape;258;p9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034296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0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262" name="Google Shape;262;p10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263" name="Google Shape;263;p100"/>
          <p:cNvSpPr txBox="1">
            <a:spLocks noGrp="1"/>
          </p:cNvSpPr>
          <p:nvPr>
            <p:ph type="body" idx="3"/>
          </p:nvPr>
        </p:nvSpPr>
        <p:spPr>
          <a:xfrm>
            <a:off x="6193370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264" name="Google Shape;264;p100"/>
          <p:cNvSpPr txBox="1">
            <a:spLocks noGrp="1"/>
          </p:cNvSpPr>
          <p:nvPr>
            <p:ph type="body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265" name="Google Shape;265;p10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66" name="Google Shape;266;p10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67" name="Google Shape;267;p10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367587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0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71" name="Google Shape;271;p10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72" name="Google Shape;272;p10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19224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75" name="Google Shape;275;p10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76" name="Google Shape;276;p10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23221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7"/>
          <p:cNvSpPr txBox="1"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6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66" name="Google Shape;166;p6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67" name="Google Shape;167;p6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402661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3"/>
          <p:cNvSpPr txBox="1"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03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280" name="Google Shape;280;p103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81" name="Google Shape;281;p10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82" name="Google Shape;282;p10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83" name="Google Shape;283;p10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273177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04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0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104"/>
          <p:cNvSpPr txBox="1">
            <a:spLocks noGrp="1"/>
          </p:cNvSpPr>
          <p:nvPr>
            <p:ph type="body" idx="1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88" name="Google Shape;288;p10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89" name="Google Shape;289;p10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90" name="Google Shape;290;p10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724446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0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10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95" name="Google Shape;295;p10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96" name="Google Shape;296;p10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52298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6"/>
          <p:cNvSpPr txBox="1">
            <a:spLocks noGrp="1"/>
          </p:cNvSpPr>
          <p:nvPr>
            <p:ph type="title"/>
          </p:nvPr>
        </p:nvSpPr>
        <p:spPr>
          <a:xfrm rot="5400000">
            <a:off x="8016875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06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899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10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301" name="Google Shape;301;p10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302" name="Google Shape;302;p10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76615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>
  <p:cSld name="图片与标题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07"/>
          <p:cNvPicPr preferRelativeResize="0"/>
          <p:nvPr/>
        </p:nvPicPr>
        <p:blipFill rotWithShape="1">
          <a:blip r:embed="rId2">
            <a:alphaModFix/>
          </a:blip>
          <a:srcRect t="36020"/>
          <a:stretch/>
        </p:blipFill>
        <p:spPr>
          <a:xfrm>
            <a:off x="0" y="4014061"/>
            <a:ext cx="12192000" cy="284393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07"/>
          <p:cNvSpPr txBox="1"/>
          <p:nvPr/>
        </p:nvSpPr>
        <p:spPr>
          <a:xfrm>
            <a:off x="-101600" y="6637179"/>
            <a:ext cx="711200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V.Hồng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68048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>
  <p:cSld name="标题和竖排文字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08"/>
          <p:cNvPicPr preferRelativeResize="0"/>
          <p:nvPr/>
        </p:nvPicPr>
        <p:blipFill rotWithShape="1">
          <a:blip r:embed="rId2">
            <a:alphaModFix/>
          </a:blip>
          <a:srcRect t="36020"/>
          <a:stretch/>
        </p:blipFill>
        <p:spPr>
          <a:xfrm>
            <a:off x="0" y="4014061"/>
            <a:ext cx="12192000" cy="2843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08"/>
          <p:cNvPicPr preferRelativeResize="0"/>
          <p:nvPr/>
        </p:nvPicPr>
        <p:blipFill rotWithShape="1">
          <a:blip r:embed="rId2">
            <a:alphaModFix/>
          </a:blip>
          <a:srcRect t="36020"/>
          <a:stretch/>
        </p:blipFill>
        <p:spPr>
          <a:xfrm>
            <a:off x="0" y="4014061"/>
            <a:ext cx="12192000" cy="284393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08"/>
          <p:cNvSpPr txBox="1"/>
          <p:nvPr/>
        </p:nvSpPr>
        <p:spPr>
          <a:xfrm>
            <a:off x="-101600" y="6637179"/>
            <a:ext cx="711200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V.Hồng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588930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608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248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85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0" name="Google Shape;20;p85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1" name="Google Shape;21;p85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750947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6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6"/>
          <p:cNvSpPr txBox="1"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6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6" name="Google Shape;26;p86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7" name="Google Shape;27;p86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28437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7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72" name="Google Shape;172;p7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73" name="Google Shape;173;p7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61313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7"/>
          <p:cNvSpPr txBox="1"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7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87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32" name="Google Shape;32;p87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33" name="Google Shape;33;p87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409999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8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8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39" name="Google Shape;39;p88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40" name="Google Shape;40;p88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76492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9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89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9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89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9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48" name="Google Shape;48;p89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49" name="Google Shape;49;p89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901362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0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0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53" name="Google Shape;53;p90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54" name="Google Shape;54;p90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493297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1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57" name="Google Shape;57;p91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58" name="Google Shape;58;p91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185817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2"/>
          <p:cNvSpPr txBox="1">
            <a:spLocks noGrp="1"/>
          </p:cNvSpPr>
          <p:nvPr>
            <p:ph type="body" idx="1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0798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2"/>
          <p:cNvSpPr txBox="1">
            <a:spLocks noGrp="1"/>
          </p:cNvSpPr>
          <p:nvPr>
            <p:ph type="body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63" name="Google Shape;63;p92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64" name="Google Shape;64;p92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65" name="Google Shape;65;p92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996780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3"/>
          <p:cNvSpPr>
            <a:spLocks noGrp="1"/>
          </p:cNvSpPr>
          <p:nvPr>
            <p:ph type="pic" idx="2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93"/>
          <p:cNvSpPr txBox="1">
            <a:spLocks noGrp="1"/>
          </p:cNvSpPr>
          <p:nvPr>
            <p:ph type="body" idx="1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70" name="Google Shape;70;p93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71" name="Google Shape;71;p93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72" name="Google Shape;72;p93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99643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4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4"/>
          <p:cNvSpPr txBox="1">
            <a:spLocks noGrp="1"/>
          </p:cNvSpPr>
          <p:nvPr>
            <p:ph type="body" idx="1"/>
          </p:nvPr>
        </p:nvSpPr>
        <p:spPr>
          <a:xfrm rot="5400000">
            <a:off x="3921126" y="-1256241"/>
            <a:ext cx="434974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4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77" name="Google Shape;77;p94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78" name="Google Shape;78;p94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15709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5"/>
          <p:cNvSpPr txBox="1">
            <a:spLocks noGrp="1"/>
          </p:cNvSpPr>
          <p:nvPr>
            <p:ph type="title"/>
          </p:nvPr>
        </p:nvSpPr>
        <p:spPr>
          <a:xfrm rot="5400000">
            <a:off x="7133433" y="1956599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5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1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95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83" name="Google Shape;83;p95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84" name="Google Shape;84;p95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697738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32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77"/>
          <p:cNvSpPr txBox="1">
            <a:spLocks noGrp="1"/>
          </p:cNvSpPr>
          <p:nvPr>
            <p:ph type="body" idx="1"/>
          </p:nvPr>
        </p:nvSpPr>
        <p:spPr>
          <a:xfrm>
            <a:off x="609600" y="1200153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177" name="Google Shape;177;p77"/>
          <p:cNvSpPr txBox="1">
            <a:spLocks noGrp="1"/>
          </p:cNvSpPr>
          <p:nvPr>
            <p:ph type="body" idx="2"/>
          </p:nvPr>
        </p:nvSpPr>
        <p:spPr>
          <a:xfrm>
            <a:off x="6197600" y="1200153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178" name="Google Shape;178;p7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79" name="Google Shape;179;p7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80" name="Google Shape;180;p7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1686612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85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0" name="Google Shape;20;p85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1" name="Google Shape;21;p85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463753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6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6"/>
          <p:cNvSpPr txBox="1"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6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6" name="Google Shape;26;p86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7" name="Google Shape;27;p86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459882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7"/>
          <p:cNvSpPr txBox="1"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7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87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32" name="Google Shape;32;p87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33" name="Google Shape;33;p87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4101946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8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8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39" name="Google Shape;39;p88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40" name="Google Shape;40;p88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2174706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9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89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9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89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9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48" name="Google Shape;48;p89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49" name="Google Shape;49;p89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682698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0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0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53" name="Google Shape;53;p90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54" name="Google Shape;54;p90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93348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1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57" name="Google Shape;57;p91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58" name="Google Shape;58;p91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526036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2"/>
          <p:cNvSpPr txBox="1">
            <a:spLocks noGrp="1"/>
          </p:cNvSpPr>
          <p:nvPr>
            <p:ph type="body" idx="1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0798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2"/>
          <p:cNvSpPr txBox="1">
            <a:spLocks noGrp="1"/>
          </p:cNvSpPr>
          <p:nvPr>
            <p:ph type="body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63" name="Google Shape;63;p92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64" name="Google Shape;64;p92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65" name="Google Shape;65;p92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8923662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3"/>
          <p:cNvSpPr>
            <a:spLocks noGrp="1"/>
          </p:cNvSpPr>
          <p:nvPr>
            <p:ph type="pic" idx="2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93"/>
          <p:cNvSpPr txBox="1">
            <a:spLocks noGrp="1"/>
          </p:cNvSpPr>
          <p:nvPr>
            <p:ph type="body" idx="1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70" name="Google Shape;70;p93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71" name="Google Shape;71;p93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72" name="Google Shape;72;p93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56807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4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4"/>
          <p:cNvSpPr txBox="1">
            <a:spLocks noGrp="1"/>
          </p:cNvSpPr>
          <p:nvPr>
            <p:ph type="body" idx="1"/>
          </p:nvPr>
        </p:nvSpPr>
        <p:spPr>
          <a:xfrm rot="5400000">
            <a:off x="3921126" y="-1256241"/>
            <a:ext cx="434974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4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77" name="Google Shape;77;p94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78" name="Google Shape;78;p94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57018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7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184" name="Google Shape;184;p7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185" name="Google Shape;185;p78"/>
          <p:cNvSpPr txBox="1">
            <a:spLocks noGrp="1"/>
          </p:cNvSpPr>
          <p:nvPr>
            <p:ph type="body" idx="3"/>
          </p:nvPr>
        </p:nvSpPr>
        <p:spPr>
          <a:xfrm>
            <a:off x="6193373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186" name="Google Shape;186;p78"/>
          <p:cNvSpPr txBox="1">
            <a:spLocks noGrp="1"/>
          </p:cNvSpPr>
          <p:nvPr>
            <p:ph type="body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187" name="Google Shape;187;p7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88" name="Google Shape;188;p7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89" name="Google Shape;189;p7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8684316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5"/>
          <p:cNvSpPr txBox="1">
            <a:spLocks noGrp="1"/>
          </p:cNvSpPr>
          <p:nvPr>
            <p:ph type="title"/>
          </p:nvPr>
        </p:nvSpPr>
        <p:spPr>
          <a:xfrm rot="5400000">
            <a:off x="7133433" y="1956599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5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1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95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83" name="Google Shape;83;p95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84" name="Google Shape;84;p95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840082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1851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85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0" name="Google Shape;20;p85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1" name="Google Shape;21;p85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729310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6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6"/>
          <p:cNvSpPr txBox="1"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6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6" name="Google Shape;26;p86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7" name="Google Shape;27;p86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35607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7"/>
          <p:cNvSpPr txBox="1"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7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87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32" name="Google Shape;32;p87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33" name="Google Shape;33;p87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352098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8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8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39" name="Google Shape;39;p88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40" name="Google Shape;40;p88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770887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9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89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9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89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9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48" name="Google Shape;48;p89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49" name="Google Shape;49;p89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932336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0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0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53" name="Google Shape;53;p90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54" name="Google Shape;54;p90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3173670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1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57" name="Google Shape;57;p91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58" name="Google Shape;58;p91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272016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2"/>
          <p:cNvSpPr txBox="1">
            <a:spLocks noGrp="1"/>
          </p:cNvSpPr>
          <p:nvPr>
            <p:ph type="body" idx="1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0798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2"/>
          <p:cNvSpPr txBox="1">
            <a:spLocks noGrp="1"/>
          </p:cNvSpPr>
          <p:nvPr>
            <p:ph type="body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63" name="Google Shape;63;p92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64" name="Google Shape;64;p92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65" name="Google Shape;65;p92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6342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9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93" name="Google Shape;193;p7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94" name="Google Shape;194;p7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708662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3"/>
          <p:cNvSpPr>
            <a:spLocks noGrp="1"/>
          </p:cNvSpPr>
          <p:nvPr>
            <p:ph type="pic" idx="2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93"/>
          <p:cNvSpPr txBox="1">
            <a:spLocks noGrp="1"/>
          </p:cNvSpPr>
          <p:nvPr>
            <p:ph type="body" idx="1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70" name="Google Shape;70;p93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71" name="Google Shape;71;p93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72" name="Google Shape;72;p93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0711470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4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4"/>
          <p:cNvSpPr txBox="1">
            <a:spLocks noGrp="1"/>
          </p:cNvSpPr>
          <p:nvPr>
            <p:ph type="body" idx="1"/>
          </p:nvPr>
        </p:nvSpPr>
        <p:spPr>
          <a:xfrm rot="5400000">
            <a:off x="3921126" y="-1256241"/>
            <a:ext cx="434974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4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77" name="Google Shape;77;p94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78" name="Google Shape;78;p94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02767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5"/>
          <p:cNvSpPr txBox="1">
            <a:spLocks noGrp="1"/>
          </p:cNvSpPr>
          <p:nvPr>
            <p:ph type="title"/>
          </p:nvPr>
        </p:nvSpPr>
        <p:spPr>
          <a:xfrm rot="5400000">
            <a:off x="7133433" y="1956599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5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1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95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83" name="Google Shape;83;p95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84" name="Google Shape;84;p95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7835422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924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5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85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0" name="Google Shape;20;p85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1" name="Google Shape;21;p85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3793002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6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6"/>
          <p:cNvSpPr txBox="1"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6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6" name="Google Shape;26;p86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7" name="Google Shape;27;p86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27954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7"/>
          <p:cNvSpPr txBox="1"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7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87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32" name="Google Shape;32;p87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33" name="Google Shape;33;p87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3152997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8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88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39" name="Google Shape;39;p88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40" name="Google Shape;40;p88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9870909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9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89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9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89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9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48" name="Google Shape;48;p89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49" name="Google Shape;49;p89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937098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0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0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53" name="Google Shape;53;p90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54" name="Google Shape;54;p90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62302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97" name="Google Shape;197;p8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98" name="Google Shape;198;p8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3906572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1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57" name="Google Shape;57;p91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58" name="Google Shape;58;p91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9603722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2"/>
          <p:cNvSpPr txBox="1">
            <a:spLocks noGrp="1"/>
          </p:cNvSpPr>
          <p:nvPr>
            <p:ph type="body" idx="1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0798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2"/>
          <p:cNvSpPr txBox="1">
            <a:spLocks noGrp="1"/>
          </p:cNvSpPr>
          <p:nvPr>
            <p:ph type="body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63" name="Google Shape;63;p92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64" name="Google Shape;64;p92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65" name="Google Shape;65;p92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738670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3"/>
          <p:cNvSpPr>
            <a:spLocks noGrp="1"/>
          </p:cNvSpPr>
          <p:nvPr>
            <p:ph type="pic" idx="2"/>
          </p:nvPr>
        </p:nvSpPr>
        <p:spPr>
          <a:xfrm>
            <a:off x="5183188" y="987430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93"/>
          <p:cNvSpPr txBox="1">
            <a:spLocks noGrp="1"/>
          </p:cNvSpPr>
          <p:nvPr>
            <p:ph type="body" idx="1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70" name="Google Shape;70;p93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71" name="Google Shape;71;p93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72" name="Google Shape;72;p93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139530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4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4"/>
          <p:cNvSpPr txBox="1">
            <a:spLocks noGrp="1"/>
          </p:cNvSpPr>
          <p:nvPr>
            <p:ph type="body" idx="1"/>
          </p:nvPr>
        </p:nvSpPr>
        <p:spPr>
          <a:xfrm rot="5400000">
            <a:off x="3921126" y="-1256241"/>
            <a:ext cx="434974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94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77" name="Google Shape;77;p94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78" name="Google Shape;78;p94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592494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5"/>
          <p:cNvSpPr txBox="1">
            <a:spLocks noGrp="1"/>
          </p:cNvSpPr>
          <p:nvPr>
            <p:ph type="title"/>
          </p:nvPr>
        </p:nvSpPr>
        <p:spPr>
          <a:xfrm rot="5400000">
            <a:off x="7133433" y="1956599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95"/>
          <p:cNvSpPr txBox="1">
            <a:spLocks noGrp="1"/>
          </p:cNvSpPr>
          <p:nvPr>
            <p:ph type="body" idx="1"/>
          </p:nvPr>
        </p:nvSpPr>
        <p:spPr>
          <a:xfrm rot="5400000">
            <a:off x="1799434" y="-596101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95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83" name="Google Shape;83;p95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84" name="Google Shape;84;p95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15202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1"/>
          <p:cNvSpPr txBox="1"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81"/>
          <p:cNvSpPr txBox="1">
            <a:spLocks noGrp="1"/>
          </p:cNvSpPr>
          <p:nvPr>
            <p:ph type="body" idx="1"/>
          </p:nvPr>
        </p:nvSpPr>
        <p:spPr>
          <a:xfrm>
            <a:off x="4766733" y="273056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202" name="Google Shape;202;p81"/>
          <p:cNvSpPr txBox="1">
            <a:spLocks noGrp="1"/>
          </p:cNvSpPr>
          <p:nvPr>
            <p:ph type="body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03" name="Google Shape;203;p8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04" name="Google Shape;204;p8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05" name="Google Shape;205;p8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75234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2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8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82"/>
          <p:cNvSpPr txBox="1">
            <a:spLocks noGrp="1"/>
          </p:cNvSpPr>
          <p:nvPr>
            <p:ph type="body" idx="1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10" name="Google Shape;210;p8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11" name="Google Shape;211;p8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12" name="Google Shape;212;p8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50379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6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6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54" name="Google Shape;154;p6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55" name="Google Shape;155;p6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1182299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7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7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31" name="Google Shape;231;p7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32" name="Google Shape;232;p7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5750668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1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61"/>
          <p:cNvSpPr txBox="1"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1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3" name="Google Shape;13;p61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4" name="Google Shape;14;p61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3569164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1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61"/>
          <p:cNvSpPr txBox="1"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1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3" name="Google Shape;13;p61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4" name="Google Shape;14;p61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2393675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1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61"/>
          <p:cNvSpPr txBox="1"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1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3" name="Google Shape;13;p61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4" name="Google Shape;14;p61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147063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1"/>
          <p:cNvSpPr txBox="1">
            <a:spLocks noGrp="1"/>
          </p:cNvSpPr>
          <p:nvPr>
            <p:ph type="title"/>
          </p:nvPr>
        </p:nvSpPr>
        <p:spPr>
          <a:xfrm>
            <a:off x="838200" y="366189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61"/>
          <p:cNvSpPr txBox="1"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1"/>
          <p:cNvSpPr txBox="1">
            <a:spLocks noGrp="1"/>
          </p:cNvSpPr>
          <p:nvPr>
            <p:ph type="dt" idx="10"/>
          </p:nvPr>
        </p:nvSpPr>
        <p:spPr>
          <a:xfrm>
            <a:off x="8382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3" name="Google Shape;13;p61"/>
          <p:cNvSpPr txBox="1">
            <a:spLocks noGrp="1"/>
          </p:cNvSpPr>
          <p:nvPr>
            <p:ph type="ftr" idx="11"/>
          </p:nvPr>
        </p:nvSpPr>
        <p:spPr>
          <a:xfrm>
            <a:off x="4038600" y="6356355"/>
            <a:ext cx="41148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14" name="Google Shape;14;p61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8289245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1"/>
          <p:cNvPicPr preferRelativeResize="0"/>
          <p:nvPr/>
        </p:nvPicPr>
        <p:blipFill rotWithShape="1">
          <a:blip r:embed="rId3">
            <a:alphaModFix/>
          </a:blip>
          <a:srcRect l="5528" r="553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"/>
          <p:cNvPicPr preferRelativeResize="0"/>
          <p:nvPr/>
        </p:nvPicPr>
        <p:blipFill rotWithShape="1">
          <a:blip r:embed="rId4">
            <a:alphaModFix/>
          </a:blip>
          <a:srcRect l="12099" t="8499" r="21484"/>
          <a:stretch/>
        </p:blipFill>
        <p:spPr>
          <a:xfrm>
            <a:off x="-304798" y="226489"/>
            <a:ext cx="6591300" cy="6405033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"/>
          <p:cNvSpPr txBox="1"/>
          <p:nvPr/>
        </p:nvSpPr>
        <p:spPr>
          <a:xfrm>
            <a:off x="5768109" y="2290233"/>
            <a:ext cx="4368800" cy="227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67" tIns="60933" rIns="121767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667" b="1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Chào</a:t>
            </a:r>
            <a:r>
              <a:rPr lang="en-US" sz="4667" b="1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667" b="1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4667" b="1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667" b="1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667" b="1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4667" b="1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4667" b="1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667" b="1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667" b="1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667" b="1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4667" b="1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667" b="1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4667" b="1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667" b="1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Tiếng</a:t>
            </a:r>
            <a:r>
              <a:rPr lang="en-US" sz="4667" b="1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667" b="1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Việt</a:t>
            </a:r>
            <a:endParaRPr sz="4667" b="1" kern="0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60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22"/>
          <p:cNvGrpSpPr/>
          <p:nvPr/>
        </p:nvGrpSpPr>
        <p:grpSpPr>
          <a:xfrm>
            <a:off x="1864208" y="1536386"/>
            <a:ext cx="8859065" cy="982832"/>
            <a:chOff x="1174184" y="153985"/>
            <a:chExt cx="7721564" cy="1287519"/>
          </a:xfrm>
        </p:grpSpPr>
        <p:sp>
          <p:nvSpPr>
            <p:cNvPr id="742" name="Google Shape;742;p22"/>
            <p:cNvSpPr/>
            <p:nvPr/>
          </p:nvSpPr>
          <p:spPr>
            <a:xfrm rot="10800000">
              <a:off x="1351948" y="153985"/>
              <a:ext cx="7543800" cy="1287519"/>
            </a:xfrm>
            <a:prstGeom prst="homePlate">
              <a:avLst>
                <a:gd name="adj" fmla="val 50000"/>
              </a:avLst>
            </a:prstGeom>
            <a:solidFill>
              <a:srgbClr val="DAE5F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  <p:sp>
          <p:nvSpPr>
            <p:cNvPr id="743" name="Google Shape;743;p22"/>
            <p:cNvSpPr txBox="1"/>
            <p:nvPr/>
          </p:nvSpPr>
          <p:spPr>
            <a:xfrm>
              <a:off x="2266458" y="316937"/>
              <a:ext cx="6629290" cy="833104"/>
            </a:xfrm>
            <a:prstGeom prst="rect">
              <a:avLst/>
            </a:prstGeom>
            <a:solidFill>
              <a:srgbClr val="DAE5F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333" kern="0">
                  <a:solidFill>
                    <a:srgbClr val="00000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An ủi, động viên bạn khi bạn bị mệt.</a:t>
              </a: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1174184" y="202268"/>
              <a:ext cx="890812" cy="1190954"/>
            </a:xfrm>
            <a:prstGeom prst="ellipse">
              <a:avLst/>
            </a:prstGeom>
            <a:solidFill>
              <a:srgbClr val="DAE5F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33" b="1" kern="0">
                  <a:solidFill>
                    <a:srgbClr val="00000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a</a:t>
              </a: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45" name="Google Shape;745;p22"/>
          <p:cNvGrpSpPr/>
          <p:nvPr/>
        </p:nvGrpSpPr>
        <p:grpSpPr>
          <a:xfrm>
            <a:off x="2202305" y="2920927"/>
            <a:ext cx="8386796" cy="1362280"/>
            <a:chOff x="606324" y="463987"/>
            <a:chExt cx="8366047" cy="1362279"/>
          </a:xfrm>
        </p:grpSpPr>
        <p:sp>
          <p:nvSpPr>
            <p:cNvPr id="746" name="Google Shape;746;p22"/>
            <p:cNvSpPr/>
            <p:nvPr/>
          </p:nvSpPr>
          <p:spPr>
            <a:xfrm rot="10800000">
              <a:off x="1428571" y="463987"/>
              <a:ext cx="7543800" cy="1362279"/>
            </a:xfrm>
            <a:prstGeom prst="homePlate">
              <a:avLst>
                <a:gd name="adj" fmla="val 50000"/>
              </a:avLst>
            </a:prstGeom>
            <a:solidFill>
              <a:srgbClr val="F2DADA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  <p:sp>
          <p:nvSpPr>
            <p:cNvPr id="747" name="Google Shape;747;p22"/>
            <p:cNvSpPr txBox="1"/>
            <p:nvPr/>
          </p:nvSpPr>
          <p:spPr>
            <a:xfrm>
              <a:off x="2292280" y="570611"/>
              <a:ext cx="6629290" cy="1148849"/>
            </a:xfrm>
            <a:prstGeom prst="rect">
              <a:avLst/>
            </a:prstGeom>
            <a:solidFill>
              <a:srgbClr val="F2DADA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333" kern="0">
                  <a:solidFill>
                    <a:srgbClr val="0070C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Bạn mệt lắm không? Mình lấy nước cho bạn uống nhé?</a:t>
              </a:r>
              <a:endParaRPr sz="3333" ker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606324" y="464060"/>
              <a:ext cx="1451696" cy="1358267"/>
            </a:xfrm>
            <a:prstGeom prst="ellipse">
              <a:avLst/>
            </a:prstGeom>
            <a:solidFill>
              <a:srgbClr val="F2DADA"/>
            </a:solidFill>
            <a:ln w="25400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33" kern="0">
                  <a:solidFill>
                    <a:srgbClr val="0070C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Nói:</a:t>
              </a: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49" name="Google Shape;749;p22"/>
          <p:cNvSpPr txBox="1"/>
          <p:nvPr/>
        </p:nvSpPr>
        <p:spPr>
          <a:xfrm>
            <a:off x="2100565" y="279236"/>
            <a:ext cx="9623236" cy="60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333" b="1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333" b="1" kern="0">
                <a:solidFill>
                  <a:srgbClr val="00B0F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4. </a:t>
            </a: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Nói và đáp lời trong các tình huống sau: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50" name="Google Shape;750;p22"/>
          <p:cNvGrpSpPr/>
          <p:nvPr/>
        </p:nvGrpSpPr>
        <p:grpSpPr>
          <a:xfrm flipH="1">
            <a:off x="1291780" y="4895068"/>
            <a:ext cx="8648923" cy="1439025"/>
            <a:chOff x="1868" y="170721"/>
            <a:chExt cx="9243811" cy="1439026"/>
          </a:xfrm>
        </p:grpSpPr>
        <p:sp>
          <p:nvSpPr>
            <p:cNvPr id="751" name="Google Shape;751;p22"/>
            <p:cNvSpPr/>
            <p:nvPr/>
          </p:nvSpPr>
          <p:spPr>
            <a:xfrm rot="10800000">
              <a:off x="755054" y="170721"/>
              <a:ext cx="8490625" cy="1439026"/>
            </a:xfrm>
            <a:prstGeom prst="homePlate">
              <a:avLst>
                <a:gd name="adj" fmla="val 50000"/>
              </a:avLst>
            </a:prstGeom>
            <a:solidFill>
              <a:srgbClr val="B2FCB2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  <p:sp>
          <p:nvSpPr>
            <p:cNvPr id="752" name="Google Shape;752;p22"/>
            <p:cNvSpPr txBox="1"/>
            <p:nvPr/>
          </p:nvSpPr>
          <p:spPr>
            <a:xfrm>
              <a:off x="2914721" y="569389"/>
              <a:ext cx="5900589" cy="635953"/>
            </a:xfrm>
            <a:prstGeom prst="rect">
              <a:avLst/>
            </a:prstGeom>
            <a:solidFill>
              <a:srgbClr val="B2FCB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333" kern="0">
                  <a:solidFill>
                    <a:srgbClr val="FF000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Mình cảm ơn bạn nhiều!</a:t>
              </a:r>
              <a:endParaRPr sz="3333" ker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1868" y="199458"/>
              <a:ext cx="1506374" cy="1375935"/>
            </a:xfrm>
            <a:prstGeom prst="ellipse">
              <a:avLst/>
            </a:prstGeom>
            <a:solidFill>
              <a:srgbClr val="B2FCB2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33" kern="0">
                  <a:solidFill>
                    <a:srgbClr val="FF000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Đáp</a:t>
              </a:r>
              <a:endParaRPr sz="3333" ker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</p:grpSp>
      <p:pic>
        <p:nvPicPr>
          <p:cNvPr id="754" name="Google Shape;75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02" y="-120332"/>
            <a:ext cx="1828393" cy="182387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55" name="Google Shape;75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654" y="2528304"/>
            <a:ext cx="1543495" cy="202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1507" y="3525533"/>
            <a:ext cx="1588439" cy="302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5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3"/>
          <p:cNvGrpSpPr/>
          <p:nvPr/>
        </p:nvGrpSpPr>
        <p:grpSpPr>
          <a:xfrm>
            <a:off x="1864208" y="1536386"/>
            <a:ext cx="8859065" cy="982832"/>
            <a:chOff x="1174184" y="153985"/>
            <a:chExt cx="7721564" cy="1287519"/>
          </a:xfrm>
        </p:grpSpPr>
        <p:sp>
          <p:nvSpPr>
            <p:cNvPr id="765" name="Google Shape;765;p23"/>
            <p:cNvSpPr/>
            <p:nvPr/>
          </p:nvSpPr>
          <p:spPr>
            <a:xfrm rot="10800000">
              <a:off x="1351948" y="153985"/>
              <a:ext cx="7543800" cy="1287519"/>
            </a:xfrm>
            <a:prstGeom prst="homePlate">
              <a:avLst>
                <a:gd name="adj" fmla="val 50000"/>
              </a:avLst>
            </a:prstGeom>
            <a:solidFill>
              <a:srgbClr val="DAE5F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  <p:sp>
          <p:nvSpPr>
            <p:cNvPr id="766" name="Google Shape;766;p23"/>
            <p:cNvSpPr txBox="1"/>
            <p:nvPr/>
          </p:nvSpPr>
          <p:spPr>
            <a:xfrm>
              <a:off x="2266458" y="316937"/>
              <a:ext cx="6629290" cy="833104"/>
            </a:xfrm>
            <a:prstGeom prst="rect">
              <a:avLst/>
            </a:prstGeom>
            <a:solidFill>
              <a:srgbClr val="DAE5F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333" kern="0">
                  <a:solidFill>
                    <a:srgbClr val="00000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Mời bạn đọc một cuốn truyện hay.</a:t>
              </a: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1174184" y="202268"/>
              <a:ext cx="890812" cy="1190954"/>
            </a:xfrm>
            <a:prstGeom prst="ellipse">
              <a:avLst/>
            </a:prstGeom>
            <a:solidFill>
              <a:srgbClr val="DAE5F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33" b="1" kern="0">
                  <a:solidFill>
                    <a:srgbClr val="00000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b</a:t>
              </a: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68" name="Google Shape;768;p23"/>
          <p:cNvGrpSpPr/>
          <p:nvPr/>
        </p:nvGrpSpPr>
        <p:grpSpPr>
          <a:xfrm>
            <a:off x="2202305" y="2920927"/>
            <a:ext cx="8386796" cy="1362280"/>
            <a:chOff x="606324" y="463987"/>
            <a:chExt cx="8366047" cy="1362279"/>
          </a:xfrm>
        </p:grpSpPr>
        <p:sp>
          <p:nvSpPr>
            <p:cNvPr id="769" name="Google Shape;769;p23"/>
            <p:cNvSpPr/>
            <p:nvPr/>
          </p:nvSpPr>
          <p:spPr>
            <a:xfrm rot="10800000">
              <a:off x="1428571" y="463987"/>
              <a:ext cx="7543800" cy="1362279"/>
            </a:xfrm>
            <a:prstGeom prst="homePlate">
              <a:avLst>
                <a:gd name="adj" fmla="val 50000"/>
              </a:avLst>
            </a:prstGeom>
            <a:solidFill>
              <a:srgbClr val="F2DADA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  <p:sp>
          <p:nvSpPr>
            <p:cNvPr id="770" name="Google Shape;770;p23"/>
            <p:cNvSpPr txBox="1"/>
            <p:nvPr/>
          </p:nvSpPr>
          <p:spPr>
            <a:xfrm>
              <a:off x="2292280" y="570611"/>
              <a:ext cx="6629290" cy="1148849"/>
            </a:xfrm>
            <a:prstGeom prst="rect">
              <a:avLst/>
            </a:prstGeom>
            <a:solidFill>
              <a:srgbClr val="F2DADA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333" kern="0">
                  <a:solidFill>
                    <a:srgbClr val="0070C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Cuốn truyện này hay lắm! Bạn có muốn đọc không?</a:t>
              </a:r>
              <a:endParaRPr sz="3333" ker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606324" y="464060"/>
              <a:ext cx="1451696" cy="1358267"/>
            </a:xfrm>
            <a:prstGeom prst="ellipse">
              <a:avLst/>
            </a:prstGeom>
            <a:solidFill>
              <a:srgbClr val="F2DADA"/>
            </a:solidFill>
            <a:ln w="25400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33" kern="0">
                  <a:solidFill>
                    <a:srgbClr val="0070C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Nói:</a:t>
              </a: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72" name="Google Shape;772;p23"/>
          <p:cNvSpPr txBox="1"/>
          <p:nvPr/>
        </p:nvSpPr>
        <p:spPr>
          <a:xfrm>
            <a:off x="2100565" y="279236"/>
            <a:ext cx="9623236" cy="60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333" b="1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333" b="1" kern="0">
                <a:solidFill>
                  <a:srgbClr val="00B0F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4. </a:t>
            </a: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Nói và đáp lời trong các tình huống sau: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73" name="Google Shape;773;p23"/>
          <p:cNvGrpSpPr/>
          <p:nvPr/>
        </p:nvGrpSpPr>
        <p:grpSpPr>
          <a:xfrm flipH="1">
            <a:off x="1291780" y="4895067"/>
            <a:ext cx="8648923" cy="1439026"/>
            <a:chOff x="1868" y="170721"/>
            <a:chExt cx="9243811" cy="1439026"/>
          </a:xfrm>
        </p:grpSpPr>
        <p:sp>
          <p:nvSpPr>
            <p:cNvPr id="774" name="Google Shape;774;p23"/>
            <p:cNvSpPr/>
            <p:nvPr/>
          </p:nvSpPr>
          <p:spPr>
            <a:xfrm rot="10800000">
              <a:off x="755054" y="170721"/>
              <a:ext cx="8490625" cy="1439026"/>
            </a:xfrm>
            <a:prstGeom prst="homePlate">
              <a:avLst>
                <a:gd name="adj" fmla="val 50000"/>
              </a:avLst>
            </a:prstGeom>
            <a:solidFill>
              <a:srgbClr val="B2FCB2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  <p:sp>
          <p:nvSpPr>
            <p:cNvPr id="775" name="Google Shape;775;p23"/>
            <p:cNvSpPr txBox="1"/>
            <p:nvPr/>
          </p:nvSpPr>
          <p:spPr>
            <a:xfrm>
              <a:off x="1690417" y="292694"/>
              <a:ext cx="7307069" cy="1148850"/>
            </a:xfrm>
            <a:prstGeom prst="rect">
              <a:avLst/>
            </a:prstGeom>
            <a:solidFill>
              <a:srgbClr val="B2FCB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333" kern="0">
                  <a:solidFill>
                    <a:srgbClr val="FF000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Cảm ơn bạn. Bạn cho mình mượn đọc nhé!</a:t>
              </a:r>
              <a:endParaRPr sz="3333" ker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1868" y="199458"/>
              <a:ext cx="1506374" cy="1375935"/>
            </a:xfrm>
            <a:prstGeom prst="ellipse">
              <a:avLst/>
            </a:prstGeom>
            <a:solidFill>
              <a:srgbClr val="B2FCB2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33" kern="0">
                  <a:solidFill>
                    <a:srgbClr val="FF000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Đáp</a:t>
              </a:r>
              <a:endParaRPr sz="3333" ker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</p:grpSp>
      <p:pic>
        <p:nvPicPr>
          <p:cNvPr id="777" name="Google Shape;77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02" y="-120332"/>
            <a:ext cx="1828393" cy="182387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78" name="Google Shape;77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654" y="2528304"/>
            <a:ext cx="1543495" cy="202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1507" y="3525533"/>
            <a:ext cx="1588439" cy="302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4"/>
          <p:cNvGrpSpPr/>
          <p:nvPr/>
        </p:nvGrpSpPr>
        <p:grpSpPr>
          <a:xfrm>
            <a:off x="1864208" y="1536386"/>
            <a:ext cx="8859065" cy="982832"/>
            <a:chOff x="1174184" y="153985"/>
            <a:chExt cx="7721564" cy="1287519"/>
          </a:xfrm>
        </p:grpSpPr>
        <p:sp>
          <p:nvSpPr>
            <p:cNvPr id="788" name="Google Shape;788;p24"/>
            <p:cNvSpPr/>
            <p:nvPr/>
          </p:nvSpPr>
          <p:spPr>
            <a:xfrm rot="10800000">
              <a:off x="1351948" y="153985"/>
              <a:ext cx="7543800" cy="1287519"/>
            </a:xfrm>
            <a:prstGeom prst="homePlate">
              <a:avLst>
                <a:gd name="adj" fmla="val 50000"/>
              </a:avLst>
            </a:prstGeom>
            <a:solidFill>
              <a:srgbClr val="DAE5F1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  <p:sp>
          <p:nvSpPr>
            <p:cNvPr id="789" name="Google Shape;789;p24"/>
            <p:cNvSpPr txBox="1"/>
            <p:nvPr/>
          </p:nvSpPr>
          <p:spPr>
            <a:xfrm>
              <a:off x="2266458" y="316937"/>
              <a:ext cx="6629290" cy="833104"/>
            </a:xfrm>
            <a:prstGeom prst="rect">
              <a:avLst/>
            </a:prstGeom>
            <a:solidFill>
              <a:srgbClr val="DAE5F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333" kern="0">
                  <a:solidFill>
                    <a:srgbClr val="00000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Đề nghị bạn hát một bài trước lớp.</a:t>
              </a: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1174184" y="202268"/>
              <a:ext cx="890812" cy="1190954"/>
            </a:xfrm>
            <a:prstGeom prst="ellipse">
              <a:avLst/>
            </a:prstGeom>
            <a:solidFill>
              <a:srgbClr val="DAE5F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33" b="1" kern="0">
                  <a:solidFill>
                    <a:srgbClr val="00000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c</a:t>
              </a: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91" name="Google Shape;791;p24"/>
          <p:cNvGrpSpPr/>
          <p:nvPr/>
        </p:nvGrpSpPr>
        <p:grpSpPr>
          <a:xfrm>
            <a:off x="2202305" y="2920927"/>
            <a:ext cx="8386796" cy="1362280"/>
            <a:chOff x="606324" y="463987"/>
            <a:chExt cx="8366047" cy="1362279"/>
          </a:xfrm>
        </p:grpSpPr>
        <p:sp>
          <p:nvSpPr>
            <p:cNvPr id="792" name="Google Shape;792;p24"/>
            <p:cNvSpPr/>
            <p:nvPr/>
          </p:nvSpPr>
          <p:spPr>
            <a:xfrm rot="10800000">
              <a:off x="1428571" y="463987"/>
              <a:ext cx="7543800" cy="1362279"/>
            </a:xfrm>
            <a:prstGeom prst="homePlate">
              <a:avLst>
                <a:gd name="adj" fmla="val 50000"/>
              </a:avLst>
            </a:prstGeom>
            <a:solidFill>
              <a:srgbClr val="F2DADA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  <p:sp>
          <p:nvSpPr>
            <p:cNvPr id="793" name="Google Shape;793;p24"/>
            <p:cNvSpPr txBox="1"/>
            <p:nvPr/>
          </p:nvSpPr>
          <p:spPr>
            <a:xfrm>
              <a:off x="2292280" y="570611"/>
              <a:ext cx="6629290" cy="1148849"/>
            </a:xfrm>
            <a:prstGeom prst="rect">
              <a:avLst/>
            </a:prstGeom>
            <a:solidFill>
              <a:srgbClr val="F2DADA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333" kern="0">
                  <a:solidFill>
                    <a:srgbClr val="0070C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Giọng hát của bạn hay lắm! Bạn hát một bài nhé!</a:t>
              </a:r>
              <a:endParaRPr sz="3333" ker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606324" y="464060"/>
              <a:ext cx="1451696" cy="1358267"/>
            </a:xfrm>
            <a:prstGeom prst="ellipse">
              <a:avLst/>
            </a:prstGeom>
            <a:solidFill>
              <a:srgbClr val="F2DADA"/>
            </a:solidFill>
            <a:ln w="25400" cap="flat" cmpd="sng">
              <a:solidFill>
                <a:srgbClr val="D995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33" kern="0">
                  <a:solidFill>
                    <a:srgbClr val="0070C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Nói:</a:t>
              </a: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95" name="Google Shape;795;p24"/>
          <p:cNvSpPr txBox="1"/>
          <p:nvPr/>
        </p:nvSpPr>
        <p:spPr>
          <a:xfrm>
            <a:off x="2100565" y="279236"/>
            <a:ext cx="9623236" cy="60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333" b="1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333" b="1" kern="0">
                <a:solidFill>
                  <a:srgbClr val="00B0F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4. </a:t>
            </a: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Nói và đáp lời trong các tình huống sau: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96" name="Google Shape;796;p24"/>
          <p:cNvGrpSpPr/>
          <p:nvPr/>
        </p:nvGrpSpPr>
        <p:grpSpPr>
          <a:xfrm flipH="1">
            <a:off x="1291780" y="4895067"/>
            <a:ext cx="8648923" cy="1439026"/>
            <a:chOff x="1868" y="170721"/>
            <a:chExt cx="9243811" cy="1439026"/>
          </a:xfrm>
        </p:grpSpPr>
        <p:sp>
          <p:nvSpPr>
            <p:cNvPr id="797" name="Google Shape;797;p24"/>
            <p:cNvSpPr/>
            <p:nvPr/>
          </p:nvSpPr>
          <p:spPr>
            <a:xfrm rot="10800000">
              <a:off x="755054" y="170721"/>
              <a:ext cx="8490625" cy="1439026"/>
            </a:xfrm>
            <a:prstGeom prst="homePlate">
              <a:avLst>
                <a:gd name="adj" fmla="val 50000"/>
              </a:avLst>
            </a:prstGeom>
            <a:solidFill>
              <a:srgbClr val="B2FCB2"/>
            </a:solidFill>
            <a:ln w="254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  <p:sp>
          <p:nvSpPr>
            <p:cNvPr id="798" name="Google Shape;798;p24"/>
            <p:cNvSpPr txBox="1"/>
            <p:nvPr/>
          </p:nvSpPr>
          <p:spPr>
            <a:xfrm>
              <a:off x="1690417" y="292694"/>
              <a:ext cx="7307069" cy="1148850"/>
            </a:xfrm>
            <a:prstGeom prst="rect">
              <a:avLst/>
            </a:prstGeom>
            <a:solidFill>
              <a:srgbClr val="B2FCB2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333" kern="0">
                  <a:solidFill>
                    <a:srgbClr val="FF000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Cảm ơn bạn. Mình hát tặng cả lớp nhé!</a:t>
              </a:r>
              <a:endParaRPr sz="3333" ker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1868" y="199458"/>
              <a:ext cx="1506374" cy="1375935"/>
            </a:xfrm>
            <a:prstGeom prst="ellipse">
              <a:avLst/>
            </a:prstGeom>
            <a:solidFill>
              <a:srgbClr val="B2FCB2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333" kern="0">
                  <a:solidFill>
                    <a:srgbClr val="FF0000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Đáp</a:t>
              </a:r>
              <a:endParaRPr sz="3333" ker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</p:grpSp>
      <p:pic>
        <p:nvPicPr>
          <p:cNvPr id="800" name="Google Shape;80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02" y="-120332"/>
            <a:ext cx="1828393" cy="182387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01" name="Google Shape;80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654" y="2528304"/>
            <a:ext cx="1543495" cy="202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1507" y="3525533"/>
            <a:ext cx="1588439" cy="302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56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5"/>
          <p:cNvSpPr txBox="1"/>
          <p:nvPr/>
        </p:nvSpPr>
        <p:spPr>
          <a:xfrm>
            <a:off x="203200" y="177801"/>
            <a:ext cx="11582400" cy="127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B0F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5.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Cánh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cam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lạc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mẹ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từ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ngữ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chỉ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hoạt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động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của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mỗi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con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vật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(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theo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mẫu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).</a:t>
            </a:r>
            <a:endParaRPr sz="3733" kern="0" dirty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graphicFrame>
        <p:nvGraphicFramePr>
          <p:cNvPr id="811" name="Google Shape;811;p25"/>
          <p:cNvGraphicFramePr/>
          <p:nvPr>
            <p:extLst>
              <p:ext uri="{D42A27DB-BD31-4B8C-83A1-F6EECF244321}">
                <p14:modId xmlns:p14="http://schemas.microsoft.com/office/powerpoint/2010/main" val="2888314565"/>
              </p:ext>
            </p:extLst>
          </p:nvPr>
        </p:nvGraphicFramePr>
        <p:xfrm>
          <a:off x="660400" y="2514600"/>
          <a:ext cx="10668000" cy="270260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8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u="none" strike="noStrike" cap="non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Con vật</a:t>
                      </a:r>
                      <a:endParaRPr sz="3700" b="0" u="none" strike="noStrike" cap="non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121933" marR="121933" marT="60967" marB="60967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u="none" strike="noStrike" cap="non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Từ ngữ chỉ hoạt động</a:t>
                      </a:r>
                      <a:endParaRPr sz="3700" b="0" u="none" strike="noStrike" cap="non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121933" marR="121933" marT="60967" marB="60967" anchor="ctr"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8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1" u="none" strike="noStrike" cap="none" dirty="0">
                          <a:solidFill>
                            <a:srgbClr val="FF6600"/>
                          </a:solidFill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M:</a:t>
                      </a:r>
                      <a:r>
                        <a:rPr lang="en-US" sz="3700" b="0" u="none" strike="noStrike" cap="none" dirty="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 </a:t>
                      </a:r>
                      <a:r>
                        <a:rPr lang="en-US" sz="3700" b="0" u="none" strike="noStrike" cap="none" dirty="0" err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ve</a:t>
                      </a:r>
                      <a:r>
                        <a:rPr lang="en-US" sz="3700" b="0" u="none" strike="noStrike" cap="none" dirty="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 </a:t>
                      </a:r>
                      <a:r>
                        <a:rPr lang="en-US" sz="3700" b="0" u="none" strike="noStrike" cap="none" dirty="0" err="1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sầu</a:t>
                      </a:r>
                      <a:endParaRPr sz="3700" b="0" u="none" strike="noStrike" cap="none" dirty="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121933" marR="121933" marT="60967" marB="60967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u="none" strike="noStrike" cap="non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kêu ran</a:t>
                      </a:r>
                      <a:endParaRPr sz="3700" b="0" u="none" strike="noStrike" cap="non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121933" marR="121933" marT="60967" marB="60967" anchor="ctr"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8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u="none" strike="noStrike" cap="none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…</a:t>
                      </a:r>
                      <a:endParaRPr sz="3700" b="0" u="none" strike="noStrike" cap="none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121933" marR="121933" marT="60967" marB="60967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0" u="none" strike="noStrike" cap="none" dirty="0">
                          <a:latin typeface="Arial Rounded"/>
                          <a:ea typeface="Arial Rounded"/>
                          <a:cs typeface="Arial Rounded"/>
                          <a:sym typeface="Arial Rounded"/>
                        </a:rPr>
                        <a:t>…</a:t>
                      </a:r>
                      <a:endParaRPr sz="3700" b="0" u="none" strike="noStrike" cap="none" dirty="0">
                        <a:latin typeface="Arial Rounded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121933" marR="121933" marT="60967" marB="60967" anchor="ctr"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4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" name="Google Shape;819;p26"/>
          <p:cNvGraphicFramePr/>
          <p:nvPr>
            <p:extLst>
              <p:ext uri="{D42A27DB-BD31-4B8C-83A1-F6EECF244321}">
                <p14:modId xmlns:p14="http://schemas.microsoft.com/office/powerpoint/2010/main" val="3443132043"/>
              </p:ext>
            </p:extLst>
          </p:nvPr>
        </p:nvGraphicFramePr>
        <p:xfrm>
          <a:off x="491320" y="1559560"/>
          <a:ext cx="11277600" cy="49744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69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90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1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Con </a:t>
                      </a:r>
                      <a:r>
                        <a:rPr lang="en-US" sz="3700" b="1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vật</a:t>
                      </a:r>
                      <a:endParaRPr sz="3700" b="1" u="none" strike="noStrike" cap="none" dirty="0">
                        <a:latin typeface="Times New Roman" panose="02020603050405020304" pitchFamily="18" charset="0"/>
                        <a:ea typeface="Arial Rounded"/>
                        <a:cs typeface="Times New Roman" panose="02020603050405020304" pitchFamily="18" charset="0"/>
                        <a:sym typeface="Arial Rounded"/>
                      </a:endParaRPr>
                    </a:p>
                  </a:txBody>
                  <a:tcPr marL="57267" marR="57267" marT="57267" marB="57267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b="1" u="none" strike="noStrike" cap="none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Từ chỉ hoạt động</a:t>
                      </a:r>
                      <a:endParaRPr sz="2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67" marR="57267" marT="57267" marB="57267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0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Cánh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cam</a:t>
                      </a:r>
                      <a:endParaRPr sz="3700" b="0" u="none" strike="noStrike" cap="none" dirty="0">
                        <a:latin typeface="Times New Roman" panose="02020603050405020304" pitchFamily="18" charset="0"/>
                        <a:ea typeface="Arial Rounded"/>
                        <a:cs typeface="Times New Roman" panose="02020603050405020304" pitchFamily="18" charset="0"/>
                        <a:sym typeface="Arial Rounded"/>
                      </a:endParaRPr>
                    </a:p>
                  </a:txBody>
                  <a:tcPr marL="57267" marR="57267" marT="57267" marB="57267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u="none" strike="noStrike" cap="none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đi lạc, gọi mẹ</a:t>
                      </a:r>
                      <a:endParaRPr sz="3700" b="0" u="none" strike="noStrike" cap="none">
                        <a:latin typeface="Times New Roman" panose="02020603050405020304" pitchFamily="18" charset="0"/>
                        <a:ea typeface="Arial Rounded"/>
                        <a:cs typeface="Times New Roman" panose="02020603050405020304" pitchFamily="18" charset="0"/>
                        <a:sym typeface="Arial Rounded"/>
                      </a:endParaRPr>
                    </a:p>
                  </a:txBody>
                  <a:tcPr marL="57267" marR="57267" marT="57267" marB="57267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0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Ve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sầu</a:t>
                      </a:r>
                      <a:endParaRPr sz="3700" b="0" u="none" strike="noStrike" cap="none" dirty="0">
                        <a:latin typeface="Times New Roman" panose="02020603050405020304" pitchFamily="18" charset="0"/>
                        <a:ea typeface="Arial Rounded"/>
                        <a:cs typeface="Times New Roman" panose="02020603050405020304" pitchFamily="18" charset="0"/>
                        <a:sym typeface="Arial Rounded"/>
                      </a:endParaRPr>
                    </a:p>
                  </a:txBody>
                  <a:tcPr marL="57267" marR="57267" marT="57267" marB="57267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kêu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ran</a:t>
                      </a:r>
                      <a:endParaRPr sz="3700" b="0" u="none" strike="noStrike" cap="none" dirty="0">
                        <a:latin typeface="Times New Roman" panose="02020603050405020304" pitchFamily="18" charset="0"/>
                        <a:ea typeface="Arial Rounded"/>
                        <a:cs typeface="Times New Roman" panose="02020603050405020304" pitchFamily="18" charset="0"/>
                        <a:sym typeface="Arial Rounded"/>
                      </a:endParaRPr>
                    </a:p>
                  </a:txBody>
                  <a:tcPr marL="57267" marR="57267" marT="57267" marB="57267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0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u="none" strike="noStrike" cap="none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Bọ dừa</a:t>
                      </a:r>
                      <a:endParaRPr sz="3700" b="0" u="none" strike="noStrike" cap="none">
                        <a:latin typeface="Times New Roman" panose="02020603050405020304" pitchFamily="18" charset="0"/>
                        <a:ea typeface="Arial Rounded"/>
                        <a:cs typeface="Times New Roman" panose="02020603050405020304" pitchFamily="18" charset="0"/>
                        <a:sym typeface="Arial Rounded"/>
                      </a:endParaRPr>
                    </a:p>
                  </a:txBody>
                  <a:tcPr marL="57267" marR="57267" marT="57267" marB="57267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dừng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nấu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cơm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,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bảo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nhau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đi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tìm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,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nói</a:t>
                      </a:r>
                      <a:endParaRPr sz="3700" b="0" u="none" strike="noStrike" cap="none" dirty="0">
                        <a:latin typeface="Times New Roman" panose="02020603050405020304" pitchFamily="18" charset="0"/>
                        <a:ea typeface="Arial Rounded"/>
                        <a:cs typeface="Times New Roman" panose="02020603050405020304" pitchFamily="18" charset="0"/>
                        <a:sym typeface="Arial Rounded"/>
                      </a:endParaRPr>
                    </a:p>
                  </a:txBody>
                  <a:tcPr marL="57267" marR="57267" marT="57267" marB="57267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0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u="none" strike="noStrike" cap="none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Cào cào</a:t>
                      </a:r>
                      <a:endParaRPr sz="3700" b="0" u="none" strike="noStrike" cap="none">
                        <a:latin typeface="Times New Roman" panose="02020603050405020304" pitchFamily="18" charset="0"/>
                        <a:ea typeface="Arial Rounded"/>
                        <a:cs typeface="Times New Roman" panose="02020603050405020304" pitchFamily="18" charset="0"/>
                        <a:sym typeface="Arial Rounded"/>
                      </a:endParaRPr>
                    </a:p>
                  </a:txBody>
                  <a:tcPr marL="57267" marR="57267" marT="57267" marB="57267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ngưng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dã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gạo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,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bảo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nhau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đi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tìm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,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nói</a:t>
                      </a:r>
                      <a:endParaRPr sz="3700" b="0" u="none" strike="noStrike" cap="none" dirty="0">
                        <a:latin typeface="Times New Roman" panose="02020603050405020304" pitchFamily="18" charset="0"/>
                        <a:ea typeface="Arial Rounded"/>
                        <a:cs typeface="Times New Roman" panose="02020603050405020304" pitchFamily="18" charset="0"/>
                        <a:sym typeface="Arial Rounded"/>
                      </a:endParaRPr>
                    </a:p>
                  </a:txBody>
                  <a:tcPr marL="57267" marR="57267" marT="57267" marB="57267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0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u="none" strike="noStrike" cap="none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Xén tóc</a:t>
                      </a:r>
                      <a:endParaRPr sz="3700" b="0" u="none" strike="noStrike" cap="none">
                        <a:latin typeface="Times New Roman" panose="02020603050405020304" pitchFamily="18" charset="0"/>
                        <a:ea typeface="Arial Rounded"/>
                        <a:cs typeface="Times New Roman" panose="02020603050405020304" pitchFamily="18" charset="0"/>
                        <a:sym typeface="Arial Rounded"/>
                      </a:endParaRPr>
                    </a:p>
                  </a:txBody>
                  <a:tcPr marL="57267" marR="57267" marT="57267" marB="57267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thôi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cắt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áo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,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bảo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nhau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đi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tìm</a:t>
                      </a:r>
                      <a:r>
                        <a:rPr lang="en-US" sz="3700" u="none" strike="noStrike" cap="none" dirty="0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, </a:t>
                      </a:r>
                      <a:r>
                        <a:rPr lang="en-US" sz="3700" u="none" strike="noStrike" cap="none" dirty="0" err="1">
                          <a:latin typeface="Times New Roman" panose="02020603050405020304" pitchFamily="18" charset="0"/>
                          <a:ea typeface="Arial Rounded"/>
                          <a:cs typeface="Times New Roman" panose="02020603050405020304" pitchFamily="18" charset="0"/>
                          <a:sym typeface="Arial Rounded"/>
                        </a:rPr>
                        <a:t>nói</a:t>
                      </a:r>
                      <a:endParaRPr sz="3700" b="0" u="none" strike="noStrike" cap="none" dirty="0">
                        <a:latin typeface="Times New Roman" panose="02020603050405020304" pitchFamily="18" charset="0"/>
                        <a:ea typeface="Arial Rounded"/>
                        <a:cs typeface="Times New Roman" panose="02020603050405020304" pitchFamily="18" charset="0"/>
                        <a:sym typeface="Arial Rounded"/>
                      </a:endParaRPr>
                    </a:p>
                  </a:txBody>
                  <a:tcPr marL="57267" marR="57267" marT="57267" marB="57267" anchor="ctr">
                    <a:lnL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rgbClr val="00B0F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20" name="Google Shape;820;p26"/>
          <p:cNvSpPr txBox="1"/>
          <p:nvPr/>
        </p:nvSpPr>
        <p:spPr>
          <a:xfrm>
            <a:off x="203200" y="177801"/>
            <a:ext cx="11582400" cy="127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>
                <a:solidFill>
                  <a:srgbClr val="00B0F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5. </a:t>
            </a:r>
            <a:r>
              <a:rPr lang="en-US" sz="37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 trong bài Cánh cam lạc mẹ từ ngữ chỉ hoạt động của mỗi con vật (theo mẫu).</a:t>
            </a:r>
            <a:endParaRPr sz="37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24997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9" name="Google Shape;1299;p59"/>
          <p:cNvPicPr preferRelativeResize="0"/>
          <p:nvPr/>
        </p:nvPicPr>
        <p:blipFill rotWithShape="1">
          <a:blip r:embed="rId3">
            <a:alphaModFix/>
          </a:blip>
          <a:srcRect l="5528" r="553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59"/>
          <p:cNvPicPr preferRelativeResize="0"/>
          <p:nvPr/>
        </p:nvPicPr>
        <p:blipFill rotWithShape="1">
          <a:blip r:embed="rId4">
            <a:alphaModFix/>
          </a:blip>
          <a:srcRect l="15285" t="10428" r="46645" b="11189"/>
          <a:stretch/>
        </p:blipFill>
        <p:spPr>
          <a:xfrm>
            <a:off x="-1293284" y="-296334"/>
            <a:ext cx="14109701" cy="745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087" y="-937681"/>
            <a:ext cx="10162116" cy="835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59"/>
          <p:cNvPicPr preferRelativeResize="0"/>
          <p:nvPr/>
        </p:nvPicPr>
        <p:blipFill rotWithShape="1">
          <a:blip r:embed="rId6">
            <a:alphaModFix/>
          </a:blip>
          <a:srcRect l="38659" t="64301" r="35610" b="1636"/>
          <a:stretch/>
        </p:blipFill>
        <p:spPr>
          <a:xfrm>
            <a:off x="6096000" y="1178989"/>
            <a:ext cx="4817533" cy="4500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59"/>
          <p:cNvSpPr/>
          <p:nvPr/>
        </p:nvSpPr>
        <p:spPr>
          <a:xfrm rot="-316393">
            <a:off x="2438400" y="2815995"/>
            <a:ext cx="5304371" cy="233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70C0"/>
              </a:buClr>
              <a:buSzPts val="5400"/>
            </a:pPr>
            <a:r>
              <a:rPr lang="en-US" sz="7200" b="1" ker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 và</a:t>
            </a:r>
            <a:endParaRPr sz="7200" b="1" kern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algn="ctr" defTabSz="1219170">
              <a:buClr>
                <a:srgbClr val="0070C0"/>
              </a:buClr>
              <a:buSzPts val="5400"/>
            </a:pPr>
            <a:r>
              <a:rPr lang="en-US" sz="7200" b="1" ker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dặn dò</a:t>
            </a:r>
            <a:endParaRPr sz="7200" b="1" kern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98649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" name="Google Shape;1311;p60"/>
          <p:cNvPicPr preferRelativeResize="0"/>
          <p:nvPr/>
        </p:nvPicPr>
        <p:blipFill rotWithShape="1">
          <a:blip r:embed="rId3">
            <a:alphaModFix/>
          </a:blip>
          <a:srcRect l="5528" r="553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60"/>
          <p:cNvPicPr preferRelativeResize="0"/>
          <p:nvPr/>
        </p:nvPicPr>
        <p:blipFill rotWithShape="1">
          <a:blip r:embed="rId4">
            <a:alphaModFix/>
          </a:blip>
          <a:srcRect l="11382" t="65334" r="64269" b="-2"/>
          <a:stretch/>
        </p:blipFill>
        <p:spPr>
          <a:xfrm>
            <a:off x="6788151" y="2889251"/>
            <a:ext cx="3276600" cy="329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60"/>
          <p:cNvPicPr preferRelativeResize="0"/>
          <p:nvPr/>
        </p:nvPicPr>
        <p:blipFill rotWithShape="1">
          <a:blip r:embed="rId4">
            <a:alphaModFix/>
          </a:blip>
          <a:srcRect l="40373" t="30025" r="35277" b="35307"/>
          <a:stretch/>
        </p:blipFill>
        <p:spPr>
          <a:xfrm>
            <a:off x="882651" y="3566584"/>
            <a:ext cx="3276600" cy="329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60"/>
          <p:cNvPicPr preferRelativeResize="0"/>
          <p:nvPr/>
        </p:nvPicPr>
        <p:blipFill rotWithShape="1">
          <a:blip r:embed="rId4">
            <a:alphaModFix/>
          </a:blip>
          <a:srcRect l="68346" t="32668" r="7307" b="32668"/>
          <a:stretch/>
        </p:blipFill>
        <p:spPr>
          <a:xfrm>
            <a:off x="6142567" y="31751"/>
            <a:ext cx="3276600" cy="3291416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Google Shape;1315;p60"/>
          <p:cNvSpPr txBox="1"/>
          <p:nvPr/>
        </p:nvSpPr>
        <p:spPr>
          <a:xfrm>
            <a:off x="986367" y="2006600"/>
            <a:ext cx="7683500" cy="237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70C0"/>
              </a:buClr>
              <a:buSzPts val="5500"/>
            </a:pPr>
            <a:r>
              <a:rPr lang="en-US" sz="7333" b="1" ker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Tạm biệt và 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70C0"/>
              </a:buClr>
              <a:buSzPts val="5500"/>
            </a:pPr>
            <a:r>
              <a:rPr lang="en-US" sz="7333" b="1" ker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hẹn gặp lại</a:t>
            </a:r>
            <a:endParaRPr sz="7333" b="1" kern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69178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4"/>
          <p:cNvPicPr preferRelativeResize="0"/>
          <p:nvPr/>
        </p:nvPicPr>
        <p:blipFill rotWithShape="1">
          <a:blip r:embed="rId3">
            <a:alphaModFix/>
          </a:blip>
          <a:srcRect l="5528" r="553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4"/>
          <p:cNvPicPr preferRelativeResize="0"/>
          <p:nvPr/>
        </p:nvPicPr>
        <p:blipFill rotWithShape="1">
          <a:blip r:embed="rId4">
            <a:alphaModFix/>
          </a:blip>
          <a:srcRect l="15285" t="10428" r="46645" b="11189"/>
          <a:stretch/>
        </p:blipFill>
        <p:spPr>
          <a:xfrm>
            <a:off x="-1465407" y="-380996"/>
            <a:ext cx="14109701" cy="745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4"/>
          <p:cNvPicPr preferRelativeResize="0"/>
          <p:nvPr/>
        </p:nvPicPr>
        <p:blipFill rotWithShape="1">
          <a:blip r:embed="rId5">
            <a:alphaModFix/>
          </a:blip>
          <a:srcRect t="30568" b="26671"/>
          <a:stretch/>
        </p:blipFill>
        <p:spPr>
          <a:xfrm>
            <a:off x="633260" y="1395523"/>
            <a:ext cx="11451163" cy="324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"/>
          <p:cNvPicPr preferRelativeResize="0"/>
          <p:nvPr/>
        </p:nvPicPr>
        <p:blipFill rotWithShape="1">
          <a:blip r:embed="rId4">
            <a:alphaModFix/>
          </a:blip>
          <a:srcRect t="86684" r="63071"/>
          <a:stretch/>
        </p:blipFill>
        <p:spPr>
          <a:xfrm>
            <a:off x="442387" y="4830233"/>
            <a:ext cx="135255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"/>
          <p:cNvSpPr/>
          <p:nvPr/>
        </p:nvSpPr>
        <p:spPr>
          <a:xfrm>
            <a:off x="2901844" y="852046"/>
            <a:ext cx="5994621" cy="84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667" b="1" u="sng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Tiếng</a:t>
            </a:r>
            <a:r>
              <a:rPr lang="en-US" sz="4667" b="1" u="sng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667" b="1" u="sng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</a:t>
            </a:r>
            <a:endParaRPr sz="4667" b="1" u="sng" kern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4"/>
          <p:cNvSpPr txBox="1"/>
          <p:nvPr/>
        </p:nvSpPr>
        <p:spPr>
          <a:xfrm rot="848162">
            <a:off x="1574805" y="2698745"/>
            <a:ext cx="2040467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Ôn</a:t>
            </a:r>
            <a:endParaRPr sz="6000" kern="0" dirty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511" name="Google Shape;511;p4"/>
          <p:cNvSpPr txBox="1"/>
          <p:nvPr/>
        </p:nvSpPr>
        <p:spPr>
          <a:xfrm>
            <a:off x="4337245" y="2741880"/>
            <a:ext cx="1680633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tập</a:t>
            </a:r>
            <a:endParaRPr sz="6000" kern="0" dirty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512" name="Google Shape;512;p4"/>
          <p:cNvSpPr txBox="1"/>
          <p:nvPr/>
        </p:nvSpPr>
        <p:spPr>
          <a:xfrm rot="-716625">
            <a:off x="6856545" y="2821145"/>
            <a:ext cx="1695572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giữa</a:t>
            </a:r>
            <a:endParaRPr sz="6000" kern="0" dirty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513" name="Google Shape;513;p4"/>
          <p:cNvSpPr txBox="1"/>
          <p:nvPr/>
        </p:nvSpPr>
        <p:spPr>
          <a:xfrm rot="269072">
            <a:off x="8917037" y="2128732"/>
            <a:ext cx="2341907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HK II</a:t>
            </a:r>
            <a:endParaRPr sz="6000" kern="0" dirty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14" name="Google Shape;524;p5"/>
          <p:cNvSpPr txBox="1"/>
          <p:nvPr/>
        </p:nvSpPr>
        <p:spPr>
          <a:xfrm>
            <a:off x="3839637" y="4031655"/>
            <a:ext cx="4119033" cy="992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333" tIns="162333" rIns="162333" bIns="162333" anchor="t" anchorCtr="0">
            <a:noAutofit/>
          </a:bodyPr>
          <a:lstStyle/>
          <a:p>
            <a:pPr algn="ctr" defTabSz="1219170">
              <a:buClr>
                <a:srgbClr val="4472C4"/>
              </a:buClr>
              <a:buSzPts val="2600"/>
            </a:pPr>
            <a:r>
              <a:rPr lang="en-US" sz="5867" kern="0" dirty="0" err="1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Tiết</a:t>
            </a:r>
            <a:r>
              <a:rPr lang="en-US" sz="5867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5867" kern="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3 </a:t>
            </a:r>
            <a:r>
              <a:rPr lang="en-US" sz="5867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+ </a:t>
            </a:r>
            <a:r>
              <a:rPr lang="en-US" sz="5867" kern="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4</a:t>
            </a:r>
            <a:endParaRPr sz="933" kern="0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06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5"/>
          <p:cNvPicPr preferRelativeResize="0"/>
          <p:nvPr/>
        </p:nvPicPr>
        <p:blipFill rotWithShape="1">
          <a:blip r:embed="rId3">
            <a:alphaModFix/>
          </a:blip>
          <a:srcRect l="5528" r="553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5"/>
          <p:cNvPicPr preferRelativeResize="0"/>
          <p:nvPr/>
        </p:nvPicPr>
        <p:blipFill rotWithShape="1">
          <a:blip r:embed="rId4">
            <a:alphaModFix/>
          </a:blip>
          <a:srcRect l="15285" t="10428" r="46645" b="11189"/>
          <a:stretch/>
        </p:blipFill>
        <p:spPr>
          <a:xfrm>
            <a:off x="-1293284" y="-296334"/>
            <a:ext cx="14109701" cy="745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5"/>
          <p:cNvPicPr preferRelativeResize="0"/>
          <p:nvPr/>
        </p:nvPicPr>
        <p:blipFill rotWithShape="1">
          <a:blip r:embed="rId5">
            <a:alphaModFix/>
          </a:blip>
          <a:srcRect t="34889"/>
          <a:stretch/>
        </p:blipFill>
        <p:spPr>
          <a:xfrm>
            <a:off x="215428" y="4926131"/>
            <a:ext cx="1577513" cy="1931869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"/>
          <p:cNvSpPr txBox="1"/>
          <p:nvPr/>
        </p:nvSpPr>
        <p:spPr>
          <a:xfrm>
            <a:off x="580600" y="719320"/>
            <a:ext cx="11030801" cy="992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333" tIns="162333" rIns="162333" bIns="162333" anchor="t" anchorCtr="0">
            <a:noAutofit/>
          </a:bodyPr>
          <a:lstStyle/>
          <a:p>
            <a:pPr algn="ctr" defTabSz="1219170">
              <a:buClr>
                <a:srgbClr val="4472C4"/>
              </a:buClr>
              <a:buSzPts val="2600"/>
            </a:pPr>
            <a:r>
              <a:rPr lang="en-US" sz="6400" b="1" kern="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 Rounded"/>
              </a:rPr>
              <a:t>YÊU CẦU CẦN ĐẠT</a:t>
            </a:r>
            <a:endParaRPr sz="1067" b="1" kern="0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0818" y="2075637"/>
            <a:ext cx="9481073" cy="4326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-    </a:t>
            </a:r>
            <a:r>
              <a:rPr lang="vi-VN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Đọc </a:t>
            </a:r>
            <a:r>
              <a:rPr lang="vi-VN" sz="2667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đúng và rõ ràng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thơ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Cánh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cam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lạc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mẹ</a:t>
            </a:r>
            <a:r>
              <a:rPr lang="vi-VN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, biết </a:t>
            </a:r>
            <a:r>
              <a:rPr lang="vi-VN" sz="2667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ngắt nghỉ hơi ở chỗ có dấu câu, chỗ ngắt nhịp thơ. </a:t>
            </a:r>
            <a:endParaRPr lang="en-US" sz="2667" kern="0" dirty="0" smtClean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 marL="457200" indent="-457200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Nắm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được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nội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dung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thơ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. </a:t>
            </a:r>
          </a:p>
          <a:p>
            <a:pPr marL="457200" indent="-457200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Biết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nói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đáp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lời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một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tình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huống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. </a:t>
            </a:r>
          </a:p>
          <a:p>
            <a:pPr marL="457200" indent="-457200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Tìm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được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từ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ngữ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chỉ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hoạt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động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mỗi</a:t>
            </a:r>
            <a:r>
              <a:rPr lang="en-US" sz="2667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con </a:t>
            </a:r>
            <a:r>
              <a:rPr lang="en-US" sz="2667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vật</a:t>
            </a:r>
            <a:r>
              <a:rPr lang="en-US" sz="2667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00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/>
            </a:r>
            <a:br>
              <a:rPr lang="vi-VN" sz="2667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</a:b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6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56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3453" y="4851400"/>
            <a:ext cx="1859776" cy="20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15"/>
          <p:cNvSpPr txBox="1"/>
          <p:nvPr/>
        </p:nvSpPr>
        <p:spPr>
          <a:xfrm>
            <a:off x="203200" y="49732"/>
            <a:ext cx="9448800" cy="63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333" b="1" kern="0" dirty="0">
                <a:solidFill>
                  <a:srgbClr val="00B0F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3.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Đọc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thơ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dưới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đây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và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trả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lời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câu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hỏi</a:t>
            </a:r>
            <a:endParaRPr sz="3333" kern="0" dirty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44" name="Google Shape;644;p15"/>
          <p:cNvSpPr txBox="1"/>
          <p:nvPr/>
        </p:nvSpPr>
        <p:spPr>
          <a:xfrm>
            <a:off x="584419" y="1414860"/>
            <a:ext cx="5536764" cy="258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Cánh cam đi lạc mẹ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Gió xô vào vườn hoang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Giữa bao nhiêu gai góc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Lũ ve sầu kêu ran.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45" name="Google Shape;645;p15"/>
          <p:cNvSpPr txBox="1"/>
          <p:nvPr/>
        </p:nvSpPr>
        <p:spPr>
          <a:xfrm>
            <a:off x="3352800" y="741096"/>
            <a:ext cx="4313824" cy="63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333" kern="0">
                <a:solidFill>
                  <a:srgbClr val="FF33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Cánh cam lạc mẹ</a:t>
            </a:r>
            <a:endParaRPr sz="3333" kern="0">
              <a:solidFill>
                <a:srgbClr val="FF33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46" name="Google Shape;646;p15"/>
          <p:cNvSpPr txBox="1"/>
          <p:nvPr/>
        </p:nvSpPr>
        <p:spPr>
          <a:xfrm>
            <a:off x="584419" y="3904109"/>
            <a:ext cx="5536764" cy="258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Chiều nhạt nắng trắng sương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Trời rộng xanh như bể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 cánh cam gọi mẹ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Khản đặc trên lối mòn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47" name="Google Shape;647;p15"/>
          <p:cNvSpPr txBox="1"/>
          <p:nvPr/>
        </p:nvSpPr>
        <p:spPr>
          <a:xfrm>
            <a:off x="6299200" y="1377169"/>
            <a:ext cx="4483893" cy="258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Bọ dừa dừng nấu cơm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Cào cào ngững giã gạo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Xén tóc thôi cắt áo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Đều bảo nhau đi tìm.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48" name="Google Shape;648;p15"/>
          <p:cNvSpPr txBox="1"/>
          <p:nvPr/>
        </p:nvSpPr>
        <p:spPr>
          <a:xfrm>
            <a:off x="6299200" y="3857739"/>
            <a:ext cx="4856520" cy="307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Khu vườn hoang lặng im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Bỗng râm ran khắp lối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 điều ai cũng nói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Cánh cam về nhà tôi.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r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2667" i="1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(Ngân Vịnh)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97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3453" y="4851400"/>
            <a:ext cx="1859776" cy="20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16"/>
          <p:cNvSpPr txBox="1"/>
          <p:nvPr/>
        </p:nvSpPr>
        <p:spPr>
          <a:xfrm>
            <a:off x="203200" y="49732"/>
            <a:ext cx="9448800" cy="63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333" b="1" kern="0">
                <a:solidFill>
                  <a:srgbClr val="00B0F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3. </a:t>
            </a: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Đọc bài thơ dưới đây và trả lời câu hỏi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58" name="Google Shape;658;p16"/>
          <p:cNvSpPr txBox="1"/>
          <p:nvPr/>
        </p:nvSpPr>
        <p:spPr>
          <a:xfrm>
            <a:off x="584419" y="1414860"/>
            <a:ext cx="5536764" cy="258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Cánh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cam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lạc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mẹ</a:t>
            </a:r>
            <a:endParaRPr sz="3333" kern="0" dirty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Gió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xô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vào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vườn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hoang</a:t>
            </a:r>
            <a:endParaRPr sz="3333" kern="0" dirty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Giữa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bao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nhiêu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gai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góc</a:t>
            </a:r>
            <a:endParaRPr sz="3333" kern="0" dirty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Lũ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ve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sầu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3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kêu</a:t>
            </a:r>
            <a:r>
              <a:rPr lang="en-US" sz="33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ran.</a:t>
            </a:r>
            <a:endParaRPr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59" name="Google Shape;659;p16"/>
          <p:cNvSpPr txBox="1"/>
          <p:nvPr/>
        </p:nvSpPr>
        <p:spPr>
          <a:xfrm>
            <a:off x="3352800" y="741096"/>
            <a:ext cx="4313824" cy="635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333" kern="0">
                <a:solidFill>
                  <a:srgbClr val="FF33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Cánh cam lạc mẹ</a:t>
            </a:r>
            <a:endParaRPr sz="3333" kern="0">
              <a:solidFill>
                <a:srgbClr val="FF33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60" name="Google Shape;660;p16"/>
          <p:cNvSpPr txBox="1"/>
          <p:nvPr/>
        </p:nvSpPr>
        <p:spPr>
          <a:xfrm>
            <a:off x="584419" y="3904109"/>
            <a:ext cx="5536764" cy="258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Chiều nhạt nắng trắng sương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Trời rộng xanh như bể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 cánh cam gọi mẹ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Khản đặc trên lối mòn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61" name="Google Shape;661;p16"/>
          <p:cNvSpPr txBox="1"/>
          <p:nvPr/>
        </p:nvSpPr>
        <p:spPr>
          <a:xfrm>
            <a:off x="6299200" y="1377169"/>
            <a:ext cx="4483893" cy="258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Bọ dừa dừng nấu cơm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Cào cào ngững giã gạo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Xén tóc thôi cắt áo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Đều bảo nhau đi tìm.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62" name="Google Shape;662;p16"/>
          <p:cNvSpPr txBox="1"/>
          <p:nvPr/>
        </p:nvSpPr>
        <p:spPr>
          <a:xfrm>
            <a:off x="6299200" y="3857739"/>
            <a:ext cx="4856520" cy="3077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Khu vườn hoang lặng im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Bỗng râm ran khắp lối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 điều ai cũng nói</a:t>
            </a:r>
            <a:endParaRPr sz="33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  <a:p>
            <a:pPr algn="just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33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Cánh cam về nhà tôi.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r" defTabSz="1219170">
              <a:lnSpc>
                <a:spcPct val="120000"/>
              </a:lnSpc>
              <a:buClr>
                <a:srgbClr val="000000"/>
              </a:buClr>
            </a:pPr>
            <a:r>
              <a:rPr lang="en-US" sz="2667" i="1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(Ngân Vịnh)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665" name="Google Shape;665;p16"/>
          <p:cNvGrpSpPr/>
          <p:nvPr/>
        </p:nvGrpSpPr>
        <p:grpSpPr>
          <a:xfrm>
            <a:off x="9143999" y="57353"/>
            <a:ext cx="2966717" cy="517483"/>
            <a:chOff x="6809422" y="-15763"/>
            <a:chExt cx="2077840" cy="388112"/>
          </a:xfrm>
        </p:grpSpPr>
        <p:sp>
          <p:nvSpPr>
            <p:cNvPr id="666" name="Google Shape;666;p16"/>
            <p:cNvSpPr/>
            <p:nvPr/>
          </p:nvSpPr>
          <p:spPr>
            <a:xfrm>
              <a:off x="7236376" y="-1628"/>
              <a:ext cx="1650886" cy="373977"/>
            </a:xfrm>
            <a:prstGeom prst="roundRect">
              <a:avLst>
                <a:gd name="adj" fmla="val 16667"/>
              </a:avLst>
            </a:prstGeom>
            <a:solidFill>
              <a:srgbClr val="EEFFD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2400" kern="0">
                  <a:solidFill>
                    <a:srgbClr val="FF0066"/>
                  </a:solidFill>
                  <a:latin typeface="Times New Roman" panose="02020603050405020304" pitchFamily="18" charset="0"/>
                  <a:ea typeface="Arial Rounded"/>
                  <a:cs typeface="Times New Roman" panose="02020603050405020304" pitchFamily="18" charset="0"/>
                  <a:sym typeface="Arial Rounded"/>
                </a:rPr>
                <a:t>Đọc toàn bài</a:t>
              </a:r>
              <a:endParaRPr sz="2400" kern="0">
                <a:solidFill>
                  <a:srgbClr val="FF0066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endParaRPr>
            </a:p>
          </p:txBody>
        </p:sp>
        <p:pic>
          <p:nvPicPr>
            <p:cNvPr id="667" name="Google Shape;667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09422" y="-15763"/>
              <a:ext cx="597765" cy="35938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439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7"/>
          <p:cNvSpPr txBox="1"/>
          <p:nvPr/>
        </p:nvSpPr>
        <p:spPr>
          <a:xfrm>
            <a:off x="5913717" y="132389"/>
            <a:ext cx="6075084" cy="129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033" tIns="72500" rIns="145033" bIns="725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a. Chuyện gì xảy ra với cánh cam?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74" name="Google Shape;674;p17"/>
          <p:cNvSpPr txBox="1"/>
          <p:nvPr/>
        </p:nvSpPr>
        <p:spPr>
          <a:xfrm>
            <a:off x="5913717" y="1313868"/>
            <a:ext cx="6075084" cy="203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367" tIns="69700" rIns="139367" bIns="69700" anchor="t" anchorCtr="0">
            <a:spAutoFit/>
          </a:bodyPr>
          <a:lstStyle/>
          <a:p>
            <a:pPr algn="just" defTabSz="1219170">
              <a:lnSpc>
                <a:spcPct val="110000"/>
              </a:lnSpc>
              <a:buClr>
                <a:srgbClr val="000000"/>
              </a:buClr>
            </a:pPr>
            <a:r>
              <a:rPr lang="en-US" sz="3733" ker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⇨ Cánh cam bị lạc mẹ, bị gió xô vào vườn hoang đầy gai góc.</a:t>
            </a:r>
            <a:endParaRPr sz="3733" kern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75" name="Google Shape;675;p17"/>
          <p:cNvSpPr/>
          <p:nvPr/>
        </p:nvSpPr>
        <p:spPr>
          <a:xfrm>
            <a:off x="101601" y="-25400"/>
            <a:ext cx="2508577" cy="1000453"/>
          </a:xfrm>
          <a:prstGeom prst="notchedRightArrow">
            <a:avLst>
              <a:gd name="adj1" fmla="val 50000"/>
              <a:gd name="adj2" fmla="val 56075"/>
            </a:avLst>
          </a:prstGeom>
          <a:solidFill>
            <a:srgbClr val="FF5050"/>
          </a:solidFill>
          <a:ln>
            <a:noFill/>
          </a:ln>
        </p:spPr>
        <p:txBody>
          <a:bodyPr spcFirstLastPara="1" wrap="square" lIns="138167" tIns="69100" rIns="138167" bIns="691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>
                <a:solidFill>
                  <a:srgbClr val="FFFFFF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Đọc đoạn 1</a:t>
            </a:r>
            <a:endParaRPr sz="2667" kern="0">
              <a:solidFill>
                <a:srgbClr val="FFFFFF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cxnSp>
        <p:nvCxnSpPr>
          <p:cNvPr id="676" name="Google Shape;676;p17"/>
          <p:cNvCxnSpPr/>
          <p:nvPr/>
        </p:nvCxnSpPr>
        <p:spPr>
          <a:xfrm>
            <a:off x="5710345" y="408"/>
            <a:ext cx="24025" cy="6883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9" name="Google Shape;679;p17"/>
          <p:cNvSpPr/>
          <p:nvPr/>
        </p:nvSpPr>
        <p:spPr>
          <a:xfrm>
            <a:off x="282053" y="2256739"/>
            <a:ext cx="5303944" cy="242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Cánh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cam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lạc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mẹ</a:t>
            </a:r>
            <a:endParaRPr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Gió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xô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vào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vườn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hoang</a:t>
            </a:r>
            <a:endParaRPr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Giữa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bao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nhiêu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gai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góc</a:t>
            </a:r>
            <a:endParaRPr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Lũ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ve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sầu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kêu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ran.</a:t>
            </a:r>
            <a:endParaRPr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80" name="Google Shape;680;p17"/>
          <p:cNvSpPr txBox="1"/>
          <p:nvPr/>
        </p:nvSpPr>
        <p:spPr>
          <a:xfrm>
            <a:off x="-209006" y="1095240"/>
            <a:ext cx="5487385" cy="66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66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CÁNH CAM LẠC MẸ</a:t>
            </a:r>
            <a:endParaRPr sz="3733" i="1" kern="0" dirty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681" name="Google Shape;681;p17" descr="Work Out Fitness Sticker By Aminal Sticker for iOS &amp;amp; Android | GIPHY in  2021 | Cute questions, Imessage sticker, Kawaii ani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7600" y="439778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17" descr="via GIPHY | Cute gif, Love stickers, Imessage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6400" y="3934866"/>
            <a:ext cx="2923133" cy="2923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5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8"/>
          <p:cNvSpPr txBox="1"/>
          <p:nvPr/>
        </p:nvSpPr>
        <p:spPr>
          <a:xfrm>
            <a:off x="5913717" y="132390"/>
            <a:ext cx="6075084" cy="129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033" tIns="72500" rIns="145033" bIns="725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b. Những ai đã quan tâm, giúp đỡ cánh cam?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89" name="Google Shape;689;p18"/>
          <p:cNvSpPr txBox="1"/>
          <p:nvPr/>
        </p:nvSpPr>
        <p:spPr>
          <a:xfrm>
            <a:off x="5913717" y="1397000"/>
            <a:ext cx="6075084" cy="203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367" tIns="69700" rIns="139367" bIns="69700" anchor="t" anchorCtr="0">
            <a:spAutoFit/>
          </a:bodyPr>
          <a:lstStyle/>
          <a:p>
            <a:pPr algn="just" defTabSz="1219170">
              <a:lnSpc>
                <a:spcPct val="110000"/>
              </a:lnSpc>
              <a:buClr>
                <a:srgbClr val="000000"/>
              </a:buClr>
            </a:pPr>
            <a:r>
              <a:rPr lang="en-US" sz="3733" ker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⇨ Những người đã quan tâm, giúp đỡ cánh cam là: bọ dừa, cào cào, xén tóc</a:t>
            </a:r>
            <a:endParaRPr sz="3733" kern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690" name="Google Shape;690;p18"/>
          <p:cNvSpPr/>
          <p:nvPr/>
        </p:nvSpPr>
        <p:spPr>
          <a:xfrm>
            <a:off x="101601" y="-25400"/>
            <a:ext cx="2508577" cy="1000453"/>
          </a:xfrm>
          <a:prstGeom prst="notchedRightArrow">
            <a:avLst>
              <a:gd name="adj1" fmla="val 50000"/>
              <a:gd name="adj2" fmla="val 56075"/>
            </a:avLst>
          </a:prstGeom>
          <a:solidFill>
            <a:srgbClr val="FF5050"/>
          </a:solidFill>
          <a:ln>
            <a:noFill/>
          </a:ln>
        </p:spPr>
        <p:txBody>
          <a:bodyPr spcFirstLastPara="1" wrap="square" lIns="138167" tIns="69100" rIns="138167" bIns="691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>
                <a:solidFill>
                  <a:srgbClr val="FFFFFF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Đọc đoạn 3</a:t>
            </a:r>
            <a:endParaRPr sz="2667" kern="0">
              <a:solidFill>
                <a:srgbClr val="FFFFFF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cxnSp>
        <p:nvCxnSpPr>
          <p:cNvPr id="691" name="Google Shape;691;p18"/>
          <p:cNvCxnSpPr/>
          <p:nvPr/>
        </p:nvCxnSpPr>
        <p:spPr>
          <a:xfrm>
            <a:off x="5916026" y="-47215"/>
            <a:ext cx="24025" cy="6883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4" name="Google Shape;694;p18"/>
          <p:cNvSpPr/>
          <p:nvPr/>
        </p:nvSpPr>
        <p:spPr>
          <a:xfrm>
            <a:off x="406400" y="2511612"/>
            <a:ext cx="6197600" cy="242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Bọ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dừa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dừng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nấu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cơm</a:t>
            </a:r>
            <a:endParaRPr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Cào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cào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ngững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giã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gạo</a:t>
            </a:r>
            <a:endParaRPr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Xén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tóc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thôi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cắt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áo</a:t>
            </a:r>
            <a:endParaRPr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Đều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bảo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nhau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95" name="Google Shape;695;p18"/>
          <p:cNvSpPr txBox="1"/>
          <p:nvPr/>
        </p:nvSpPr>
        <p:spPr>
          <a:xfrm>
            <a:off x="716018" y="1002907"/>
            <a:ext cx="4562361" cy="123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>
                <a:solidFill>
                  <a:srgbClr val="FF66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CÁNH CAM LẠC MẸ</a:t>
            </a:r>
            <a:endParaRPr sz="3733" i="1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696" name="Google Shape;696;p18" descr="Work Out Fitness Sticker By Aminal Sticker for iOS &amp;amp; Android | GIPHY in  2021 | Cute questions, Imessage sticker, Kawaii ani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7600" y="4397785"/>
            <a:ext cx="24384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18" descr="via GIPHY | Cute gif, Love stickers, Imessage stick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6400" y="3934866"/>
            <a:ext cx="2923133" cy="2923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4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9"/>
          <p:cNvSpPr txBox="1"/>
          <p:nvPr/>
        </p:nvSpPr>
        <p:spPr>
          <a:xfrm>
            <a:off x="5384801" y="132389"/>
            <a:ext cx="6604000" cy="129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033" tIns="72500" rIns="145033" bIns="725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c. Họ đã làm gì và nói gì để an ủi cánh cam?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04" name="Google Shape;704;p19"/>
          <p:cNvSpPr txBox="1"/>
          <p:nvPr/>
        </p:nvSpPr>
        <p:spPr>
          <a:xfrm>
            <a:off x="5384802" y="1313868"/>
            <a:ext cx="6603999" cy="266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9367" tIns="69700" rIns="139367" bIns="69700" anchor="t" anchorCtr="0">
            <a:spAutoFit/>
          </a:bodyPr>
          <a:lstStyle/>
          <a:p>
            <a:pPr algn="just" defTabSz="1219170">
              <a:lnSpc>
                <a:spcPct val="110000"/>
              </a:lnSpc>
              <a:buClr>
                <a:srgbClr val="000000"/>
              </a:buClr>
            </a:pPr>
            <a:r>
              <a:rPr lang="en-US" sz="3733" kern="0">
                <a:solidFill>
                  <a:srgbClr val="FF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⇨ Mọi người đều dừng công việc của mình để đi tìm cánh cam và mời cánh cam về nhà mình.</a:t>
            </a:r>
            <a:endParaRPr sz="3733" kern="0">
              <a:solidFill>
                <a:srgbClr val="FF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705" name="Google Shape;705;p19"/>
          <p:cNvSpPr/>
          <p:nvPr/>
        </p:nvSpPr>
        <p:spPr>
          <a:xfrm>
            <a:off x="101601" y="-25400"/>
            <a:ext cx="2508577" cy="1000453"/>
          </a:xfrm>
          <a:prstGeom prst="notchedRightArrow">
            <a:avLst>
              <a:gd name="adj1" fmla="val 50000"/>
              <a:gd name="adj2" fmla="val 56075"/>
            </a:avLst>
          </a:prstGeom>
          <a:solidFill>
            <a:srgbClr val="FF5050"/>
          </a:solidFill>
          <a:ln>
            <a:noFill/>
          </a:ln>
        </p:spPr>
        <p:txBody>
          <a:bodyPr spcFirstLastPara="1" wrap="square" lIns="138167" tIns="69100" rIns="138167" bIns="691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kern="0">
                <a:solidFill>
                  <a:srgbClr val="FFFFFF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Đọc đoạn 4</a:t>
            </a:r>
            <a:endParaRPr sz="2667" kern="0">
              <a:solidFill>
                <a:srgbClr val="FFFFFF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cxnSp>
        <p:nvCxnSpPr>
          <p:cNvPr id="706" name="Google Shape;706;p19"/>
          <p:cNvCxnSpPr/>
          <p:nvPr/>
        </p:nvCxnSpPr>
        <p:spPr>
          <a:xfrm>
            <a:off x="5351441" y="408"/>
            <a:ext cx="24025" cy="6883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9" name="Google Shape;709;p19"/>
          <p:cNvSpPr/>
          <p:nvPr/>
        </p:nvSpPr>
        <p:spPr>
          <a:xfrm>
            <a:off x="134961" y="2511611"/>
            <a:ext cx="5813947" cy="242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Khu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vườn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hoang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lặng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im</a:t>
            </a:r>
            <a:endParaRPr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Bỗng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râm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ran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khắp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lối</a:t>
            </a:r>
            <a:endParaRPr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Có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điều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ai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cũng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nói</a:t>
            </a:r>
            <a:endParaRPr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Cánh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cam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về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nhà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tôi</a:t>
            </a:r>
            <a:r>
              <a:rPr lang="en-US" sz="3733" kern="0" dirty="0">
                <a:solidFill>
                  <a:srgbClr val="0033CC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10" name="Google Shape;710;p19"/>
          <p:cNvSpPr txBox="1"/>
          <p:nvPr/>
        </p:nvSpPr>
        <p:spPr>
          <a:xfrm>
            <a:off x="-47919" y="1618154"/>
            <a:ext cx="5309369" cy="66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00" tIns="44900" rIns="89800" bIns="44900" anchor="t" anchorCtr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>
                <a:solidFill>
                  <a:srgbClr val="FF66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CÁNH CAM LẠC MẸ</a:t>
            </a:r>
            <a:endParaRPr sz="3733" i="1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711" name="Google Shape;71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7711" y="3874167"/>
            <a:ext cx="5622035" cy="2875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2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1"/>
          <p:cNvSpPr txBox="1"/>
          <p:nvPr/>
        </p:nvSpPr>
        <p:spPr>
          <a:xfrm>
            <a:off x="203200" y="49733"/>
            <a:ext cx="9448800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>
                <a:solidFill>
                  <a:srgbClr val="00B0F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4. </a:t>
            </a:r>
            <a:r>
              <a:rPr lang="en-US" sz="37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Nói và đáp lời trong các tình huống sau:</a:t>
            </a:r>
            <a:endParaRPr sz="37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730" name="Google Shape;730;p21"/>
          <p:cNvSpPr/>
          <p:nvPr/>
        </p:nvSpPr>
        <p:spPr>
          <a:xfrm>
            <a:off x="609600" y="889001"/>
            <a:ext cx="7924800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a. An ủi, động viên bạn khi bạn bị mệt.</a:t>
            </a:r>
            <a:endParaRPr sz="37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731" name="Google Shape;731;p21"/>
          <p:cNvSpPr/>
          <p:nvPr/>
        </p:nvSpPr>
        <p:spPr>
          <a:xfrm>
            <a:off x="632347" y="1715374"/>
            <a:ext cx="9019653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b. Mời bạn đọc một cuốn truyện hay.</a:t>
            </a:r>
            <a:endParaRPr sz="3733" kern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732" name="Google Shape;732;p21"/>
          <p:cNvSpPr/>
          <p:nvPr/>
        </p:nvSpPr>
        <p:spPr>
          <a:xfrm>
            <a:off x="635381" y="2616201"/>
            <a:ext cx="9789993" cy="69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c.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Đề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nghị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bạn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hát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một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bài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trước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lớp</a:t>
            </a:r>
            <a:r>
              <a:rPr lang="en-US" sz="3733" kern="0" dirty="0">
                <a:solidFill>
                  <a:srgbClr val="0000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.</a:t>
            </a:r>
            <a:endParaRPr sz="3733" kern="0" dirty="0">
              <a:solidFill>
                <a:srgbClr val="0000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733" name="Google Shape;73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2400" y="3671824"/>
            <a:ext cx="5332512" cy="3186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3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Widescreen</PresentationFormat>
  <Paragraphs>157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Rounded</vt:lpstr>
      <vt:lpstr>Calibri</vt:lpstr>
      <vt:lpstr>Times New Roman</vt:lpstr>
      <vt:lpstr>1_Office Theme</vt:lpstr>
      <vt:lpstr>4_Office Theme</vt:lpstr>
      <vt:lpstr>3_Office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2023-03-15T10:51:05Z</dcterms:created>
  <dcterms:modified xsi:type="dcterms:W3CDTF">2023-03-15T10:51:26Z</dcterms:modified>
</cp:coreProperties>
</file>