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2" r:id="rId3"/>
    <p:sldMasterId id="2147483714" r:id="rId4"/>
    <p:sldMasterId id="2147483727" r:id="rId5"/>
    <p:sldMasterId id="2147483738" r:id="rId6"/>
    <p:sldMasterId id="2147483750" r:id="rId7"/>
  </p:sldMasterIdLst>
  <p:notesMasterIdLst>
    <p:notesMasterId r:id="rId21"/>
  </p:notesMasterIdLst>
  <p:sldIdLst>
    <p:sldId id="257" r:id="rId8"/>
    <p:sldId id="259" r:id="rId9"/>
    <p:sldId id="260" r:id="rId10"/>
    <p:sldId id="265" r:id="rId11"/>
    <p:sldId id="266" r:id="rId12"/>
    <p:sldId id="268" r:id="rId13"/>
    <p:sldId id="269" r:id="rId14"/>
    <p:sldId id="276" r:id="rId15"/>
    <p:sldId id="271" r:id="rId16"/>
    <p:sldId id="273" r:id="rId17"/>
    <p:sldId id="275" r:id="rId18"/>
    <p:sldId id="262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128" autoAdjust="0"/>
  </p:normalViewPr>
  <p:slideViewPr>
    <p:cSldViewPr>
      <p:cViewPr varScale="1">
        <p:scale>
          <a:sx n="91" d="100"/>
          <a:sy n="91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455C-244E-406E-87C1-C2092A02E5A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5D29-4360-4B3D-AA39-87B8A0A3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7A0E-515B-4516-9C8C-BD303CAC4CF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685EA-7EC0-4BCD-91CE-9C2CC10DA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78" tIns="45639" rIns="91278" bIns="4563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78" tIns="45639" rIns="91278" bIns="4563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63" y="135603"/>
            <a:ext cx="7613603" cy="486000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3" y="1161351"/>
            <a:ext cx="7613603" cy="2408332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>
            <a:lvl1pPr marL="256940" indent="-25694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2023/3/12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2023/3/12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26"/>
            <a:ext cx="8428434" cy="4181321"/>
          </a:xfrm>
          <a:prstGeom prst="rect">
            <a:avLst/>
          </a:prstGeom>
        </p:spPr>
        <p:txBody>
          <a:bodyPr lIns="68519" tIns="34265" rIns="68519" bIns="34265"/>
          <a:lstStyle>
            <a:lvl1pPr marL="256940" indent="-256940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20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lIns="68519" tIns="34265" rIns="68519" bIns="342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2023/3/12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312" tIns="45656" rIns="91312" bIns="4565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  <a:prstGeom prst="rect">
            <a:avLst/>
          </a:prstGeom>
        </p:spPr>
        <p:txBody>
          <a:bodyPr lIns="91312" tIns="45656" rIns="91312" bIns="4565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100" indent="0">
              <a:buNone/>
              <a:defRPr sz="1000"/>
            </a:lvl3pPr>
            <a:lvl4pPr marL="1369648" indent="0">
              <a:buNone/>
              <a:defRPr sz="900"/>
            </a:lvl4pPr>
            <a:lvl5pPr marL="1826201" indent="0">
              <a:buNone/>
              <a:defRPr sz="900"/>
            </a:lvl5pPr>
            <a:lvl6pPr marL="2282747" indent="0">
              <a:buNone/>
              <a:defRPr sz="900"/>
            </a:lvl6pPr>
            <a:lvl7pPr marL="2739290" indent="0">
              <a:buNone/>
              <a:defRPr sz="900"/>
            </a:lvl7pPr>
            <a:lvl8pPr marL="3195843" indent="0">
              <a:buNone/>
              <a:defRPr sz="900"/>
            </a:lvl8pPr>
            <a:lvl9pPr marL="36523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12" tIns="45656" rIns="91312" bIns="4565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3200"/>
            </a:lvl1pPr>
            <a:lvl2pPr marL="456545" indent="0">
              <a:buNone/>
              <a:defRPr sz="2800"/>
            </a:lvl2pPr>
            <a:lvl3pPr marL="913100" indent="0">
              <a:buNone/>
              <a:defRPr sz="2400"/>
            </a:lvl3pPr>
            <a:lvl4pPr marL="1369648" indent="0">
              <a:buNone/>
              <a:defRPr sz="2000"/>
            </a:lvl4pPr>
            <a:lvl5pPr marL="1826201" indent="0">
              <a:buNone/>
              <a:defRPr sz="2000"/>
            </a:lvl5pPr>
            <a:lvl6pPr marL="2282747" indent="0">
              <a:buNone/>
              <a:defRPr sz="2000"/>
            </a:lvl6pPr>
            <a:lvl7pPr marL="2739290" indent="0">
              <a:buNone/>
              <a:defRPr sz="2000"/>
            </a:lvl7pPr>
            <a:lvl8pPr marL="3195843" indent="0">
              <a:buNone/>
              <a:defRPr sz="2000"/>
            </a:lvl8pPr>
            <a:lvl9pPr marL="365239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100" indent="0">
              <a:buNone/>
              <a:defRPr sz="1000"/>
            </a:lvl3pPr>
            <a:lvl4pPr marL="1369648" indent="0">
              <a:buNone/>
              <a:defRPr sz="900"/>
            </a:lvl4pPr>
            <a:lvl5pPr marL="1826201" indent="0">
              <a:buNone/>
              <a:defRPr sz="900"/>
            </a:lvl5pPr>
            <a:lvl6pPr marL="2282747" indent="0">
              <a:buNone/>
              <a:defRPr sz="900"/>
            </a:lvl6pPr>
            <a:lvl7pPr marL="2739290" indent="0">
              <a:buNone/>
              <a:defRPr sz="900"/>
            </a:lvl7pPr>
            <a:lvl8pPr marL="3195843" indent="0">
              <a:buNone/>
              <a:defRPr sz="900"/>
            </a:lvl8pPr>
            <a:lvl9pPr marL="36523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12" tIns="45656" rIns="91312" bIns="4565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12" tIns="45656" rIns="91312" bIns="456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5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7"/>
          <p:cNvSpPr/>
          <p:nvPr/>
        </p:nvSpPr>
        <p:spPr bwMode="auto">
          <a:xfrm>
            <a:off x="1347997" y="433813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75"/>
            <a:ext cx="5739848" cy="47835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69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608" indent="0" algn="ctr">
              <a:buNone/>
              <a:defRPr sz="1500"/>
            </a:lvl2pPr>
            <a:lvl3pPr marL="685218" indent="0" algn="ctr">
              <a:buNone/>
              <a:defRPr sz="1400"/>
            </a:lvl3pPr>
            <a:lvl4pPr marL="1027827" indent="0" algn="ctr">
              <a:buNone/>
              <a:defRPr sz="1200"/>
            </a:lvl4pPr>
            <a:lvl5pPr marL="1370436" indent="0" algn="ctr">
              <a:buNone/>
              <a:defRPr sz="1200"/>
            </a:lvl5pPr>
            <a:lvl6pPr marL="1713047" indent="0" algn="ctr">
              <a:buNone/>
              <a:defRPr sz="1200"/>
            </a:lvl6pPr>
            <a:lvl7pPr marL="2055653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6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2968637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6" name="五角星 115"/>
          <p:cNvSpPr/>
          <p:nvPr/>
        </p:nvSpPr>
        <p:spPr>
          <a:xfrm>
            <a:off x="1411742" y="2741056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7" name="五角星 116"/>
          <p:cNvSpPr/>
          <p:nvPr/>
        </p:nvSpPr>
        <p:spPr>
          <a:xfrm>
            <a:off x="7449836" y="2741056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0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60" y="135603"/>
            <a:ext cx="7613603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0" y="1161351"/>
            <a:ext cx="7613603" cy="2408332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684692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8495753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4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87000" y="2791800"/>
            <a:ext cx="4770900" cy="577799"/>
          </a:xfrm>
        </p:spPr>
        <p:txBody>
          <a:bodyPr anchor="ctr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20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3650568" y="830044"/>
            <a:ext cx="1842868" cy="1699802"/>
            <a:chOff x="4321175" y="4949825"/>
            <a:chExt cx="3271838" cy="3017838"/>
          </a:xfrm>
        </p:grpSpPr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4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5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6" name="Freeform 7"/>
          <p:cNvSpPr>
            <a:spLocks noEditPoints="1"/>
          </p:cNvSpPr>
          <p:nvPr/>
        </p:nvSpPr>
        <p:spPr bwMode="auto">
          <a:xfrm>
            <a:off x="2968637" y="2441743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7" name="五角星 226"/>
          <p:cNvSpPr/>
          <p:nvPr/>
        </p:nvSpPr>
        <p:spPr>
          <a:xfrm>
            <a:off x="1617537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8" name="五角星 227"/>
          <p:cNvSpPr/>
          <p:nvPr/>
        </p:nvSpPr>
        <p:spPr>
          <a:xfrm>
            <a:off x="7251493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62"/>
            <a:ext cx="7416146" cy="1394792"/>
          </a:xfrm>
        </p:spPr>
        <p:txBody>
          <a:bodyPr>
            <a:normAutofit/>
          </a:bodyPr>
          <a:lstStyle>
            <a:lvl1pPr marL="214133" indent="-214133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53"/>
            <a:ext cx="7416146" cy="1394792"/>
          </a:xfrm>
        </p:spPr>
        <p:txBody>
          <a:bodyPr>
            <a:normAutofit/>
          </a:bodyPr>
          <a:lstStyle>
            <a:lvl1pPr marL="214133" indent="-214133" algn="l">
              <a:buFont typeface="Arial" panose="020B0604020202020204" pitchFamily="34" charset="0"/>
              <a:buChar char="•"/>
              <a:defRPr sz="1800"/>
            </a:lvl1pPr>
            <a:lvl2pPr marL="599565" indent="-256958" algn="l">
              <a:buFont typeface="Arial" panose="020B0604020202020204" pitchFamily="34" charset="0"/>
              <a:buChar char="•"/>
              <a:defRPr/>
            </a:lvl2pPr>
            <a:lvl3pPr marL="899348" indent="-214133" algn="l">
              <a:buFont typeface="Arial" panose="020B0604020202020204" pitchFamily="34" charset="0"/>
              <a:buChar char="•"/>
              <a:defRPr/>
            </a:lvl3pPr>
            <a:lvl4pPr marL="1241957" indent="-214133" algn="l">
              <a:buFont typeface="Arial" panose="020B0604020202020204" pitchFamily="34" charset="0"/>
              <a:buChar char="•"/>
              <a:defRPr/>
            </a:lvl4pPr>
            <a:lvl5pPr marL="1584569" indent="-214133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6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2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08" indent="0">
              <a:buNone/>
              <a:defRPr sz="1500" b="1"/>
            </a:lvl2pPr>
            <a:lvl3pPr marL="685218" indent="0">
              <a:buNone/>
              <a:defRPr sz="1400" b="1"/>
            </a:lvl3pPr>
            <a:lvl4pPr marL="1027827" indent="0">
              <a:buNone/>
              <a:defRPr sz="1200" b="1"/>
            </a:lvl4pPr>
            <a:lvl5pPr marL="1370436" indent="0">
              <a:buNone/>
              <a:defRPr sz="1200" b="1"/>
            </a:lvl5pPr>
            <a:lvl6pPr marL="1713047" indent="0">
              <a:buNone/>
              <a:defRPr sz="1200" b="1"/>
            </a:lvl6pPr>
            <a:lvl7pPr marL="2055653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6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08" indent="0">
              <a:buNone/>
              <a:defRPr sz="1500" b="1"/>
            </a:lvl2pPr>
            <a:lvl3pPr marL="685218" indent="0">
              <a:buNone/>
              <a:defRPr sz="1400" b="1"/>
            </a:lvl3pPr>
            <a:lvl4pPr marL="1027827" indent="0">
              <a:buNone/>
              <a:defRPr sz="1200" b="1"/>
            </a:lvl4pPr>
            <a:lvl5pPr marL="1370436" indent="0">
              <a:buNone/>
              <a:defRPr sz="1200" b="1"/>
            </a:lvl5pPr>
            <a:lvl6pPr marL="1713047" indent="0">
              <a:buNone/>
              <a:defRPr sz="1200" b="1"/>
            </a:lvl6pPr>
            <a:lvl7pPr marL="2055653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6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347997" y="433813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5"/>
            <a:ext cx="5740200" cy="477901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116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2" name="Freeform 7"/>
          <p:cNvSpPr>
            <a:spLocks noEditPoints="1"/>
          </p:cNvSpPr>
          <p:nvPr/>
        </p:nvSpPr>
        <p:spPr bwMode="auto">
          <a:xfrm>
            <a:off x="2968637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2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10"/>
            <a:ext cx="2949178" cy="12001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608" indent="0">
              <a:buNone/>
              <a:defRPr sz="2100"/>
            </a:lvl2pPr>
            <a:lvl3pPr marL="685218" indent="0">
              <a:buNone/>
              <a:defRPr sz="1800"/>
            </a:lvl3pPr>
            <a:lvl4pPr marL="1027827" indent="0">
              <a:buNone/>
              <a:defRPr sz="1500"/>
            </a:lvl4pPr>
            <a:lvl5pPr marL="1370436" indent="0">
              <a:buNone/>
              <a:defRPr sz="1500"/>
            </a:lvl5pPr>
            <a:lvl6pPr marL="1713047" indent="0">
              <a:buNone/>
              <a:defRPr sz="1500"/>
            </a:lvl6pPr>
            <a:lvl7pPr marL="2055653" indent="0">
              <a:buNone/>
              <a:defRPr sz="1500"/>
            </a:lvl7pPr>
            <a:lvl8pPr marL="2398260" indent="0">
              <a:buNone/>
              <a:defRPr sz="1500"/>
            </a:lvl8pPr>
            <a:lvl9pPr marL="274086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608" indent="0">
              <a:buNone/>
              <a:defRPr sz="1100"/>
            </a:lvl2pPr>
            <a:lvl3pPr marL="685218" indent="0">
              <a:buNone/>
              <a:defRPr sz="900"/>
            </a:lvl3pPr>
            <a:lvl4pPr marL="1027827" indent="0">
              <a:buNone/>
              <a:defRPr sz="800"/>
            </a:lvl4pPr>
            <a:lvl5pPr marL="1370436" indent="0">
              <a:buNone/>
              <a:defRPr sz="800"/>
            </a:lvl5pPr>
            <a:lvl6pPr marL="1713047" indent="0">
              <a:buNone/>
              <a:defRPr sz="800"/>
            </a:lvl6pPr>
            <a:lvl7pPr marL="2055653" indent="0">
              <a:buNone/>
              <a:defRPr sz="800"/>
            </a:lvl7pPr>
            <a:lvl8pPr marL="2398260" indent="0">
              <a:buNone/>
              <a:defRPr sz="800"/>
            </a:lvl8pPr>
            <a:lvl9pPr marL="274086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23"/>
            <a:ext cx="8428434" cy="4181321"/>
          </a:xfrm>
        </p:spPr>
        <p:txBody>
          <a:bodyPr/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64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2023/3/12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6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6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3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  <a:prstGeom prst="rect">
            <a:avLst/>
          </a:prstGeom>
        </p:spPr>
        <p:txBody>
          <a:bodyPr lIns="91352" tIns="45676" rIns="91352" bIns="4567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352" tIns="45676" rIns="91352" bIns="4567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9" indent="0">
              <a:buNone/>
              <a:defRPr sz="1000"/>
            </a:lvl3pPr>
            <a:lvl4pPr marL="1370264" indent="0">
              <a:buNone/>
              <a:defRPr sz="900"/>
            </a:lvl4pPr>
            <a:lvl5pPr marL="1827020" indent="0">
              <a:buNone/>
              <a:defRPr sz="900"/>
            </a:lvl5pPr>
            <a:lvl6pPr marL="2283773" indent="0">
              <a:buNone/>
              <a:defRPr sz="900"/>
            </a:lvl6pPr>
            <a:lvl7pPr marL="2740526" indent="0">
              <a:buNone/>
              <a:defRPr sz="900"/>
            </a:lvl7pPr>
            <a:lvl8pPr marL="3197281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52" tIns="45676" rIns="91352" bIns="4567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09" indent="0">
              <a:buNone/>
              <a:defRPr sz="2400"/>
            </a:lvl3pPr>
            <a:lvl4pPr marL="1370264" indent="0">
              <a:buNone/>
              <a:defRPr sz="2000"/>
            </a:lvl4pPr>
            <a:lvl5pPr marL="1827020" indent="0">
              <a:buNone/>
              <a:defRPr sz="2000"/>
            </a:lvl5pPr>
            <a:lvl6pPr marL="2283773" indent="0">
              <a:buNone/>
              <a:defRPr sz="2000"/>
            </a:lvl6pPr>
            <a:lvl7pPr marL="2740526" indent="0">
              <a:buNone/>
              <a:defRPr sz="2000"/>
            </a:lvl7pPr>
            <a:lvl8pPr marL="3197281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9" indent="0">
              <a:buNone/>
              <a:defRPr sz="1000"/>
            </a:lvl3pPr>
            <a:lvl4pPr marL="1370264" indent="0">
              <a:buNone/>
              <a:defRPr sz="900"/>
            </a:lvl4pPr>
            <a:lvl5pPr marL="1827020" indent="0">
              <a:buNone/>
              <a:defRPr sz="900"/>
            </a:lvl5pPr>
            <a:lvl6pPr marL="2283773" indent="0">
              <a:buNone/>
              <a:defRPr sz="900"/>
            </a:lvl6pPr>
            <a:lvl7pPr marL="2740526" indent="0">
              <a:buNone/>
              <a:defRPr sz="900"/>
            </a:lvl7pPr>
            <a:lvl8pPr marL="3197281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52" tIns="45676" rIns="91352" bIns="4567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52" tIns="45676" rIns="91352" bIns="4567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4" tIns="34289" rIns="68574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14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4" tIns="34289" rIns="68574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4" tIns="34289" rIns="68574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117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1"/>
            <a:ext cx="3868340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1"/>
            <a:ext cx="3887391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4" tIns="34289" rIns="68574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5"/>
            <a:ext cx="4286250" cy="889453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167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4" y="535259"/>
            <a:ext cx="3511241" cy="1071121"/>
          </a:xfrm>
        </p:spPr>
        <p:txBody>
          <a:bodyPr lIns="68574" tIns="34289" rIns="68574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4" tIns="34289" rIns="68574" bIns="34289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4" y="1735406"/>
            <a:ext cx="3511241" cy="2858691"/>
          </a:xfrm>
        </p:spPr>
        <p:txBody>
          <a:bodyPr lIns="68574" tIns="34289" rIns="68574" bIns="34289">
            <a:normAutofit/>
          </a:bodyPr>
          <a:lstStyle>
            <a:lvl1pPr marL="0" indent="0">
              <a:buNone/>
              <a:defRPr sz="14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8"/>
            <a:ext cx="681676" cy="4358879"/>
          </a:xfrm>
        </p:spPr>
        <p:txBody>
          <a:bodyPr vert="eaVert" lIns="68574" tIns="34289" rIns="68574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8"/>
            <a:ext cx="7084832" cy="4358879"/>
          </a:xfrm>
        </p:spPr>
        <p:txBody>
          <a:bodyPr vert="eaVert"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3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3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0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78" tIns="45639" rIns="91278" bIns="45639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278" tIns="45639" rIns="91278" bIns="4563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1400"/>
            </a:lvl1pPr>
            <a:lvl2pPr marL="456374" indent="0">
              <a:buNone/>
              <a:defRPr sz="1200"/>
            </a:lvl2pPr>
            <a:lvl3pPr marL="912759" indent="0">
              <a:buNone/>
              <a:defRPr sz="1000"/>
            </a:lvl3pPr>
            <a:lvl4pPr marL="1369134" indent="0">
              <a:buNone/>
              <a:defRPr sz="900"/>
            </a:lvl4pPr>
            <a:lvl5pPr marL="1825517" indent="0">
              <a:buNone/>
              <a:defRPr sz="900"/>
            </a:lvl5pPr>
            <a:lvl6pPr marL="2281892" indent="0">
              <a:buNone/>
              <a:defRPr sz="900"/>
            </a:lvl6pPr>
            <a:lvl7pPr marL="2738261" indent="0">
              <a:buNone/>
              <a:defRPr sz="900"/>
            </a:lvl7pPr>
            <a:lvl8pPr marL="3194646" indent="0">
              <a:buNone/>
              <a:defRPr sz="900"/>
            </a:lvl8pPr>
            <a:lvl9pPr marL="36510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78" tIns="45639" rIns="91278" bIns="45639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3200"/>
            </a:lvl1pPr>
            <a:lvl2pPr marL="456374" indent="0">
              <a:buNone/>
              <a:defRPr sz="2800"/>
            </a:lvl2pPr>
            <a:lvl3pPr marL="912759" indent="0">
              <a:buNone/>
              <a:defRPr sz="2400"/>
            </a:lvl3pPr>
            <a:lvl4pPr marL="1369134" indent="0">
              <a:buNone/>
              <a:defRPr sz="2000"/>
            </a:lvl4pPr>
            <a:lvl5pPr marL="1825517" indent="0">
              <a:buNone/>
              <a:defRPr sz="2000"/>
            </a:lvl5pPr>
            <a:lvl6pPr marL="2281892" indent="0">
              <a:buNone/>
              <a:defRPr sz="2000"/>
            </a:lvl6pPr>
            <a:lvl7pPr marL="2738261" indent="0">
              <a:buNone/>
              <a:defRPr sz="2000"/>
            </a:lvl7pPr>
            <a:lvl8pPr marL="3194646" indent="0">
              <a:buNone/>
              <a:defRPr sz="2000"/>
            </a:lvl8pPr>
            <a:lvl9pPr marL="365102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1400"/>
            </a:lvl1pPr>
            <a:lvl2pPr marL="456374" indent="0">
              <a:buNone/>
              <a:defRPr sz="1200"/>
            </a:lvl2pPr>
            <a:lvl3pPr marL="912759" indent="0">
              <a:buNone/>
              <a:defRPr sz="1000"/>
            </a:lvl3pPr>
            <a:lvl4pPr marL="1369134" indent="0">
              <a:buNone/>
              <a:defRPr sz="900"/>
            </a:lvl4pPr>
            <a:lvl5pPr marL="1825517" indent="0">
              <a:buNone/>
              <a:defRPr sz="900"/>
            </a:lvl5pPr>
            <a:lvl6pPr marL="2281892" indent="0">
              <a:buNone/>
              <a:defRPr sz="900"/>
            </a:lvl6pPr>
            <a:lvl7pPr marL="2738261" indent="0">
              <a:buNone/>
              <a:defRPr sz="900"/>
            </a:lvl7pPr>
            <a:lvl8pPr marL="3194646" indent="0">
              <a:buNone/>
              <a:defRPr sz="900"/>
            </a:lvl8pPr>
            <a:lvl9pPr marL="36510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2023/3/12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6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4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27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81" indent="-342281" algn="l" defTabSz="9127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0" indent="-285237" algn="l" defTabSz="9127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6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5" indent="-228186" algn="l" defTabSz="9127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03" indent="-228186" algn="l" defTabSz="9127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8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9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4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2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4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9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4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2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1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6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6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5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3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1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0" indent="-342410" algn="l" defTabSz="9131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6" indent="-285344" algn="l" defTabSz="9131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3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3" indent="-228272" algn="l" defTabSz="9131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2" indent="-228272" algn="l" defTabSz="9131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0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71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18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67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5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8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01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47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9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3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95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" y="1"/>
            <a:ext cx="9143999" cy="5015276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91429"/>
            <a:ext cx="7886700" cy="3641294"/>
          </a:xfrm>
          <a:prstGeom prst="rect">
            <a:avLst/>
          </a:prstGeom>
        </p:spPr>
        <p:txBody>
          <a:bodyPr vert="horz" lIns="68523" tIns="34265" rIns="68523" bIns="3426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218"/>
              <a:t>2023/3/12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218"/>
              <a:t>‹#›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97" y="3843818"/>
            <a:ext cx="3660934" cy="577031"/>
          </a:xfrm>
          <a:prstGeom prst="rect">
            <a:avLst/>
          </a:prstGeom>
          <a:noFill/>
        </p:spPr>
        <p:txBody>
          <a:bodyPr wrap="square" lIns="68523" tIns="34265" rIns="68523" bIns="34265" rtlCol="0" anchor="t">
            <a:spAutoFit/>
          </a:bodyPr>
          <a:lstStyle/>
          <a:p>
            <a:pPr defTabSz="685218"/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 defTabSz="685218"/>
            <a:endParaRPr lang="zh-CN" altLang="en-US" sz="11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218" rtl="0" eaLnBrk="1" latinLnBrk="0" hangingPunct="1">
        <a:spcBef>
          <a:spcPct val="0"/>
        </a:spcBef>
        <a:buNone/>
        <a:defRPr sz="2100" b="0" i="0" kern="1200">
          <a:solidFill>
            <a:schemeClr val="accent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56958" indent="-256958" algn="l" defTabSz="685218" rtl="0" eaLnBrk="1" latinLnBrk="0" hangingPunct="1"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3917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6523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199130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1738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4348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57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66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77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1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27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36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47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53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6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1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0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6" indent="-342566" algn="l" defTabSz="9135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8" indent="-285472" algn="l" defTabSz="9135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6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7" algn="l" defTabSz="9135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5" indent="-228377" algn="l" defTabSz="9135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49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5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8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4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9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4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0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6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1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10"/>
            <a:ext cx="3547586" cy="1165703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4993274"/>
            <a:ext cx="5334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1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srgbClr val="000000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606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3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0.png"/><Relationship Id="rId5" Type="http://schemas.openxmlformats.org/officeDocument/2006/relationships/tags" Target="../tags/tag11.xml"/><Relationship Id="rId10" Type="http://schemas.openxmlformats.org/officeDocument/2006/relationships/image" Target="../media/image19.png"/><Relationship Id="rId4" Type="http://schemas.openxmlformats.org/officeDocument/2006/relationships/tags" Target="../tags/tag10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>
            <a:extLst>
              <a:ext uri="{FF2B5EF4-FFF2-40B4-BE49-F238E27FC236}">
                <a16:creationId xmlns:a16="http://schemas.microsoft.com/office/drawing/2014/main" id="{D4A1B922-1F72-47D4-B2EF-34BE7DE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067">
            <a:off x="8149706" y="497513"/>
            <a:ext cx="541101" cy="681166"/>
          </a:xfrm>
          <a:prstGeom prst="rect">
            <a:avLst/>
          </a:prstGeom>
        </p:spPr>
      </p:pic>
      <p:sp>
        <p:nvSpPr>
          <p:cNvPr id="306" name="任意多边形: 形状 305">
            <a:extLst>
              <a:ext uri="{FF2B5EF4-FFF2-40B4-BE49-F238E27FC236}">
                <a16:creationId xmlns:a16="http://schemas.microsoft.com/office/drawing/2014/main" id="{B6C81B64-3DBA-4E2E-A2EF-F1D188958F9D}"/>
              </a:ext>
            </a:extLst>
          </p:cNvPr>
          <p:cNvSpPr/>
          <p:nvPr/>
        </p:nvSpPr>
        <p:spPr>
          <a:xfrm flipH="1">
            <a:off x="3981733" y="1147600"/>
            <a:ext cx="4958456" cy="290209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0" tIns="45630" rIns="91260" bIns="45630" rtlCol="0" anchor="ctr"/>
          <a:lstStyle/>
          <a:p>
            <a:pPr algn="ctr" defTabSz="912578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307" name="图片 306">
            <a:extLst>
              <a:ext uri="{FF2B5EF4-FFF2-40B4-BE49-F238E27FC236}">
                <a16:creationId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53916" y="1611016"/>
            <a:ext cx="3802701" cy="274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CD408B-C7EF-4F8E-A3EB-9EECD5681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10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272243" y="1691309"/>
            <a:ext cx="4377432" cy="1956303"/>
          </a:xfrm>
          <a:prstGeom prst="rect">
            <a:avLst/>
          </a:prstGeom>
          <a:noFill/>
        </p:spPr>
        <p:txBody>
          <a:bodyPr wrap="square" lIns="51377" tIns="25697" rIns="51377" bIns="2569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3728">
              <a:lnSpc>
                <a:spcPct val="100000"/>
              </a:lnSpc>
              <a:defRPr/>
            </a:pP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1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41" y="1593504"/>
            <a:ext cx="3225394" cy="3549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vi-VN" sz="28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oach</a:t>
            </a:r>
            <a:r>
              <a:rPr lang="vi-VN" sz="28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 cho ô vuông.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819" y="742950"/>
            <a:ext cx="1981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oạch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56" y="882830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742950"/>
            <a:ext cx="1981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300" y="710598"/>
            <a:ext cx="1981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418383"/>
            <a:ext cx="22098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871" y="912362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1900" y="840593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3860" y="1593504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2538"/>
            <a:ext cx="3832151" cy="25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19050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vi-VN" sz="25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996" y="436133"/>
            <a:ext cx="84196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Tìm từ ngữ gọi tên sự vật có tiếng bắt đầu bằng </a:t>
            </a:r>
            <a:r>
              <a:rPr lang="vi-VN" sz="25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hoặc </a:t>
            </a:r>
            <a:r>
              <a:rPr lang="vi-VN" sz="25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6" y="918946"/>
            <a:ext cx="8763446" cy="172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38726" y="3867150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Nhát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625" y="3253126"/>
            <a:ext cx="6945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Chọn </a:t>
            </a:r>
            <a:r>
              <a:rPr lang="en-US" sz="2500" b="1" i="1" kern="0" dirty="0" err="1" smtClean="0">
                <a:solidFill>
                  <a:srgbClr val="0066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66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66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vi-VN" sz="25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ngã</a:t>
            </a:r>
            <a:r>
              <a:rPr lang="en-US" sz="25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in 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533" y="3867150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4544533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4665" y="2651867"/>
            <a:ext cx="14477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47506" y="2647950"/>
            <a:ext cx="16763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25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57998" y="2647949"/>
            <a:ext cx="16763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endParaRPr lang="en-US" sz="25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8283" y="2647949"/>
            <a:ext cx="1850917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vi-VN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 rồng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057" y="386715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9026" y="3852005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4005" y="4552950"/>
            <a:ext cx="53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̃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5" grpId="0" animBg="1"/>
      <p:bldP spid="16" grpId="0" animBg="1"/>
      <p:bldP spid="17" grpId="0" animBg="1"/>
      <p:bldP spid="18" grpId="0" animBg="1"/>
      <p:bldP spid="10" grpId="0"/>
      <p:bldP spid="2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20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379157" y="1840031"/>
            <a:ext cx="298957" cy="29895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Freeform 17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39353" y="2417930"/>
            <a:ext cx="292289" cy="24672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945715" y="3349260"/>
            <a:ext cx="305625" cy="296735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Freeform 4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75927" y="3289247"/>
            <a:ext cx="343412" cy="372307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Freeform 17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695668" y="2434601"/>
            <a:ext cx="307849" cy="32451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94298" y="-79056"/>
            <a:ext cx="9363075" cy="1697831"/>
            <a:chOff x="-198" y="-166"/>
            <a:chExt cx="19660" cy="3565"/>
          </a:xfrm>
        </p:grpSpPr>
        <p:pic>
          <p:nvPicPr>
            <p:cNvPr id="21" name="图片 20" descr="576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8" y="-166"/>
              <a:ext cx="8222" cy="3565"/>
            </a:xfrm>
            <a:prstGeom prst="rect">
              <a:avLst/>
            </a:prstGeom>
          </p:spPr>
        </p:pic>
        <p:pic>
          <p:nvPicPr>
            <p:cNvPr id="22" name="图片 21" descr="576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113" y="-166"/>
              <a:ext cx="8349" cy="3565"/>
            </a:xfrm>
            <a:prstGeom prst="rect">
              <a:avLst/>
            </a:prstGeom>
          </p:spPr>
        </p:pic>
      </p:grpSp>
      <p:pic>
        <p:nvPicPr>
          <p:cNvPr id="9" name="图片 8" descr="21cce07ae3fd29fc979ad8c584caf95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07"/>
          <a:stretch/>
        </p:blipFill>
        <p:spPr>
          <a:xfrm>
            <a:off x="487840" y="904126"/>
            <a:ext cx="4380548" cy="37099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81600" y="1504950"/>
            <a:ext cx="3004920" cy="2839176"/>
          </a:xfrm>
          <a:prstGeom prst="rect">
            <a:avLst/>
          </a:prstGeom>
          <a:noFill/>
        </p:spPr>
        <p:txBody>
          <a:bodyPr wrap="square" lIns="68504" tIns="34259" rIns="68504" bIns="34259" rtlCol="0">
            <a:spAutoFit/>
          </a:bodyPr>
          <a:lstStyle/>
          <a:p>
            <a:pPr algn="ctr" defTabSz="342497"/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6000" dirty="0" smtClean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342497"/>
            <a:r>
              <a:rPr lang="en-US" sz="60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6000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0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75" y="2670868"/>
            <a:ext cx="1973213" cy="247263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" y="3795508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5248"/>
            <a:ext cx="2160240" cy="12066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1687"/>
            <a:ext cx="936104" cy="144194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7" y="412182"/>
            <a:ext cx="2016224" cy="79184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4" tIns="45667" rIns="91334" bIns="45667" rtlCol="0" anchor="ctr"/>
          <a:lstStyle/>
          <a:p>
            <a:pPr algn="ctr" defTabSz="913328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136"/>
            <a:ext cx="2088232" cy="1079787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4" tIns="45667" rIns="91334" bIns="45667" rtlCol="0" anchor="ctr"/>
          <a:lstStyle/>
          <a:p>
            <a:pPr algn="ctr" defTabSz="913328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0" y="772108"/>
            <a:ext cx="5480578" cy="2447516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618330" y="2347718"/>
            <a:ext cx="7755358" cy="646300"/>
          </a:xfrm>
          <a:prstGeom prst="rect">
            <a:avLst/>
          </a:prstGeom>
          <a:noFill/>
        </p:spPr>
        <p:txBody>
          <a:bodyPr wrap="square" lIns="91334" tIns="45667" rIns="91334" bIns="45667" rtlCol="0">
            <a:spAutoFit/>
          </a:bodyPr>
          <a:lstStyle/>
          <a:p>
            <a:pPr algn="ctr" defTabSz="6839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06"/>
            <a:ext cx="1532592" cy="14397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3054"/>
            <a:ext cx="396972" cy="6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5311"/>
            <a:ext cx="3397741" cy="37535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68214"/>
            <a:ext cx="3276600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03668" y="2276472"/>
            <a:ext cx="5105400" cy="17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2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endParaRPr lang="en-GB" sz="32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888b05dc7955278ee2cfcaacf1530f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7521" y="3015659"/>
            <a:ext cx="2306479" cy="2141448"/>
          </a:xfrm>
          <a:prstGeom prst="rect">
            <a:avLst/>
          </a:prstGeom>
        </p:spPr>
      </p:pic>
      <p:sp>
        <p:nvSpPr>
          <p:cNvPr id="7" name="文本框 22"/>
          <p:cNvSpPr txBox="1"/>
          <p:nvPr/>
        </p:nvSpPr>
        <p:spPr>
          <a:xfrm>
            <a:off x="1905000" y="209550"/>
            <a:ext cx="5562938" cy="1084862"/>
          </a:xfrm>
          <a:prstGeom prst="rect">
            <a:avLst/>
          </a:prstGeom>
          <a:noFill/>
        </p:spPr>
        <p:txBody>
          <a:bodyPr wrap="none" lIns="68519" tIns="34265" rIns="68519" bIns="34265" rtlCol="0">
            <a:spAutoFit/>
          </a:bodyPr>
          <a:lstStyle/>
          <a:p>
            <a:pPr algn="ctr" defTabSz="685167"/>
            <a:r>
              <a:rPr lang="en-US" altLang="zh-CN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altLang="zh-CN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ạt</a:t>
            </a:r>
            <a:endParaRPr lang="zh-CN" altLang="en-US" sz="6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38386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Nghe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- viết đúng chính tả một đoạn ngắn; biết viết hoa chữ cái đầu câu; làm đúng các BT chính tả phân biệt </a:t>
            </a:r>
            <a:r>
              <a:rPr lang="vi-VN" sz="2400" i="1" dirty="0">
                <a:solidFill>
                  <a:srgbClr val="000000"/>
                </a:solidFill>
                <a:latin typeface="+mj-lt"/>
              </a:rPr>
              <a:t>oanh / oach, s/ x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 hoặc </a:t>
            </a:r>
            <a:r>
              <a:rPr lang="vi-VN" sz="2400" i="1" dirty="0">
                <a:solidFill>
                  <a:srgbClr val="000000"/>
                </a:solidFill>
                <a:latin typeface="+mj-lt"/>
              </a:rPr>
              <a:t>dấu hỏi / dấu ngã</a:t>
            </a:r>
            <a:r>
              <a:rPr lang="vi-VN" sz="2400" i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i="1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vi-VN" sz="16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- Làm được các bài tập chính tả.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8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568341" cy="4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120685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endParaRPr lang="en-US" sz="72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0" y="55520"/>
            <a:ext cx="889165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- viết: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8181" y="238742"/>
            <a:ext cx="4719987" cy="1223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endParaRPr lang="en-GB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187844"/>
            <a:ext cx="762000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400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06624" y="1441460"/>
            <a:ext cx="8289775" cy="2451404"/>
            <a:chOff x="979058" y="1826626"/>
            <a:chExt cx="8467197" cy="2451404"/>
          </a:xfrm>
        </p:grpSpPr>
        <p:sp>
          <p:nvSpPr>
            <p:cNvPr id="39" name="TextBox 38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/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cam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đċ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biếc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óng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ánh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d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ưƞ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9058" y="2327298"/>
              <a:ext cx="7984976" cy="1950732"/>
              <a:chOff x="747219" y="2327298"/>
              <a:chExt cx="7984976" cy="195073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/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ắng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mặt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trƟ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lạc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vào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nhà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Bống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Chân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747219" y="2841004"/>
                <a:ext cx="7984976" cy="1437026"/>
                <a:chOff x="747219" y="2841004"/>
                <a:chExt cx="7984976" cy="143702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747219" y="2841004"/>
                  <a:ext cx="796850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00"/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bị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th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ươ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ng, b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</a:t>
                  </a:r>
                  <a:r>
                    <a:rPr lang="el-GR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ϐ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i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tập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tễnh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Bống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th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ươ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quá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, 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đặ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cánh</a:t>
                  </a:r>
                  <a:endPara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63694" y="3347099"/>
                  <a:ext cx="796850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00"/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cam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vào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mŎ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chiếc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lọ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nhỏ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đựng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đầ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y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cỏ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Từ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ngày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đó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,</a:t>
                  </a:r>
                  <a:endPara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47219" y="3800976"/>
                  <a:ext cx="796850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00"/>
                  <a:r>
                    <a:rPr lang="en-US" sz="25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ánh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cam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trở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thành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ng</a:t>
                  </a:r>
                  <a:r>
                    <a:rPr lang="vi-VN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ưƟ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bạn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nhỏ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xíu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của</a:t>
                  </a:r>
                  <a:r>
                    <a:rPr lang="en-US" sz="25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Bống</a:t>
                  </a:r>
                  <a:r>
                    <a:rPr lang="en-US" sz="25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67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57350"/>
            <a:ext cx="2863009" cy="20607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68544" y="757035"/>
            <a:ext cx="32004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52255" y="372476"/>
            <a:ext cx="3158697" cy="848610"/>
            <a:chOff x="3048000" y="1513853"/>
            <a:chExt cx="2443422" cy="906830"/>
          </a:xfrm>
        </p:grpSpPr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28882" y="1405301"/>
            <a:ext cx="3182070" cy="906898"/>
            <a:chOff x="3048000" y="1513853"/>
            <a:chExt cx="2451781" cy="969117"/>
          </a:xfrm>
        </p:grpSpPr>
        <p:sp>
          <p:nvSpPr>
            <p:cNvPr id="8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óng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54699" y="2571750"/>
            <a:ext cx="3182070" cy="906898"/>
            <a:chOff x="3048000" y="1513853"/>
            <a:chExt cx="2451781" cy="969117"/>
          </a:xfrm>
        </p:grpSpPr>
        <p:sp>
          <p:nvSpPr>
            <p:cNvPr id="11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ập</a:t>
              </a:r>
              <a:r>
                <a:rPr lang="en-US" altLang="zh-CN" sz="2800" b="1" dirty="0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tễnh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54699" y="3718087"/>
            <a:ext cx="3182070" cy="906898"/>
            <a:chOff x="3048000" y="1513853"/>
            <a:chExt cx="2451781" cy="969117"/>
          </a:xfrm>
        </p:grpSpPr>
        <p:sp>
          <p:nvSpPr>
            <p:cNvPr id="14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xíu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6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09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VIẾT BÀI</a:t>
              </a:r>
            </a:p>
            <a:p>
              <a:pPr lvl="0" algn="ctr">
                <a:lnSpc>
                  <a:spcPct val="114000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VÀO VỞ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8181" y="238742"/>
            <a:ext cx="4719987" cy="12234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Tạm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cam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06624" y="1441460"/>
            <a:ext cx="8289775" cy="2451404"/>
            <a:chOff x="979058" y="1826626"/>
            <a:chExt cx="8467197" cy="2451404"/>
          </a:xfrm>
        </p:grpSpPr>
        <p:sp>
          <p:nvSpPr>
            <p:cNvPr id="39" name="TextBox 38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Cánh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cam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có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vi-VN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đċ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cánh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xanh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biếc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óng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ánh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d</a:t>
              </a:r>
              <a:r>
                <a:rPr kumimoji="0" lang="vi-VN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ưƞ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9058" y="2327298"/>
              <a:ext cx="7984976" cy="1950732"/>
              <a:chOff x="747219" y="2327298"/>
              <a:chExt cx="7984976" cy="195073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n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ắng</a:t>
                </a:r>
                <a:r>
                  <a:rPr kumimoji="0" lang="en-US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mặt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trƟ</a:t>
                </a:r>
                <a:r>
                  <a:rPr kumimoji="0" lang="en-US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Chú</a:t>
                </a:r>
                <a:r>
                  <a:rPr kumimoji="0" lang="en-US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vi-VN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đ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i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lạc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vào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nhà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Bống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2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Chân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chú</a:t>
                </a:r>
                <a:endPara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747219" y="2841004"/>
                <a:ext cx="7984976" cy="1437026"/>
                <a:chOff x="747219" y="2841004"/>
                <a:chExt cx="7984976" cy="143702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747219" y="2841004"/>
                  <a:ext cx="796850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bị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th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ươ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ng, b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ư</a:t>
                  </a:r>
                  <a:r>
                    <a:rPr kumimoji="0" lang="el-GR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ϐ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i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tập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tễnh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Bống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th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ươ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ng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quá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, 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đặ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cánh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63694" y="3347099"/>
                  <a:ext cx="796850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cam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vào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mŎ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chiếc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lọ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nhỏ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đựng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đầ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y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cỏ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Từ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ngày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đó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,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47219" y="3800976"/>
                  <a:ext cx="796850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ánh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cam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trở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thành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ng</a:t>
                  </a:r>
                  <a:r>
                    <a:rPr kumimoji="0" lang="vi-VN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ưƟ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bạn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nhỏ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xíu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của</a:t>
                  </a:r>
                  <a:r>
                    <a:rPr kumimoji="0" lang="en-US" sz="2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Bống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47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id="{CCE72E86-8D9F-4610-A1EC-305A12FBB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253"/>
            <a:ext cx="3954358" cy="55935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8761" y="2017470"/>
              <a:ext cx="3545535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8" name="Oval 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0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8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9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10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00*137"/>
  <p:tag name="KSO_WM_SLIDE_SIZE" val="755*326"/>
  <p:tag name="KSO_WM_COMBINE_RELATE_SLIDE_ID" val="custom160593_30"/>
  <p:tag name="KSO_WM_TEMPLATE_CATEGORY" val="custom"/>
  <p:tag name="KSO_WM_TEMPLATE_INDEX" val="160310"/>
  <p:tag name="KSO_WM_SLIDE_ID" val="custom20177907_95"/>
  <p:tag name="KSO_WM_SLIDE_INDEX" val="95"/>
  <p:tag name="KSO_WM_DIAGRAM_GROUP_CODE" val="l1-1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6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7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496</Words>
  <Application>Microsoft Office PowerPoint</Application>
  <PresentationFormat>On-screen Show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等线 Light</vt:lpstr>
      <vt:lpstr>HP001 4 hàng</vt:lpstr>
      <vt:lpstr>inpin heiti</vt:lpstr>
      <vt:lpstr>Times New Roman</vt:lpstr>
      <vt:lpstr>Office 主题</vt:lpstr>
      <vt:lpstr>1_Office 主题</vt:lpstr>
      <vt:lpstr>3_Office 主题</vt:lpstr>
      <vt:lpstr>2_Office 主题</vt:lpstr>
      <vt:lpstr>5_Office 主题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19</cp:revision>
  <dcterms:created xsi:type="dcterms:W3CDTF">2021-11-29T13:54:07Z</dcterms:created>
  <dcterms:modified xsi:type="dcterms:W3CDTF">2023-03-12T03:49:39Z</dcterms:modified>
</cp:coreProperties>
</file>