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3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76" r:id="rId4"/>
    <p:sldMasterId id="2147483689" r:id="rId5"/>
    <p:sldMasterId id="2147483701" r:id="rId6"/>
  </p:sldMasterIdLst>
  <p:notesMasterIdLst>
    <p:notesMasterId r:id="rId26"/>
  </p:notesMasterIdLst>
  <p:sldIdLst>
    <p:sldId id="257" r:id="rId7"/>
    <p:sldId id="258" r:id="rId8"/>
    <p:sldId id="259" r:id="rId9"/>
    <p:sldId id="261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6" r:id="rId23"/>
    <p:sldId id="264" r:id="rId24"/>
    <p:sldId id="265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385C1-D040-43CD-9982-B4D567A16F47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BBDFD-7349-42C7-AF26-DD8052F6B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6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1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0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BBDFD-7349-42C7-AF26-DD8052F6B9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21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6880-BE5E-49CB-981E-D166EF8D4EA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1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75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1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BBDFD-7349-42C7-AF26-DD8052F6B9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9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28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2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8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1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2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7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6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6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6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2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0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5823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6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417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75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2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1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6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228850"/>
            <a:ext cx="2667000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900"/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900"/>
            <a:r>
              <a:rPr lang="en-US" altLang="zh-CN" sz="5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989" t="5304" r="10334" b="5304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9144001" cy="51435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zh-CN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28560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9200" y="0"/>
            <a:ext cx="304800" cy="30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17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7473993" y="352062"/>
            <a:ext cx="621537" cy="5152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90561"/>
            <a:ext cx="675281" cy="8517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4435052" y="666169"/>
            <a:ext cx="863076" cy="5753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99" y="355129"/>
            <a:ext cx="1110854" cy="66553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64" y="209501"/>
            <a:ext cx="816876" cy="489406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3" y="110086"/>
            <a:ext cx="1723013" cy="1412685"/>
          </a:xfrm>
          <a:prstGeom prst="rect">
            <a:avLst/>
          </a:prstGeom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id="{E4F1B9B2-4090-47B9-A535-D772B3D1D4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" b="12091"/>
          <a:stretch/>
        </p:blipFill>
        <p:spPr>
          <a:xfrm>
            <a:off x="6196202" y="698907"/>
            <a:ext cx="2462012" cy="3017172"/>
          </a:xfrm>
          <a:prstGeom prst="rect">
            <a:avLst/>
          </a:prstGeom>
        </p:spPr>
      </p:pic>
      <p:sp>
        <p:nvSpPr>
          <p:cNvPr id="20" name="文本框 17">
            <a:extLst>
              <a:ext uri="{FF2B5EF4-FFF2-40B4-BE49-F238E27FC236}">
                <a16:creationId xmlns:a16="http://schemas.microsoft.com/office/drawing/2014/main" id="{A774FCAD-5EE2-4756-9295-E3AF88A9C58D}"/>
              </a:ext>
            </a:extLst>
          </p:cNvPr>
          <p:cNvSpPr txBox="1"/>
          <p:nvPr/>
        </p:nvSpPr>
        <p:spPr>
          <a:xfrm>
            <a:off x="613245" y="1885950"/>
            <a:ext cx="6152555" cy="1283043"/>
          </a:xfrm>
          <a:prstGeom prst="rect">
            <a:avLst/>
          </a:prstGeom>
          <a:noFill/>
        </p:spPr>
        <p:txBody>
          <a:bodyPr wrap="square" lIns="51423" tIns="25717" rIns="51423" bIns="25717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514210">
              <a:lnSpc>
                <a:spcPct val="100000"/>
              </a:lnSpc>
              <a:defRPr/>
            </a:pP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85800" y="1164357"/>
            <a:ext cx="441613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-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401600" y="2810418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1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2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3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987"/>
            <a:ext cx="2956595" cy="502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3350"/>
            <a:ext cx="7597382" cy="584731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 defTabSz="593913"/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VIDEO HƯỚNG DẪN VIẾT CHỮ HOA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Y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cỡ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vừa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6" name="Chữ Y 5 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718082"/>
            <a:ext cx="7226538" cy="42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3356"/>
            <a:ext cx="7524006" cy="584731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 defTabSz="593913"/>
            <a:r>
              <a:rPr lang="en-US" sz="25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HƯỚNG DẪN VIẾT CHỮ HOA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Y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cỡ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nhỏ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ữ Y 2.5 l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718087"/>
            <a:ext cx="7630331" cy="42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9">
            <a:extLst>
              <a:ext uri="{FF2B5EF4-FFF2-40B4-BE49-F238E27FC236}">
                <a16:creationId xmlns:a16="http://schemas.microsoft.com/office/drawing/2014/main" id="{1F70942B-9272-45C2-A1F5-56BFFCDE0460}"/>
              </a:ext>
            </a:extLst>
          </p:cNvPr>
          <p:cNvSpPr txBox="1"/>
          <p:nvPr/>
        </p:nvSpPr>
        <p:spPr>
          <a:xfrm>
            <a:off x="1674392" y="438150"/>
            <a:ext cx="5785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600"/>
              </a:spcBef>
            </a:pPr>
            <a:r>
              <a:rPr lang="en-US" sz="5400" kern="0" dirty="0" err="1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kern="0" dirty="0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5400" kern="0" dirty="0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5400" kern="0" dirty="0">
              <a:solidFill>
                <a:srgbClr val="EB7115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OnlineLabels Clip Art - 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7350"/>
            <a:ext cx="7831666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9826" y="4476750"/>
            <a:ext cx="8180548" cy="584765"/>
          </a:xfrm>
          <a:prstGeom prst="rect">
            <a:avLst/>
          </a:prstGeom>
          <a:noFill/>
        </p:spPr>
        <p:txBody>
          <a:bodyPr wrap="square" lIns="91416" tIns="45715" rIns="91416" bIns="45715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Tổ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quǬ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yêu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latin typeface="HP001 4 hàng" pitchFamily="34" charset="0"/>
              </a:rPr>
              <a:t>đồn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g </a:t>
            </a:r>
            <a:r>
              <a:rPr lang="en-US" sz="3200" b="1" dirty="0" err="1">
                <a:solidFill>
                  <a:srgbClr val="0000FF"/>
                </a:solidFill>
                <a:latin typeface="HP001 4 hàng" pitchFamily="34" charset="0"/>
              </a:rPr>
              <a:t>bào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8" y="133350"/>
            <a:ext cx="660952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1053991" y="701781"/>
            <a:ext cx="8013809" cy="1107969"/>
          </a:xfrm>
          <a:prstGeom prst="rect">
            <a:avLst/>
          </a:prstGeom>
          <a:noFill/>
          <a:ln w="9525">
            <a:noFill/>
          </a:ln>
        </p:spPr>
        <p:txBody>
          <a:bodyPr wrap="square" lIns="121895" tIns="60947" rIns="121895" bIns="60947">
            <a:spAutoFit/>
          </a:bodyPr>
          <a:lstStyle/>
          <a:p>
            <a:pPr defTabSz="792146">
              <a:defRPr/>
            </a:pPr>
            <a:endParaRPr lang="en-US" alt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defTabSz="914175"/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Yêu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Tổ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quǬ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yêu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0"/>
              </a:rPr>
              <a:t>đồn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g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bào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3614" y="76825"/>
            <a:ext cx="3674585" cy="62495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5689" y="3028951"/>
            <a:ext cx="6866055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2,5 ô li?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718566" y="3028951"/>
            <a:ext cx="3362043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y, g, b.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3614" y="2551168"/>
            <a:ext cx="4628815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688700" y="2551168"/>
            <a:ext cx="3113450" cy="55397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Y, T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1A165-1A4E-4B6C-B1DD-798189419610}"/>
              </a:ext>
            </a:extLst>
          </p:cNvPr>
          <p:cNvSpPr/>
          <p:nvPr/>
        </p:nvSpPr>
        <p:spPr>
          <a:xfrm>
            <a:off x="2636784" y="1150475"/>
            <a:ext cx="258816" cy="6306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endParaRPr lang="en-US" sz="150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788714" y="651321"/>
            <a:ext cx="1402286" cy="499154"/>
          </a:xfrm>
          <a:prstGeom prst="wedgeEllipseCallout">
            <a:avLst>
              <a:gd name="adj1" fmla="val -29149"/>
              <a:gd name="adj2" fmla="val 8152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/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32363" y="3562350"/>
            <a:ext cx="6801838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638801" y="3535339"/>
            <a:ext cx="3775298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ô 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23970" y="4095753"/>
            <a:ext cx="5594599" cy="984869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638801" y="4075200"/>
            <a:ext cx="3657600" cy="1071046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657600" y="1629684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68034" y="1649739"/>
            <a:ext cx="36977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76920" y="1638783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39871" y="1633503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133600" y="1660298"/>
            <a:ext cx="253949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50" y="23035"/>
            <a:ext cx="7325844" cy="5120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122" y="700179"/>
            <a:ext cx="932956" cy="923326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smtClean="0">
                <a:solidFill>
                  <a:prstClr val="white"/>
                </a:solidFill>
                <a:latin typeface="HP001 4 hàng" pitchFamily="34" charset="0"/>
              </a:rPr>
              <a:t>Y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597" y="3091832"/>
            <a:ext cx="608230" cy="507827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Y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1122" y="4158387"/>
            <a:ext cx="6948078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Yêu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Tổ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quǬ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,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yêu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vi-VN" sz="2700" b="1" dirty="0" smtClean="0">
                <a:solidFill>
                  <a:prstClr val="white"/>
                </a:solidFill>
                <a:latin typeface="HP001 4 hàng" pitchFamily="34" charset="0"/>
              </a:rPr>
              <a:t>đồn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g </a:t>
            </a:r>
            <a:r>
              <a:rPr lang="en-US" sz="2700" b="1" dirty="0" err="1">
                <a:solidFill>
                  <a:prstClr val="white"/>
                </a:solidFill>
                <a:latin typeface="HP001 4 hàng" pitchFamily="34" charset="0"/>
              </a:rPr>
              <a:t>bào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1122" y="1765965"/>
            <a:ext cx="3671478" cy="90793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err="1" smtClean="0">
                <a:solidFill>
                  <a:prstClr val="white"/>
                </a:solidFill>
                <a:latin typeface="HP001 4 hàng" pitchFamily="34" charset="0"/>
              </a:rPr>
              <a:t>Yêu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1125" y="3628463"/>
            <a:ext cx="2833275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Yêu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5" y="1316750"/>
            <a:ext cx="1905000" cy="116954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914175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500" dirty="0">
                <a:solidFill>
                  <a:srgbClr val="0066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3500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</a:t>
            </a:r>
            <a:r>
              <a:rPr lang="en-US" sz="35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Ệ</a:t>
            </a:r>
            <a:r>
              <a:rPr lang="en-US" sz="3500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</a:p>
          <a:p>
            <a:pPr algn="ctr" defTabSz="914175"/>
            <a:r>
              <a:rPr lang="en-US" sz="35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5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500" dirty="0">
                <a:solidFill>
                  <a:srgbClr val="9966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</a:t>
            </a:r>
            <a:r>
              <a:rPr lang="en-US" sz="3500" dirty="0">
                <a:solidFill>
                  <a:srgbClr val="FF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4" l="0" r="95111">
                        <a14:foregroundMark x1="29778" y1="20982" x2="35111" y2="19196"/>
                        <a14:foregroundMark x1="33778" y1="30804" x2="38667" y2="31250"/>
                        <a14:foregroundMark x1="58222" y1="59821" x2="59556" y2="75446"/>
                        <a14:foregroundMark x1="65778" y1="61607" x2="62222" y2="73214"/>
                        <a14:foregroundMark x1="44889" y1="89732" x2="72000" y2="88393"/>
                        <a14:foregroundMark x1="75111" y1="88393" x2="79111" y2="8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75" y="264039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1310"/>
            <a:ext cx="1702482" cy="1203851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57239" y="630158"/>
            <a:ext cx="3462135" cy="1880278"/>
            <a:chOff x="1866512" y="1446509"/>
            <a:chExt cx="3271491" cy="2309600"/>
          </a:xfrm>
        </p:grpSpPr>
        <p:grpSp>
          <p:nvGrpSpPr>
            <p:cNvPr id="6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8" name="Freeform 7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grpSp>
            <p:nvGrpSpPr>
              <p:cNvPr id="15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6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17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18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19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0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1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2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3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4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5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6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7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8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9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0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1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2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3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4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5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6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7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8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9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0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1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2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3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4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5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6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7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8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9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0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1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2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3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4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5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6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7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8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9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0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1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2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3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4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5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6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7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8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9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0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1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2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3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4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5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6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7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8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9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0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1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2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3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4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5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6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7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8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9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0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1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2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3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4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5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6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</p:grpSp>
        </p:grpSp>
        <p:sp>
          <p:nvSpPr>
            <p:cNvPr id="7" name="文本框 49"/>
            <p:cNvSpPr txBox="1">
              <a:spLocks noChangeArrowheads="1"/>
            </p:cNvSpPr>
            <p:nvPr/>
          </p:nvSpPr>
          <p:spPr bwMode="auto">
            <a:xfrm>
              <a:off x="1937425" y="2145181"/>
              <a:ext cx="3011454" cy="1239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445761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LUYỆN VIẾT </a:t>
              </a:r>
              <a:endParaRPr kumimoji="0" lang="en-US" altLang="zh-CN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  <a:p>
              <a:pPr marL="0" marR="0" lvl="0" indent="0" algn="ctr" defTabSz="445761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VÀO </a:t>
              </a:r>
              <a:r>
                <a:rPr kumimoji="0" lang="en-US" altLang="zh-CN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VỞ.</a:t>
              </a:r>
            </a:p>
          </p:txBody>
        </p:sp>
      </p:grpSp>
      <p:pic>
        <p:nvPicPr>
          <p:cNvPr id="97" name="Picture 2" descr="Happy Cute Little Kids Boy Girl Stock Vector (Royalty Free) 16312367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89969" l="2400" r="92133">
                        <a14:foregroundMark x1="20333" y1="23746" x2="24733" y2="28292"/>
                        <a14:foregroundMark x1="16333" y1="59169" x2="15933" y2="73511"/>
                        <a14:foregroundMark x1="38600" y1="65125" x2="39067" y2="69984"/>
                        <a14:foregroundMark x1="33667" y1="51646" x2="48733" y2="55799"/>
                        <a14:foregroundMark x1="81200" y1="69828" x2="79800" y2="77508"/>
                        <a14:foregroundMark x1="84333" y1="76019" x2="84067" y2="80486"/>
                        <a14:foregroundMark x1="61467" y1="70376" x2="61800" y2="84875"/>
                        <a14:foregroundMark x1="54400" y1="68652" x2="53933" y2="71473"/>
                        <a14:foregroundMark x1="50133" y1="67476" x2="46867" y2="71473"/>
                        <a14:foregroundMark x1="34333" y1="51803" x2="38200" y2="50940"/>
                        <a14:foregroundMark x1="61467" y1="52116" x2="68133" y2="5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32" y="947305"/>
            <a:ext cx="5304186" cy="45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0FB16A-A98F-4012-8DC7-74EA36602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81249"/>
            <a:ext cx="6324600" cy="3703686"/>
          </a:xfrm>
          <a:prstGeom prst="rect">
            <a:avLst/>
          </a:prstGeom>
        </p:spPr>
      </p:pic>
      <p:sp>
        <p:nvSpPr>
          <p:cNvPr id="8" name="矩形 15">
            <a:extLst>
              <a:ext uri="{FF2B5EF4-FFF2-40B4-BE49-F238E27FC236}">
                <a16:creationId xmlns:a16="http://schemas.microsoft.com/office/drawing/2014/main" id="{741CC77C-CD9B-483F-9E00-D39989A6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48473"/>
            <a:ext cx="3133725" cy="19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Củng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cố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dặn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dò</a:t>
            </a:r>
            <a:endParaRPr lang="zh-CN" altLang="en-US" sz="54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9F44CB-74DE-4F3B-AE04-0EE8B6365A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9956"/>
            <a:ext cx="3483769" cy="34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9A6A60-9852-4D4E-9A34-2CFAB228A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215">
            <a:off x="-34740" y="418771"/>
            <a:ext cx="5616521" cy="2605254"/>
          </a:xfrm>
          <a:prstGeom prst="rect">
            <a:avLst/>
          </a:prstGeom>
        </p:spPr>
      </p:pic>
      <p:sp>
        <p:nvSpPr>
          <p:cNvPr id="18" name="文本框 34">
            <a:extLst>
              <a:ext uri="{FF2B5EF4-FFF2-40B4-BE49-F238E27FC236}">
                <a16:creationId xmlns:a16="http://schemas.microsoft.com/office/drawing/2014/main" id="{682084C3-F0B0-4B7F-B511-B14F4BB09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860937"/>
            <a:ext cx="5562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5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Tạm</a:t>
            </a:r>
            <a:r>
              <a:rPr lang="en-US" altLang="zh-CN" sz="5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biệt</a:t>
            </a:r>
            <a:r>
              <a:rPr lang="en-US" altLang="zh-CN" sz="5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và</a:t>
            </a:r>
            <a:r>
              <a:rPr lang="en-US" altLang="zh-CN" sz="5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endParaRPr lang="en-US" altLang="zh-CN" sz="5000" b="1" dirty="0" smtClean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entury Gothic" panose="020B0502020202020204" pitchFamily="34" charset="0"/>
            </a:endParaRPr>
          </a:p>
          <a:p>
            <a:pPr algn="ctr"/>
            <a:r>
              <a:rPr lang="en-US" altLang="zh-CN" sz="5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hẹn</a:t>
            </a:r>
            <a:r>
              <a:rPr lang="en-US" altLang="zh-CN" sz="5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gặp</a:t>
            </a:r>
            <a:r>
              <a:rPr lang="en-US" altLang="zh-CN" sz="5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lại</a:t>
            </a:r>
            <a:r>
              <a:rPr lang="en-US" altLang="zh-CN" sz="5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các</a:t>
            </a:r>
            <a:r>
              <a:rPr lang="en-US" altLang="zh-CN" sz="5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con</a:t>
            </a:r>
            <a:endParaRPr lang="zh-CN" altLang="en-US" sz="50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239700"/>
            <a:ext cx="5572125" cy="3330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3DC846-6C05-4A98-9E81-0278B2CEA202}"/>
              </a:ext>
            </a:extLst>
          </p:cNvPr>
          <p:cNvSpPr txBox="1"/>
          <p:nvPr/>
        </p:nvSpPr>
        <p:spPr>
          <a:xfrm>
            <a:off x="2891212" y="1939062"/>
            <a:ext cx="3361576" cy="91563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pPr algn="ctr" defTabSz="342704"/>
            <a:r>
              <a:rPr lang="en-US" sz="5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sz="5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55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BA9DD7-B7BC-4361-93FF-F25597C67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35" y="2253960"/>
            <a:ext cx="5668530" cy="1948251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A8F7577A-9517-4252-9F9F-24429C83F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"/>
            <a:ext cx="1179079" cy="966718"/>
          </a:xfrm>
          <a:prstGeom prst="rect">
            <a:avLst/>
          </a:prstGeom>
        </p:spPr>
      </p:pic>
      <p:sp>
        <p:nvSpPr>
          <p:cNvPr id="11" name="文本框 39">
            <a:extLst>
              <a:ext uri="{FF2B5EF4-FFF2-40B4-BE49-F238E27FC236}">
                <a16:creationId xmlns:a16="http://schemas.microsoft.com/office/drawing/2014/main" id="{B8C6C006-6DFB-44E3-AB1D-764EFF60DA4F}"/>
              </a:ext>
            </a:extLst>
          </p:cNvPr>
          <p:cNvSpPr txBox="1"/>
          <p:nvPr/>
        </p:nvSpPr>
        <p:spPr>
          <a:xfrm>
            <a:off x="1737735" y="222905"/>
            <a:ext cx="5947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91489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200" b="1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defTabSz="791489">
              <a:lnSpc>
                <a:spcPct val="150000"/>
              </a:lnSpc>
            </a:pPr>
            <a:r>
              <a:rPr lang="en-US" sz="4000" b="1" dirty="0" err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iết</a:t>
            </a:r>
            <a:r>
              <a:rPr lang="en-US" sz="4000" b="1" dirty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sz="4000" b="1" dirty="0">
              <a:solidFill>
                <a:srgbClr val="0033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8224A73-A708-407F-BF0C-B8F8741B4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204"/>
            <a:ext cx="778402" cy="137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3DC846-6C05-4A98-9E81-0278B2CEA202}"/>
              </a:ext>
            </a:extLst>
          </p:cNvPr>
          <p:cNvSpPr txBox="1"/>
          <p:nvPr/>
        </p:nvSpPr>
        <p:spPr>
          <a:xfrm>
            <a:off x="838200" y="209550"/>
            <a:ext cx="6825480" cy="1084908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pPr algn="ctr" defTabSz="342704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554" y="1473439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Biết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viết chữ hoa Y (cỡ vừa và nhỏ); viết câu ứng dụng 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Yêu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ổ 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quốc, yêu đồng bào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Chữ viết rõ ràng, tương đối đều nét, thẳng hàng, bước đầu biết nối nét giữa chữ viết hoa với chữ viết thường trong chữ ghi tiếng.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21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1302935"/>
            <a:ext cx="4038600" cy="1296561"/>
            <a:chOff x="2744315" y="1595348"/>
            <a:chExt cx="4987154" cy="1598392"/>
          </a:xfrm>
          <a:solidFill>
            <a:srgbClr val="ABDB77"/>
          </a:solidFill>
        </p:grpSpPr>
        <p:sp>
          <p:nvSpPr>
            <p:cNvPr id="7" name="Right Arrow 6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noFill/>
            <a:ln w="38100" cap="flat" cmpd="sng" algn="ctr">
              <a:solidFill>
                <a:srgbClr val="00CC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2470" y="1962948"/>
              <a:ext cx="4758999" cy="7967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1.Viết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6758" y="1414995"/>
            <a:ext cx="1295802" cy="1184501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glow rad="63500">
                <a:srgbClr val="4472C4">
                  <a:satMod val="175000"/>
                  <a:alpha val="40000"/>
                </a:srgb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2" b="93967" l="0" r="96438">
                        <a14:foregroundMark x1="63313" y1="22853" x2="74750" y2="25053"/>
                        <a14:foregroundMark x1="87688" y1="24273" x2="89313" y2="30092"/>
                        <a14:foregroundMark x1="91250" y1="22853" x2="87875" y2="29879"/>
                        <a14:foregroundMark x1="74375" y1="24273" x2="75063" y2="26260"/>
                        <a14:foregroundMark x1="84500" y1="83463" x2="84500" y2="84244"/>
                        <a14:foregroundMark x1="13375" y1="83818" x2="74938" y2="32150"/>
                        <a14:foregroundMark x1="15812" y1="44855" x2="73500" y2="72960"/>
                        <a14:foregroundMark x1="65125" y1="11498" x2="74563" y2="65649"/>
                        <a14:foregroundMark x1="72750" y1="67282" x2="72750" y2="82612"/>
                        <a14:foregroundMark x1="88938" y1="28886" x2="82938" y2="77786"/>
                        <a14:foregroundMark x1="54625" y1="18169" x2="51063" y2="29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155"/>
            <a:ext cx="4312579" cy="37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294581"/>
            <a:ext cx="2701961" cy="378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304801" y="217575"/>
            <a:ext cx="8077199" cy="500135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457002" y="794446"/>
            <a:ext cx="6096197" cy="500135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36" y="2495550"/>
            <a:ext cx="152316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28750"/>
            <a:ext cx="2611261" cy="23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0" y="1164357"/>
            <a:ext cx="548639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-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1410406" y="203835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8 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7 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6 ô 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987"/>
            <a:ext cx="2880395" cy="502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6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28600" y="1156130"/>
            <a:ext cx="5203085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410406" y="283707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3 ô li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4 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 </a:t>
            </a: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li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5 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 li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97" y="59380"/>
            <a:ext cx="3593674" cy="492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0999" y="819150"/>
            <a:ext cx="533400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-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1399314" y="203540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5 ô li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25915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4 ô li r</a:t>
            </a:r>
            <a:r>
              <a:rPr lang="vi-VN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ưỡi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6 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 </a:t>
            </a: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li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5970" y="189569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987"/>
            <a:ext cx="2880395" cy="502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5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564</Words>
  <Application>Microsoft Office PowerPoint</Application>
  <PresentationFormat>On-screen Show (16:9)</PresentationFormat>
  <Paragraphs>99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微软雅黑</vt:lpstr>
      <vt:lpstr>宋体</vt:lpstr>
      <vt:lpstr>宋体</vt:lpstr>
      <vt:lpstr>Arial</vt:lpstr>
      <vt:lpstr>Arial-Rounded</vt:lpstr>
      <vt:lpstr>Calibri</vt:lpstr>
      <vt:lpstr>Calibri Light</vt:lpstr>
      <vt:lpstr>Century Gothic</vt:lpstr>
      <vt:lpstr>HP001 4 hàng</vt:lpstr>
      <vt:lpstr>Times New Roman</vt:lpstr>
      <vt:lpstr>Office Theme</vt:lpstr>
      <vt:lpstr>包图主题2</vt:lpstr>
      <vt:lpstr>2_Office 主题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10</cp:revision>
  <dcterms:created xsi:type="dcterms:W3CDTF">2021-11-26T17:21:48Z</dcterms:created>
  <dcterms:modified xsi:type="dcterms:W3CDTF">2023-03-12T03:21:23Z</dcterms:modified>
</cp:coreProperties>
</file>