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2" r:id="rId6"/>
    <p:sldMasterId id="2147483683" r:id="rId7"/>
    <p:sldMasterId id="2147483696" r:id="rId8"/>
    <p:sldMasterId id="2147483709" r:id="rId9"/>
    <p:sldMasterId id="2147483722" r:id="rId10"/>
    <p:sldMasterId id="2147483733" r:id="rId11"/>
    <p:sldMasterId id="2147483746" r:id="rId12"/>
    <p:sldMasterId id="2147483758" r:id="rId13"/>
  </p:sldMasterIdLst>
  <p:notesMasterIdLst>
    <p:notesMasterId r:id="rId28"/>
  </p:notesMasterIdLst>
  <p:sldIdLst>
    <p:sldId id="341" r:id="rId14"/>
    <p:sldId id="287" r:id="rId15"/>
    <p:sldId id="344" r:id="rId16"/>
    <p:sldId id="351" r:id="rId17"/>
    <p:sldId id="350" r:id="rId18"/>
    <p:sldId id="342" r:id="rId19"/>
    <p:sldId id="338" r:id="rId20"/>
    <p:sldId id="343" r:id="rId21"/>
    <p:sldId id="345" r:id="rId22"/>
    <p:sldId id="349" r:id="rId23"/>
    <p:sldId id="347" r:id="rId24"/>
    <p:sldId id="352" r:id="rId25"/>
    <p:sldId id="353" r:id="rId26"/>
    <p:sldId id="348" r:id="rId27"/>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4B5"/>
    <a:srgbClr val="F6BB00"/>
    <a:srgbClr val="A9DA74"/>
    <a:srgbClr val="EBF6F9"/>
    <a:srgbClr val="FBD6B7"/>
    <a:srgbClr val="00DA63"/>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17/03/2023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57F14-648C-4286-84EC-5694E274F0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9918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10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586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CDEA4-34AC-4C37-B1DD-344A096310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64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57F14-648C-4286-84EC-5694E274F0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416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17/03/2023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7514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3524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5834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9721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6934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5713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2336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0392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5475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459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0638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4521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8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userDrawn="1"/>
        </p:nvSpPr>
        <p:spPr>
          <a:xfrm>
            <a:off x="5979268" y="4876800"/>
            <a:ext cx="21400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rgbClr val="000000"/>
                </a:solidFill>
                <a:effectLst/>
                <a:uLnTx/>
                <a:uFillTx/>
                <a:latin typeface="Arial"/>
                <a:cs typeface="Arial"/>
                <a:sym typeface="Arial"/>
              </a:rPr>
              <a:t>FeistyForwarders_0968120672</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2327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2" name="TextBox 11"/>
          <p:cNvSpPr txBox="1"/>
          <p:nvPr userDrawn="1"/>
        </p:nvSpPr>
        <p:spPr>
          <a:xfrm>
            <a:off x="5979268" y="4876800"/>
            <a:ext cx="21400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rgbClr val="000000"/>
                </a:solidFill>
                <a:effectLst/>
                <a:uLnTx/>
                <a:uFillTx/>
                <a:latin typeface="Arial"/>
                <a:cs typeface="Arial"/>
                <a:sym typeface="Arial"/>
              </a:rPr>
              <a:t>FeistyForwarders_0968120672</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9268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7" name="Group 16"/>
          <p:cNvGrpSpPr/>
          <p:nvPr userDrawn="1"/>
        </p:nvGrpSpPr>
        <p:grpSpPr>
          <a:xfrm>
            <a:off x="281406"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13" name="Group 12"/>
          <p:cNvGrpSpPr/>
          <p:nvPr userDrawn="1"/>
        </p:nvGrpSpPr>
        <p:grpSpPr>
          <a:xfrm>
            <a:off x="377048" y="255821"/>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10814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4410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3695880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334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701652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653080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17/03/2023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640787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5979268" y="4876800"/>
            <a:ext cx="21400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rgbClr val="000000"/>
                </a:solidFill>
                <a:effectLst/>
                <a:uLnTx/>
                <a:uFillTx/>
                <a:latin typeface="Arial"/>
                <a:cs typeface="Arial"/>
                <a:sym typeface="Arial"/>
              </a:rPr>
              <a:t>FeistyForwarders_0968120672</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2764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userDrawn="1"/>
        </p:nvSpPr>
        <p:spPr>
          <a:xfrm>
            <a:off x="5979268" y="4876800"/>
            <a:ext cx="21400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rgbClr val="000000"/>
                </a:solidFill>
                <a:effectLst/>
                <a:uLnTx/>
                <a:uFillTx/>
                <a:latin typeface="Arial"/>
                <a:cs typeface="Arial"/>
                <a:sym typeface="Arial"/>
              </a:rPr>
              <a:t>FeistyForwarders_0968120672</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9087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2" name="TextBox 11"/>
          <p:cNvSpPr txBox="1"/>
          <p:nvPr userDrawn="1"/>
        </p:nvSpPr>
        <p:spPr>
          <a:xfrm>
            <a:off x="5979268" y="4876800"/>
            <a:ext cx="21400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rgbClr val="000000"/>
                </a:solidFill>
                <a:effectLst/>
                <a:uLnTx/>
                <a:uFillTx/>
                <a:latin typeface="Arial"/>
                <a:cs typeface="Arial"/>
                <a:sym typeface="Arial"/>
              </a:rPr>
              <a:t>FeistyForwarders_0968120672</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6598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7" name="Group 16"/>
          <p:cNvGrpSpPr/>
          <p:nvPr userDrawn="1"/>
        </p:nvGrpSpPr>
        <p:grpSpPr>
          <a:xfrm>
            <a:off x="281406"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13" name="Group 12"/>
          <p:cNvGrpSpPr/>
          <p:nvPr userDrawn="1"/>
        </p:nvGrpSpPr>
        <p:grpSpPr>
          <a:xfrm>
            <a:off x="377048" y="255821"/>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1574169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7390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2672571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65267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2541833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9524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17/03/2023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2505860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5979268" y="4876800"/>
            <a:ext cx="21400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rgbClr val="000000"/>
                </a:solidFill>
                <a:effectLst/>
                <a:uLnTx/>
                <a:uFillTx/>
                <a:latin typeface="Arial"/>
                <a:cs typeface="Arial"/>
                <a:sym typeface="Arial"/>
              </a:rPr>
              <a:t>FeistyForwarders_0968120672</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2118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54" indent="0" algn="ctr">
              <a:buNone/>
              <a:defRPr>
                <a:solidFill>
                  <a:schemeClr val="tx1">
                    <a:tint val="75000"/>
                  </a:schemeClr>
                </a:solidFill>
              </a:defRPr>
            </a:lvl2pPr>
            <a:lvl3pPr marL="685707" indent="0" algn="ctr">
              <a:buNone/>
              <a:defRPr>
                <a:solidFill>
                  <a:schemeClr val="tx1">
                    <a:tint val="75000"/>
                  </a:schemeClr>
                </a:solidFill>
              </a:defRPr>
            </a:lvl3pPr>
            <a:lvl4pPr marL="1028561" indent="0" algn="ctr">
              <a:buNone/>
              <a:defRPr>
                <a:solidFill>
                  <a:schemeClr val="tx1">
                    <a:tint val="75000"/>
                  </a:schemeClr>
                </a:solidFill>
              </a:defRPr>
            </a:lvl4pPr>
            <a:lvl5pPr marL="1371414" indent="0" algn="ctr">
              <a:buNone/>
              <a:defRPr>
                <a:solidFill>
                  <a:schemeClr val="tx1">
                    <a:tint val="75000"/>
                  </a:schemeClr>
                </a:solidFill>
              </a:defRPr>
            </a:lvl5pPr>
            <a:lvl6pPr marL="1714268" indent="0" algn="ctr">
              <a:buNone/>
              <a:defRPr>
                <a:solidFill>
                  <a:schemeClr val="tx1">
                    <a:tint val="75000"/>
                  </a:schemeClr>
                </a:solidFill>
              </a:defRPr>
            </a:lvl6pPr>
            <a:lvl7pPr marL="2057121" indent="0" algn="ctr">
              <a:buNone/>
              <a:defRPr>
                <a:solidFill>
                  <a:schemeClr val="tx1">
                    <a:tint val="75000"/>
                  </a:schemeClr>
                </a:solidFill>
              </a:defRPr>
            </a:lvl7pPr>
            <a:lvl8pPr marL="2399975" indent="0" algn="ctr">
              <a:buNone/>
              <a:defRPr>
                <a:solidFill>
                  <a:schemeClr val="tx1">
                    <a:tint val="75000"/>
                  </a:schemeClr>
                </a:solidFill>
              </a:defRPr>
            </a:lvl8pPr>
            <a:lvl9pPr marL="27428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4221715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1721035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54" indent="0">
              <a:buNone/>
              <a:defRPr sz="1350">
                <a:solidFill>
                  <a:schemeClr val="tx1">
                    <a:tint val="75000"/>
                  </a:schemeClr>
                </a:solidFill>
              </a:defRPr>
            </a:lvl2pPr>
            <a:lvl3pPr marL="685707" indent="0">
              <a:buNone/>
              <a:defRPr sz="1200">
                <a:solidFill>
                  <a:schemeClr val="tx1">
                    <a:tint val="75000"/>
                  </a:schemeClr>
                </a:solidFill>
              </a:defRPr>
            </a:lvl3pPr>
            <a:lvl4pPr marL="1028561" indent="0">
              <a:buNone/>
              <a:defRPr sz="1050">
                <a:solidFill>
                  <a:schemeClr val="tx1">
                    <a:tint val="75000"/>
                  </a:schemeClr>
                </a:solidFill>
              </a:defRPr>
            </a:lvl4pPr>
            <a:lvl5pPr marL="1371414" indent="0">
              <a:buNone/>
              <a:defRPr sz="1050">
                <a:solidFill>
                  <a:schemeClr val="tx1">
                    <a:tint val="75000"/>
                  </a:schemeClr>
                </a:solidFill>
              </a:defRPr>
            </a:lvl5pPr>
            <a:lvl6pPr marL="1714268" indent="0">
              <a:buNone/>
              <a:defRPr sz="1050">
                <a:solidFill>
                  <a:schemeClr val="tx1">
                    <a:tint val="75000"/>
                  </a:schemeClr>
                </a:solidFill>
              </a:defRPr>
            </a:lvl6pPr>
            <a:lvl7pPr marL="2057121" indent="0">
              <a:buNone/>
              <a:defRPr sz="1050">
                <a:solidFill>
                  <a:schemeClr val="tx1">
                    <a:tint val="75000"/>
                  </a:schemeClr>
                </a:solidFill>
              </a:defRPr>
            </a:lvl7pPr>
            <a:lvl8pPr marL="2399975" indent="0">
              <a:buNone/>
              <a:defRPr sz="1050">
                <a:solidFill>
                  <a:schemeClr val="tx1">
                    <a:tint val="75000"/>
                  </a:schemeClr>
                </a:solidFill>
              </a:defRPr>
            </a:lvl8pPr>
            <a:lvl9pPr marL="2742828"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3483044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0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225259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54" indent="0">
              <a:buNone/>
              <a:defRPr sz="1500" b="1"/>
            </a:lvl2pPr>
            <a:lvl3pPr marL="685707" indent="0">
              <a:buNone/>
              <a:defRPr sz="1350" b="1"/>
            </a:lvl3pPr>
            <a:lvl4pPr marL="1028561" indent="0">
              <a:buNone/>
              <a:defRPr sz="1200" b="1"/>
            </a:lvl4pPr>
            <a:lvl5pPr marL="1371414" indent="0">
              <a:buNone/>
              <a:defRPr sz="1200" b="1"/>
            </a:lvl5pPr>
            <a:lvl6pPr marL="1714268" indent="0">
              <a:buNone/>
              <a:defRPr sz="1200" b="1"/>
            </a:lvl6pPr>
            <a:lvl7pPr marL="2057121" indent="0">
              <a:buNone/>
              <a:defRPr sz="1200" b="1"/>
            </a:lvl7pPr>
            <a:lvl8pPr marL="2399975" indent="0">
              <a:buNone/>
              <a:defRPr sz="1200" b="1"/>
            </a:lvl8pPr>
            <a:lvl9pPr marL="27428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854" indent="0">
              <a:buNone/>
              <a:defRPr sz="1500" b="1"/>
            </a:lvl2pPr>
            <a:lvl3pPr marL="685707" indent="0">
              <a:buNone/>
              <a:defRPr sz="1350" b="1"/>
            </a:lvl3pPr>
            <a:lvl4pPr marL="1028561" indent="0">
              <a:buNone/>
              <a:defRPr sz="1200" b="1"/>
            </a:lvl4pPr>
            <a:lvl5pPr marL="1371414" indent="0">
              <a:buNone/>
              <a:defRPr sz="1200" b="1"/>
            </a:lvl5pPr>
            <a:lvl6pPr marL="1714268" indent="0">
              <a:buNone/>
              <a:defRPr sz="1200" b="1"/>
            </a:lvl6pPr>
            <a:lvl7pPr marL="2057121" indent="0">
              <a:buNone/>
              <a:defRPr sz="1200" b="1"/>
            </a:lvl7pPr>
            <a:lvl8pPr marL="2399975" indent="0">
              <a:buNone/>
              <a:defRPr sz="1200" b="1"/>
            </a:lvl8pPr>
            <a:lvl9pPr marL="27428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0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3583814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0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2690115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0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1445619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854" indent="0">
              <a:buNone/>
              <a:defRPr sz="900"/>
            </a:lvl2pPr>
            <a:lvl3pPr marL="685707" indent="0">
              <a:buNone/>
              <a:defRPr sz="750"/>
            </a:lvl3pPr>
            <a:lvl4pPr marL="1028561" indent="0">
              <a:buNone/>
              <a:defRPr sz="675"/>
            </a:lvl4pPr>
            <a:lvl5pPr marL="1371414" indent="0">
              <a:buNone/>
              <a:defRPr sz="675"/>
            </a:lvl5pPr>
            <a:lvl6pPr marL="1714268" indent="0">
              <a:buNone/>
              <a:defRPr sz="675"/>
            </a:lvl6pPr>
            <a:lvl7pPr marL="2057121" indent="0">
              <a:buNone/>
              <a:defRPr sz="675"/>
            </a:lvl7pPr>
            <a:lvl8pPr marL="2399975" indent="0">
              <a:buNone/>
              <a:defRPr sz="675"/>
            </a:lvl8pPr>
            <a:lvl9pPr marL="2742828"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0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319240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17/03/2023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54" indent="0">
              <a:buNone/>
              <a:defRPr sz="2100"/>
            </a:lvl2pPr>
            <a:lvl3pPr marL="685707" indent="0">
              <a:buNone/>
              <a:defRPr sz="1800"/>
            </a:lvl3pPr>
            <a:lvl4pPr marL="1028561" indent="0">
              <a:buNone/>
              <a:defRPr sz="1500"/>
            </a:lvl4pPr>
            <a:lvl5pPr marL="1371414" indent="0">
              <a:buNone/>
              <a:defRPr sz="1500"/>
            </a:lvl5pPr>
            <a:lvl6pPr marL="1714268" indent="0">
              <a:buNone/>
              <a:defRPr sz="1500"/>
            </a:lvl6pPr>
            <a:lvl7pPr marL="2057121" indent="0">
              <a:buNone/>
              <a:defRPr sz="1500"/>
            </a:lvl7pPr>
            <a:lvl8pPr marL="2399975" indent="0">
              <a:buNone/>
              <a:defRPr sz="1500"/>
            </a:lvl8pPr>
            <a:lvl9pPr marL="2742828"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54" indent="0">
              <a:buNone/>
              <a:defRPr sz="900"/>
            </a:lvl2pPr>
            <a:lvl3pPr marL="685707" indent="0">
              <a:buNone/>
              <a:defRPr sz="750"/>
            </a:lvl3pPr>
            <a:lvl4pPr marL="1028561" indent="0">
              <a:buNone/>
              <a:defRPr sz="675"/>
            </a:lvl4pPr>
            <a:lvl5pPr marL="1371414" indent="0">
              <a:buNone/>
              <a:defRPr sz="675"/>
            </a:lvl5pPr>
            <a:lvl6pPr marL="1714268" indent="0">
              <a:buNone/>
              <a:defRPr sz="675"/>
            </a:lvl6pPr>
            <a:lvl7pPr marL="2057121" indent="0">
              <a:buNone/>
              <a:defRPr sz="675"/>
            </a:lvl7pPr>
            <a:lvl8pPr marL="2399975" indent="0">
              <a:buNone/>
              <a:defRPr sz="675"/>
            </a:lvl8pPr>
            <a:lvl9pPr marL="2742828"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0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1038838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3065108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2115545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89864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54" indent="0" algn="ctr">
              <a:buNone/>
              <a:defRPr>
                <a:solidFill>
                  <a:schemeClr val="tx1">
                    <a:tint val="75000"/>
                  </a:schemeClr>
                </a:solidFill>
              </a:defRPr>
            </a:lvl2pPr>
            <a:lvl3pPr marL="685707" indent="0" algn="ctr">
              <a:buNone/>
              <a:defRPr>
                <a:solidFill>
                  <a:schemeClr val="tx1">
                    <a:tint val="75000"/>
                  </a:schemeClr>
                </a:solidFill>
              </a:defRPr>
            </a:lvl3pPr>
            <a:lvl4pPr marL="1028561" indent="0" algn="ctr">
              <a:buNone/>
              <a:defRPr>
                <a:solidFill>
                  <a:schemeClr val="tx1">
                    <a:tint val="75000"/>
                  </a:schemeClr>
                </a:solidFill>
              </a:defRPr>
            </a:lvl4pPr>
            <a:lvl5pPr marL="1371414" indent="0" algn="ctr">
              <a:buNone/>
              <a:defRPr>
                <a:solidFill>
                  <a:schemeClr val="tx1">
                    <a:tint val="75000"/>
                  </a:schemeClr>
                </a:solidFill>
              </a:defRPr>
            </a:lvl5pPr>
            <a:lvl6pPr marL="1714268" indent="0" algn="ctr">
              <a:buNone/>
              <a:defRPr>
                <a:solidFill>
                  <a:schemeClr val="tx1">
                    <a:tint val="75000"/>
                  </a:schemeClr>
                </a:solidFill>
              </a:defRPr>
            </a:lvl6pPr>
            <a:lvl7pPr marL="2057121" indent="0" algn="ctr">
              <a:buNone/>
              <a:defRPr>
                <a:solidFill>
                  <a:schemeClr val="tx1">
                    <a:tint val="75000"/>
                  </a:schemeClr>
                </a:solidFill>
              </a:defRPr>
            </a:lvl7pPr>
            <a:lvl8pPr marL="2399975" indent="0" algn="ctr">
              <a:buNone/>
              <a:defRPr>
                <a:solidFill>
                  <a:schemeClr val="tx1">
                    <a:tint val="75000"/>
                  </a:schemeClr>
                </a:solidFill>
              </a:defRPr>
            </a:lvl8pPr>
            <a:lvl9pPr marL="27428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558217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2771251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54" indent="0">
              <a:buNone/>
              <a:defRPr sz="1350">
                <a:solidFill>
                  <a:schemeClr val="tx1">
                    <a:tint val="75000"/>
                  </a:schemeClr>
                </a:solidFill>
              </a:defRPr>
            </a:lvl2pPr>
            <a:lvl3pPr marL="685707" indent="0">
              <a:buNone/>
              <a:defRPr sz="1200">
                <a:solidFill>
                  <a:schemeClr val="tx1">
                    <a:tint val="75000"/>
                  </a:schemeClr>
                </a:solidFill>
              </a:defRPr>
            </a:lvl3pPr>
            <a:lvl4pPr marL="1028561" indent="0">
              <a:buNone/>
              <a:defRPr sz="1050">
                <a:solidFill>
                  <a:schemeClr val="tx1">
                    <a:tint val="75000"/>
                  </a:schemeClr>
                </a:solidFill>
              </a:defRPr>
            </a:lvl4pPr>
            <a:lvl5pPr marL="1371414" indent="0">
              <a:buNone/>
              <a:defRPr sz="1050">
                <a:solidFill>
                  <a:schemeClr val="tx1">
                    <a:tint val="75000"/>
                  </a:schemeClr>
                </a:solidFill>
              </a:defRPr>
            </a:lvl5pPr>
            <a:lvl6pPr marL="1714268" indent="0">
              <a:buNone/>
              <a:defRPr sz="1050">
                <a:solidFill>
                  <a:schemeClr val="tx1">
                    <a:tint val="75000"/>
                  </a:schemeClr>
                </a:solidFill>
              </a:defRPr>
            </a:lvl6pPr>
            <a:lvl7pPr marL="2057121" indent="0">
              <a:buNone/>
              <a:defRPr sz="1050">
                <a:solidFill>
                  <a:schemeClr val="tx1">
                    <a:tint val="75000"/>
                  </a:schemeClr>
                </a:solidFill>
              </a:defRPr>
            </a:lvl7pPr>
            <a:lvl8pPr marL="2399975" indent="0">
              <a:buNone/>
              <a:defRPr sz="1050">
                <a:solidFill>
                  <a:schemeClr val="tx1">
                    <a:tint val="75000"/>
                  </a:schemeClr>
                </a:solidFill>
              </a:defRPr>
            </a:lvl8pPr>
            <a:lvl9pPr marL="2742828"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886068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0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4181943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54" indent="0">
              <a:buNone/>
              <a:defRPr sz="1500" b="1"/>
            </a:lvl2pPr>
            <a:lvl3pPr marL="685707" indent="0">
              <a:buNone/>
              <a:defRPr sz="1350" b="1"/>
            </a:lvl3pPr>
            <a:lvl4pPr marL="1028561" indent="0">
              <a:buNone/>
              <a:defRPr sz="1200" b="1"/>
            </a:lvl4pPr>
            <a:lvl5pPr marL="1371414" indent="0">
              <a:buNone/>
              <a:defRPr sz="1200" b="1"/>
            </a:lvl5pPr>
            <a:lvl6pPr marL="1714268" indent="0">
              <a:buNone/>
              <a:defRPr sz="1200" b="1"/>
            </a:lvl6pPr>
            <a:lvl7pPr marL="2057121" indent="0">
              <a:buNone/>
              <a:defRPr sz="1200" b="1"/>
            </a:lvl7pPr>
            <a:lvl8pPr marL="2399975" indent="0">
              <a:buNone/>
              <a:defRPr sz="1200" b="1"/>
            </a:lvl8pPr>
            <a:lvl9pPr marL="27428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854" indent="0">
              <a:buNone/>
              <a:defRPr sz="1500" b="1"/>
            </a:lvl2pPr>
            <a:lvl3pPr marL="685707" indent="0">
              <a:buNone/>
              <a:defRPr sz="1350" b="1"/>
            </a:lvl3pPr>
            <a:lvl4pPr marL="1028561" indent="0">
              <a:buNone/>
              <a:defRPr sz="1200" b="1"/>
            </a:lvl4pPr>
            <a:lvl5pPr marL="1371414" indent="0">
              <a:buNone/>
              <a:defRPr sz="1200" b="1"/>
            </a:lvl5pPr>
            <a:lvl6pPr marL="1714268" indent="0">
              <a:buNone/>
              <a:defRPr sz="1200" b="1"/>
            </a:lvl6pPr>
            <a:lvl7pPr marL="2057121" indent="0">
              <a:buNone/>
              <a:defRPr sz="1200" b="1"/>
            </a:lvl7pPr>
            <a:lvl8pPr marL="2399975" indent="0">
              <a:buNone/>
              <a:defRPr sz="1200" b="1"/>
            </a:lvl8pPr>
            <a:lvl9pPr marL="27428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0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9823846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0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143325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17/03/2023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0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1032531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854" indent="0">
              <a:buNone/>
              <a:defRPr sz="900"/>
            </a:lvl2pPr>
            <a:lvl3pPr marL="685707" indent="0">
              <a:buNone/>
              <a:defRPr sz="750"/>
            </a:lvl3pPr>
            <a:lvl4pPr marL="1028561" indent="0">
              <a:buNone/>
              <a:defRPr sz="675"/>
            </a:lvl4pPr>
            <a:lvl5pPr marL="1371414" indent="0">
              <a:buNone/>
              <a:defRPr sz="675"/>
            </a:lvl5pPr>
            <a:lvl6pPr marL="1714268" indent="0">
              <a:buNone/>
              <a:defRPr sz="675"/>
            </a:lvl6pPr>
            <a:lvl7pPr marL="2057121" indent="0">
              <a:buNone/>
              <a:defRPr sz="675"/>
            </a:lvl7pPr>
            <a:lvl8pPr marL="2399975" indent="0">
              <a:buNone/>
              <a:defRPr sz="675"/>
            </a:lvl8pPr>
            <a:lvl9pPr marL="2742828"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0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3398945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54" indent="0">
              <a:buNone/>
              <a:defRPr sz="2100"/>
            </a:lvl2pPr>
            <a:lvl3pPr marL="685707" indent="0">
              <a:buNone/>
              <a:defRPr sz="1800"/>
            </a:lvl3pPr>
            <a:lvl4pPr marL="1028561" indent="0">
              <a:buNone/>
              <a:defRPr sz="1500"/>
            </a:lvl4pPr>
            <a:lvl5pPr marL="1371414" indent="0">
              <a:buNone/>
              <a:defRPr sz="1500"/>
            </a:lvl5pPr>
            <a:lvl6pPr marL="1714268" indent="0">
              <a:buNone/>
              <a:defRPr sz="1500"/>
            </a:lvl6pPr>
            <a:lvl7pPr marL="2057121" indent="0">
              <a:buNone/>
              <a:defRPr sz="1500"/>
            </a:lvl7pPr>
            <a:lvl8pPr marL="2399975" indent="0">
              <a:buNone/>
              <a:defRPr sz="1500"/>
            </a:lvl8pPr>
            <a:lvl9pPr marL="2742828"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54" indent="0">
              <a:buNone/>
              <a:defRPr sz="900"/>
            </a:lvl2pPr>
            <a:lvl3pPr marL="685707" indent="0">
              <a:buNone/>
              <a:defRPr sz="750"/>
            </a:lvl3pPr>
            <a:lvl4pPr marL="1028561" indent="0">
              <a:buNone/>
              <a:defRPr sz="675"/>
            </a:lvl4pPr>
            <a:lvl5pPr marL="1371414" indent="0">
              <a:buNone/>
              <a:defRPr sz="675"/>
            </a:lvl5pPr>
            <a:lvl6pPr marL="1714268" indent="0">
              <a:buNone/>
              <a:defRPr sz="675"/>
            </a:lvl6pPr>
            <a:lvl7pPr marL="2057121" indent="0">
              <a:buNone/>
              <a:defRPr sz="675"/>
            </a:lvl7pPr>
            <a:lvl8pPr marL="2399975" indent="0">
              <a:buNone/>
              <a:defRPr sz="675"/>
            </a:lvl8pPr>
            <a:lvl9pPr marL="2742828"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0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859198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23498572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2116825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37302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54" indent="0" algn="ctr">
              <a:buNone/>
              <a:defRPr>
                <a:solidFill>
                  <a:schemeClr val="tx1">
                    <a:tint val="75000"/>
                  </a:schemeClr>
                </a:solidFill>
              </a:defRPr>
            </a:lvl2pPr>
            <a:lvl3pPr marL="685707" indent="0" algn="ctr">
              <a:buNone/>
              <a:defRPr>
                <a:solidFill>
                  <a:schemeClr val="tx1">
                    <a:tint val="75000"/>
                  </a:schemeClr>
                </a:solidFill>
              </a:defRPr>
            </a:lvl3pPr>
            <a:lvl4pPr marL="1028561" indent="0" algn="ctr">
              <a:buNone/>
              <a:defRPr>
                <a:solidFill>
                  <a:schemeClr val="tx1">
                    <a:tint val="75000"/>
                  </a:schemeClr>
                </a:solidFill>
              </a:defRPr>
            </a:lvl4pPr>
            <a:lvl5pPr marL="1371414" indent="0" algn="ctr">
              <a:buNone/>
              <a:defRPr>
                <a:solidFill>
                  <a:schemeClr val="tx1">
                    <a:tint val="75000"/>
                  </a:schemeClr>
                </a:solidFill>
              </a:defRPr>
            </a:lvl5pPr>
            <a:lvl6pPr marL="1714268" indent="0" algn="ctr">
              <a:buNone/>
              <a:defRPr>
                <a:solidFill>
                  <a:schemeClr val="tx1">
                    <a:tint val="75000"/>
                  </a:schemeClr>
                </a:solidFill>
              </a:defRPr>
            </a:lvl6pPr>
            <a:lvl7pPr marL="2057121" indent="0" algn="ctr">
              <a:buNone/>
              <a:defRPr>
                <a:solidFill>
                  <a:schemeClr val="tx1">
                    <a:tint val="75000"/>
                  </a:schemeClr>
                </a:solidFill>
              </a:defRPr>
            </a:lvl7pPr>
            <a:lvl8pPr marL="2399975" indent="0" algn="ctr">
              <a:buNone/>
              <a:defRPr>
                <a:solidFill>
                  <a:schemeClr val="tx1">
                    <a:tint val="75000"/>
                  </a:schemeClr>
                </a:solidFill>
              </a:defRPr>
            </a:lvl8pPr>
            <a:lvl9pPr marL="27428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5237882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2743135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54" indent="0">
              <a:buNone/>
              <a:defRPr sz="1350">
                <a:solidFill>
                  <a:schemeClr val="tx1">
                    <a:tint val="75000"/>
                  </a:schemeClr>
                </a:solidFill>
              </a:defRPr>
            </a:lvl2pPr>
            <a:lvl3pPr marL="685707" indent="0">
              <a:buNone/>
              <a:defRPr sz="1200">
                <a:solidFill>
                  <a:schemeClr val="tx1">
                    <a:tint val="75000"/>
                  </a:schemeClr>
                </a:solidFill>
              </a:defRPr>
            </a:lvl3pPr>
            <a:lvl4pPr marL="1028561" indent="0">
              <a:buNone/>
              <a:defRPr sz="1050">
                <a:solidFill>
                  <a:schemeClr val="tx1">
                    <a:tint val="75000"/>
                  </a:schemeClr>
                </a:solidFill>
              </a:defRPr>
            </a:lvl4pPr>
            <a:lvl5pPr marL="1371414" indent="0">
              <a:buNone/>
              <a:defRPr sz="1050">
                <a:solidFill>
                  <a:schemeClr val="tx1">
                    <a:tint val="75000"/>
                  </a:schemeClr>
                </a:solidFill>
              </a:defRPr>
            </a:lvl5pPr>
            <a:lvl6pPr marL="1714268" indent="0">
              <a:buNone/>
              <a:defRPr sz="1050">
                <a:solidFill>
                  <a:schemeClr val="tx1">
                    <a:tint val="75000"/>
                  </a:schemeClr>
                </a:solidFill>
              </a:defRPr>
            </a:lvl6pPr>
            <a:lvl7pPr marL="2057121" indent="0">
              <a:buNone/>
              <a:defRPr sz="1050">
                <a:solidFill>
                  <a:schemeClr val="tx1">
                    <a:tint val="75000"/>
                  </a:schemeClr>
                </a:solidFill>
              </a:defRPr>
            </a:lvl7pPr>
            <a:lvl8pPr marL="2399975" indent="0">
              <a:buNone/>
              <a:defRPr sz="1050">
                <a:solidFill>
                  <a:schemeClr val="tx1">
                    <a:tint val="75000"/>
                  </a:schemeClr>
                </a:solidFill>
              </a:defRPr>
            </a:lvl8pPr>
            <a:lvl9pPr marL="2742828"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4222992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0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202934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17/03/2023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854" indent="0">
              <a:buNone/>
              <a:defRPr sz="1500" b="1"/>
            </a:lvl2pPr>
            <a:lvl3pPr marL="685707" indent="0">
              <a:buNone/>
              <a:defRPr sz="1350" b="1"/>
            </a:lvl3pPr>
            <a:lvl4pPr marL="1028561" indent="0">
              <a:buNone/>
              <a:defRPr sz="1200" b="1"/>
            </a:lvl4pPr>
            <a:lvl5pPr marL="1371414" indent="0">
              <a:buNone/>
              <a:defRPr sz="1200" b="1"/>
            </a:lvl5pPr>
            <a:lvl6pPr marL="1714268" indent="0">
              <a:buNone/>
              <a:defRPr sz="1200" b="1"/>
            </a:lvl6pPr>
            <a:lvl7pPr marL="2057121" indent="0">
              <a:buNone/>
              <a:defRPr sz="1200" b="1"/>
            </a:lvl7pPr>
            <a:lvl8pPr marL="2399975" indent="0">
              <a:buNone/>
              <a:defRPr sz="1200" b="1"/>
            </a:lvl8pPr>
            <a:lvl9pPr marL="27428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854" indent="0">
              <a:buNone/>
              <a:defRPr sz="1500" b="1"/>
            </a:lvl2pPr>
            <a:lvl3pPr marL="685707" indent="0">
              <a:buNone/>
              <a:defRPr sz="1350" b="1"/>
            </a:lvl3pPr>
            <a:lvl4pPr marL="1028561" indent="0">
              <a:buNone/>
              <a:defRPr sz="1200" b="1"/>
            </a:lvl4pPr>
            <a:lvl5pPr marL="1371414" indent="0">
              <a:buNone/>
              <a:defRPr sz="1200" b="1"/>
            </a:lvl5pPr>
            <a:lvl6pPr marL="1714268" indent="0">
              <a:buNone/>
              <a:defRPr sz="1200" b="1"/>
            </a:lvl6pPr>
            <a:lvl7pPr marL="2057121" indent="0">
              <a:buNone/>
              <a:defRPr sz="1200" b="1"/>
            </a:lvl7pPr>
            <a:lvl8pPr marL="2399975" indent="0">
              <a:buNone/>
              <a:defRPr sz="1200" b="1"/>
            </a:lvl8pPr>
            <a:lvl9pPr marL="27428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0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842515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0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11775622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0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100983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854" indent="0">
              <a:buNone/>
              <a:defRPr sz="900"/>
            </a:lvl2pPr>
            <a:lvl3pPr marL="685707" indent="0">
              <a:buNone/>
              <a:defRPr sz="750"/>
            </a:lvl3pPr>
            <a:lvl4pPr marL="1028561" indent="0">
              <a:buNone/>
              <a:defRPr sz="675"/>
            </a:lvl4pPr>
            <a:lvl5pPr marL="1371414" indent="0">
              <a:buNone/>
              <a:defRPr sz="675"/>
            </a:lvl5pPr>
            <a:lvl6pPr marL="1714268" indent="0">
              <a:buNone/>
              <a:defRPr sz="675"/>
            </a:lvl6pPr>
            <a:lvl7pPr marL="2057121" indent="0">
              <a:buNone/>
              <a:defRPr sz="675"/>
            </a:lvl7pPr>
            <a:lvl8pPr marL="2399975" indent="0">
              <a:buNone/>
              <a:defRPr sz="675"/>
            </a:lvl8pPr>
            <a:lvl9pPr marL="2742828"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0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3021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54" indent="0">
              <a:buNone/>
              <a:defRPr sz="2100"/>
            </a:lvl2pPr>
            <a:lvl3pPr marL="685707" indent="0">
              <a:buNone/>
              <a:defRPr sz="1800"/>
            </a:lvl3pPr>
            <a:lvl4pPr marL="1028561" indent="0">
              <a:buNone/>
              <a:defRPr sz="1500"/>
            </a:lvl4pPr>
            <a:lvl5pPr marL="1371414" indent="0">
              <a:buNone/>
              <a:defRPr sz="1500"/>
            </a:lvl5pPr>
            <a:lvl6pPr marL="1714268" indent="0">
              <a:buNone/>
              <a:defRPr sz="1500"/>
            </a:lvl6pPr>
            <a:lvl7pPr marL="2057121" indent="0">
              <a:buNone/>
              <a:defRPr sz="1500"/>
            </a:lvl7pPr>
            <a:lvl8pPr marL="2399975" indent="0">
              <a:buNone/>
              <a:defRPr sz="1500"/>
            </a:lvl8pPr>
            <a:lvl9pPr marL="2742828"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54" indent="0">
              <a:buNone/>
              <a:defRPr sz="900"/>
            </a:lvl2pPr>
            <a:lvl3pPr marL="685707" indent="0">
              <a:buNone/>
              <a:defRPr sz="750"/>
            </a:lvl3pPr>
            <a:lvl4pPr marL="1028561" indent="0">
              <a:buNone/>
              <a:defRPr sz="675"/>
            </a:lvl4pPr>
            <a:lvl5pPr marL="1371414" indent="0">
              <a:buNone/>
              <a:defRPr sz="675"/>
            </a:lvl5pPr>
            <a:lvl6pPr marL="1714268" indent="0">
              <a:buNone/>
              <a:defRPr sz="675"/>
            </a:lvl6pPr>
            <a:lvl7pPr marL="2057121" indent="0">
              <a:buNone/>
              <a:defRPr sz="675"/>
            </a:lvl7pPr>
            <a:lvl8pPr marL="2399975" indent="0">
              <a:buNone/>
              <a:defRPr sz="675"/>
            </a:lvl8pPr>
            <a:lvl9pPr marL="2742828"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0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1419240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37671570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0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29040837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3216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2"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extBox 2"/>
          <p:cNvSpPr txBox="1"/>
          <p:nvPr userDrawn="1"/>
        </p:nvSpPr>
        <p:spPr>
          <a:xfrm>
            <a:off x="5979268" y="4876800"/>
            <a:ext cx="2140085" cy="184666"/>
          </a:xfrm>
          <a:prstGeom prst="rect">
            <a:avLst/>
          </a:prstGeom>
          <a:noFill/>
        </p:spPr>
        <p:txBody>
          <a:bodyPr wrap="square" rtlCol="0">
            <a:spAutoFit/>
          </a:bodyPr>
          <a:lstStyle/>
          <a:p>
            <a:pPr marL="0" marR="0" lvl="0" indent="0" algn="l" defTabSz="685784"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smtClean="0">
                <a:ln>
                  <a:noFill/>
                </a:ln>
                <a:solidFill>
                  <a:srgbClr val="000000"/>
                </a:solidFill>
                <a:effectLst/>
                <a:uLnTx/>
                <a:uFillTx/>
                <a:latin typeface="Arial"/>
                <a:ea typeface="+mn-ea"/>
                <a:cs typeface="Arial"/>
                <a:sym typeface="Arial"/>
              </a:rPr>
              <a:t>FeistyForwarders_0968120672</a:t>
            </a:r>
            <a:endParaRPr kumimoji="0" lang="en-US" sz="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400623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311911"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5"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9" y="255822"/>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2" name="TextBox 11"/>
          <p:cNvSpPr txBox="1"/>
          <p:nvPr userDrawn="1"/>
        </p:nvSpPr>
        <p:spPr>
          <a:xfrm>
            <a:off x="5979268" y="4876800"/>
            <a:ext cx="2140085" cy="184666"/>
          </a:xfrm>
          <a:prstGeom prst="rect">
            <a:avLst/>
          </a:prstGeom>
          <a:noFill/>
        </p:spPr>
        <p:txBody>
          <a:bodyPr wrap="square" rtlCol="0">
            <a:spAutoFit/>
          </a:bodyPr>
          <a:lstStyle/>
          <a:p>
            <a:pPr marL="0" marR="0" lvl="0" indent="0" algn="l" defTabSz="685784"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smtClean="0">
                <a:ln>
                  <a:noFill/>
                </a:ln>
                <a:solidFill>
                  <a:srgbClr val="000000"/>
                </a:solidFill>
                <a:effectLst/>
                <a:uLnTx/>
                <a:uFillTx/>
                <a:latin typeface="Arial"/>
                <a:ea typeface="+mn-ea"/>
                <a:cs typeface="Arial"/>
                <a:sym typeface="Arial"/>
              </a:rPr>
              <a:t>FeistyForwarders_0968120672</a:t>
            </a:r>
            <a:endParaRPr kumimoji="0" lang="en-US" sz="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72266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17/03/2023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311911"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17" name="Group 16"/>
          <p:cNvGrpSpPr/>
          <p:nvPr userDrawn="1"/>
        </p:nvGrpSpPr>
        <p:grpSpPr>
          <a:xfrm>
            <a:off x="281406" y="1321594"/>
            <a:ext cx="8582415"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13" name="Group 12"/>
          <p:cNvGrpSpPr/>
          <p:nvPr userDrawn="1"/>
        </p:nvGrpSpPr>
        <p:grpSpPr>
          <a:xfrm>
            <a:off x="377049" y="255822"/>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26464447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2"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566007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311911"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5"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9" y="255822"/>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14127957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2"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771761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311911"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81406" y="1321594"/>
            <a:ext cx="8582415"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377049" y="255822"/>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23698802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2"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68580" tIns="34290" rIns="68580" bIns="34290" numCol="1" anchor="t" anchorCtr="0" compatLnSpc="1">
            <a:prstTxWarp prst="textNoShape">
              <a:avLst/>
            </a:prstTxWarp>
          </a:bodyPr>
          <a:lstStyle/>
          <a:p>
            <a:pPr marL="0" marR="0" lvl="0" indent="0" algn="l" defTabSz="685784"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1485172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20054520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TextBox 1"/>
          <p:cNvSpPr txBox="1"/>
          <p:nvPr userDrawn="1"/>
        </p:nvSpPr>
        <p:spPr>
          <a:xfrm>
            <a:off x="5979268" y="4876800"/>
            <a:ext cx="2140085" cy="184666"/>
          </a:xfrm>
          <a:prstGeom prst="rect">
            <a:avLst/>
          </a:prstGeom>
          <a:noFill/>
        </p:spPr>
        <p:txBody>
          <a:bodyPr wrap="square" rtlCol="0">
            <a:spAutoFit/>
          </a:bodyPr>
          <a:lstStyle/>
          <a:p>
            <a:pPr marL="0" marR="0" lvl="0" indent="0" algn="l" defTabSz="685784"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smtClean="0">
                <a:ln>
                  <a:noFill/>
                </a:ln>
                <a:solidFill>
                  <a:srgbClr val="000000"/>
                </a:solidFill>
                <a:effectLst/>
                <a:uLnTx/>
                <a:uFillTx/>
                <a:latin typeface="Arial"/>
                <a:ea typeface="+mn-ea"/>
                <a:cs typeface="Arial"/>
                <a:sym typeface="Arial"/>
              </a:rPr>
              <a:t>FeistyForwarders_0968120672</a:t>
            </a:r>
            <a:endParaRPr kumimoji="0" lang="en-US" sz="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379895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969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644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650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9966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472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9848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4138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0400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4056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3279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1390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33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17/03/2023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3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77" indent="0" algn="ctr">
              <a:buNone/>
              <a:defRPr>
                <a:solidFill>
                  <a:schemeClr val="tx1">
                    <a:tint val="75000"/>
                  </a:schemeClr>
                </a:solidFill>
              </a:defRPr>
            </a:lvl2pPr>
            <a:lvl3pPr marL="913959" indent="0" algn="ctr">
              <a:buNone/>
              <a:defRPr>
                <a:solidFill>
                  <a:schemeClr val="tx1">
                    <a:tint val="75000"/>
                  </a:schemeClr>
                </a:solidFill>
              </a:defRPr>
            </a:lvl3pPr>
            <a:lvl4pPr marL="1370940" indent="0" algn="ctr">
              <a:buNone/>
              <a:defRPr>
                <a:solidFill>
                  <a:schemeClr val="tx1">
                    <a:tint val="75000"/>
                  </a:schemeClr>
                </a:solidFill>
              </a:defRPr>
            </a:lvl4pPr>
            <a:lvl5pPr marL="1827923" indent="0" algn="ctr">
              <a:buNone/>
              <a:defRPr>
                <a:solidFill>
                  <a:schemeClr val="tx1">
                    <a:tint val="75000"/>
                  </a:schemeClr>
                </a:solidFill>
              </a:defRPr>
            </a:lvl5pPr>
            <a:lvl6pPr marL="2284901" indent="0" algn="ctr">
              <a:buNone/>
              <a:defRPr>
                <a:solidFill>
                  <a:schemeClr val="tx1">
                    <a:tint val="75000"/>
                  </a:schemeClr>
                </a:solidFill>
              </a:defRPr>
            </a:lvl6pPr>
            <a:lvl7pPr marL="2741876" indent="0" algn="ctr">
              <a:buNone/>
              <a:defRPr>
                <a:solidFill>
                  <a:schemeClr val="tx1">
                    <a:tint val="75000"/>
                  </a:schemeClr>
                </a:solidFill>
              </a:defRPr>
            </a:lvl7pPr>
            <a:lvl8pPr marL="3198856" indent="0" algn="ctr">
              <a:buNone/>
              <a:defRPr>
                <a:solidFill>
                  <a:schemeClr val="tx1">
                    <a:tint val="75000"/>
                  </a:schemeClr>
                </a:solidFill>
              </a:defRPr>
            </a:lvl8pPr>
            <a:lvl9pPr marL="365583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790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8572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77" indent="0">
              <a:buNone/>
              <a:defRPr sz="1800">
                <a:solidFill>
                  <a:schemeClr val="tx1">
                    <a:tint val="75000"/>
                  </a:schemeClr>
                </a:solidFill>
              </a:defRPr>
            </a:lvl2pPr>
            <a:lvl3pPr marL="913959" indent="0">
              <a:buNone/>
              <a:defRPr sz="1600">
                <a:solidFill>
                  <a:schemeClr val="tx1">
                    <a:tint val="75000"/>
                  </a:schemeClr>
                </a:solidFill>
              </a:defRPr>
            </a:lvl3pPr>
            <a:lvl4pPr marL="1370940" indent="0">
              <a:buNone/>
              <a:defRPr sz="1400">
                <a:solidFill>
                  <a:schemeClr val="tx1">
                    <a:tint val="75000"/>
                  </a:schemeClr>
                </a:solidFill>
              </a:defRPr>
            </a:lvl4pPr>
            <a:lvl5pPr marL="1827923" indent="0">
              <a:buNone/>
              <a:defRPr sz="1400">
                <a:solidFill>
                  <a:schemeClr val="tx1">
                    <a:tint val="75000"/>
                  </a:schemeClr>
                </a:solidFill>
              </a:defRPr>
            </a:lvl5pPr>
            <a:lvl6pPr marL="2284901" indent="0">
              <a:buNone/>
              <a:defRPr sz="1400">
                <a:solidFill>
                  <a:schemeClr val="tx1">
                    <a:tint val="75000"/>
                  </a:schemeClr>
                </a:solidFill>
              </a:defRPr>
            </a:lvl6pPr>
            <a:lvl7pPr marL="2741876" indent="0">
              <a:buNone/>
              <a:defRPr sz="1400">
                <a:solidFill>
                  <a:schemeClr val="tx1">
                    <a:tint val="75000"/>
                  </a:schemeClr>
                </a:solidFill>
              </a:defRPr>
            </a:lvl7pPr>
            <a:lvl8pPr marL="3198856" indent="0">
              <a:buNone/>
              <a:defRPr sz="1400">
                <a:solidFill>
                  <a:schemeClr val="tx1">
                    <a:tint val="75000"/>
                  </a:schemeClr>
                </a:solidFill>
              </a:defRPr>
            </a:lvl8pPr>
            <a:lvl9pPr marL="365583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3279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5483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77" indent="0">
              <a:buNone/>
              <a:defRPr sz="2000" b="1"/>
            </a:lvl2pPr>
            <a:lvl3pPr marL="913959" indent="0">
              <a:buNone/>
              <a:defRPr sz="1800" b="1"/>
            </a:lvl3pPr>
            <a:lvl4pPr marL="1370940" indent="0">
              <a:buNone/>
              <a:defRPr sz="1600" b="1"/>
            </a:lvl4pPr>
            <a:lvl5pPr marL="1827923" indent="0">
              <a:buNone/>
              <a:defRPr sz="1600" b="1"/>
            </a:lvl5pPr>
            <a:lvl6pPr marL="2284901" indent="0">
              <a:buNone/>
              <a:defRPr sz="1600" b="1"/>
            </a:lvl6pPr>
            <a:lvl7pPr marL="2741876" indent="0">
              <a:buNone/>
              <a:defRPr sz="1600" b="1"/>
            </a:lvl7pPr>
            <a:lvl8pPr marL="3198856" indent="0">
              <a:buNone/>
              <a:defRPr sz="1600" b="1"/>
            </a:lvl8pPr>
            <a:lvl9pPr marL="36558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6977" indent="0">
              <a:buNone/>
              <a:defRPr sz="2000" b="1"/>
            </a:lvl2pPr>
            <a:lvl3pPr marL="913959" indent="0">
              <a:buNone/>
              <a:defRPr sz="1800" b="1"/>
            </a:lvl3pPr>
            <a:lvl4pPr marL="1370940" indent="0">
              <a:buNone/>
              <a:defRPr sz="1600" b="1"/>
            </a:lvl4pPr>
            <a:lvl5pPr marL="1827923" indent="0">
              <a:buNone/>
              <a:defRPr sz="1600" b="1"/>
            </a:lvl5pPr>
            <a:lvl6pPr marL="2284901" indent="0">
              <a:buNone/>
              <a:defRPr sz="1600" b="1"/>
            </a:lvl6pPr>
            <a:lvl7pPr marL="2741876" indent="0">
              <a:buNone/>
              <a:defRPr sz="1600" b="1"/>
            </a:lvl7pPr>
            <a:lvl8pPr marL="3198856" indent="0">
              <a:buNone/>
              <a:defRPr sz="1600" b="1"/>
            </a:lvl8pPr>
            <a:lvl9pPr marL="36558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0261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6975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96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0480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6977" indent="0">
              <a:buNone/>
              <a:defRPr sz="1200"/>
            </a:lvl2pPr>
            <a:lvl3pPr marL="913959" indent="0">
              <a:buNone/>
              <a:defRPr sz="1000"/>
            </a:lvl3pPr>
            <a:lvl4pPr marL="1370940" indent="0">
              <a:buNone/>
              <a:defRPr sz="900"/>
            </a:lvl4pPr>
            <a:lvl5pPr marL="1827923" indent="0">
              <a:buNone/>
              <a:defRPr sz="900"/>
            </a:lvl5pPr>
            <a:lvl6pPr marL="2284901" indent="0">
              <a:buNone/>
              <a:defRPr sz="900"/>
            </a:lvl6pPr>
            <a:lvl7pPr marL="2741876" indent="0">
              <a:buNone/>
              <a:defRPr sz="900"/>
            </a:lvl7pPr>
            <a:lvl8pPr marL="3198856" indent="0">
              <a:buNone/>
              <a:defRPr sz="900"/>
            </a:lvl8pPr>
            <a:lvl9pPr marL="36558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735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77" indent="0">
              <a:buNone/>
              <a:defRPr sz="2800"/>
            </a:lvl2pPr>
            <a:lvl3pPr marL="913959" indent="0">
              <a:buNone/>
              <a:defRPr sz="2400"/>
            </a:lvl3pPr>
            <a:lvl4pPr marL="1370940" indent="0">
              <a:buNone/>
              <a:defRPr sz="2000"/>
            </a:lvl4pPr>
            <a:lvl5pPr marL="1827923" indent="0">
              <a:buNone/>
              <a:defRPr sz="2000"/>
            </a:lvl5pPr>
            <a:lvl6pPr marL="2284901" indent="0">
              <a:buNone/>
              <a:defRPr sz="2000"/>
            </a:lvl6pPr>
            <a:lvl7pPr marL="2741876" indent="0">
              <a:buNone/>
              <a:defRPr sz="2000"/>
            </a:lvl7pPr>
            <a:lvl8pPr marL="3198856" indent="0">
              <a:buNone/>
              <a:defRPr sz="2000"/>
            </a:lvl8pPr>
            <a:lvl9pPr marL="3655834" indent="0">
              <a:buNone/>
              <a:defRPr sz="2000"/>
            </a:lvl9pPr>
          </a:lstStyle>
          <a:p>
            <a:endParaRPr lang="en-US"/>
          </a:p>
        </p:txBody>
      </p:sp>
      <p:sp>
        <p:nvSpPr>
          <p:cNvPr id="4" name="Text Placeholder 3"/>
          <p:cNvSpPr>
            <a:spLocks noGrp="1"/>
          </p:cNvSpPr>
          <p:nvPr>
            <p:ph type="body" sz="half" idx="2"/>
          </p:nvPr>
        </p:nvSpPr>
        <p:spPr>
          <a:xfrm>
            <a:off x="1792288" y="4025519"/>
            <a:ext cx="5486400" cy="603647"/>
          </a:xfrm>
        </p:spPr>
        <p:txBody>
          <a:bodyPr/>
          <a:lstStyle>
            <a:lvl1pPr marL="0" indent="0">
              <a:buNone/>
              <a:defRPr sz="1400"/>
            </a:lvl1pPr>
            <a:lvl2pPr marL="456977" indent="0">
              <a:buNone/>
              <a:defRPr sz="1200"/>
            </a:lvl2pPr>
            <a:lvl3pPr marL="913959" indent="0">
              <a:buNone/>
              <a:defRPr sz="1000"/>
            </a:lvl3pPr>
            <a:lvl4pPr marL="1370940" indent="0">
              <a:buNone/>
              <a:defRPr sz="900"/>
            </a:lvl4pPr>
            <a:lvl5pPr marL="1827923" indent="0">
              <a:buNone/>
              <a:defRPr sz="900"/>
            </a:lvl5pPr>
            <a:lvl6pPr marL="2284901" indent="0">
              <a:buNone/>
              <a:defRPr sz="900"/>
            </a:lvl6pPr>
            <a:lvl7pPr marL="2741876" indent="0">
              <a:buNone/>
              <a:defRPr sz="900"/>
            </a:lvl7pPr>
            <a:lvl8pPr marL="3198856" indent="0">
              <a:buNone/>
              <a:defRPr sz="900"/>
            </a:lvl8pPr>
            <a:lvl9pPr marL="36558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121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5656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7.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17/03/2023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3442CBB-A7AB-40B6-AD55-4FFC03C0708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916838F-C1EC-49C7-808B-1059FBC3212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87829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5979268" y="4876800"/>
            <a:ext cx="21400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rgbClr val="000000"/>
                </a:solidFill>
                <a:effectLst/>
                <a:uLnTx/>
                <a:uFillTx/>
                <a:latin typeface="Arial"/>
                <a:cs typeface="Arial"/>
                <a:sym typeface="Arial"/>
              </a:rPr>
              <a:t>FeistyForwarders_0968120672</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0778367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5979268" y="4876800"/>
            <a:ext cx="21400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smtClean="0">
                <a:ln>
                  <a:noFill/>
                </a:ln>
                <a:solidFill>
                  <a:srgbClr val="000000"/>
                </a:solidFill>
                <a:effectLst/>
                <a:uLnTx/>
                <a:uFillTx/>
                <a:latin typeface="Arial"/>
                <a:cs typeface="Arial"/>
                <a:sym typeface="Arial"/>
              </a:rPr>
              <a:t>FeistyForwarders_0968120672</a:t>
            </a:r>
            <a:endParaRPr kumimoji="0" lang="en-US"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895861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8" tIns="45714" rIns="91428" bIns="45714" rtlCol="0" anchor="ctr"/>
          <a:lstStyle>
            <a:lvl1pPr algn="l">
              <a:defRPr sz="900">
                <a:solidFill>
                  <a:schemeClr val="tx1">
                    <a:tint val="75000"/>
                  </a:schemeClr>
                </a:solidFill>
              </a:defRPr>
            </a:lvl1p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8" tIns="45714" rIns="91428" bIns="45714" rtlCol="0" anchor="ctr"/>
          <a:lstStyle>
            <a:lvl1pPr algn="ctr">
              <a:defRPr sz="900">
                <a:solidFill>
                  <a:schemeClr val="tx1">
                    <a:tint val="75000"/>
                  </a:schemeClr>
                </a:solidFill>
              </a:defRPr>
            </a:lvl1pPr>
          </a:lstStyle>
          <a:p>
            <a:pPr defTabSz="685707"/>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8" tIns="45714" rIns="91428" bIns="45714" rtlCol="0" anchor="ctr"/>
          <a:lstStyle>
            <a:lvl1pPr algn="r">
              <a:defRPr sz="900">
                <a:solidFill>
                  <a:schemeClr val="tx1">
                    <a:tint val="75000"/>
                  </a:schemeClr>
                </a:solidFill>
              </a:defRPr>
            </a:lvl1p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31794824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ctr" defTabSz="685707" rtl="0" eaLnBrk="1" latinLnBrk="0" hangingPunct="1">
        <a:spcBef>
          <a:spcPct val="0"/>
        </a:spcBef>
        <a:buNone/>
        <a:defRPr sz="3300" kern="1200">
          <a:solidFill>
            <a:schemeClr val="tx1"/>
          </a:solidFill>
          <a:latin typeface="+mj-lt"/>
          <a:ea typeface="+mj-ea"/>
          <a:cs typeface="+mj-cs"/>
        </a:defRPr>
      </a:lvl1pPr>
    </p:titleStyle>
    <p:bodyStyle>
      <a:lvl1pPr marL="257140" indent="-257140" algn="l" defTabSz="685707"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37" indent="-214283" algn="l" defTabSz="685707"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134" indent="-171427" algn="l" defTabSz="685707"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987"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841"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694"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548"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01"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255"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07" rtl="0" eaLnBrk="1" latinLnBrk="0" hangingPunct="1">
        <a:defRPr sz="1350" kern="1200">
          <a:solidFill>
            <a:schemeClr val="tx1"/>
          </a:solidFill>
          <a:latin typeface="+mn-lt"/>
          <a:ea typeface="+mn-ea"/>
          <a:cs typeface="+mn-cs"/>
        </a:defRPr>
      </a:lvl1pPr>
      <a:lvl2pPr marL="342854" algn="l" defTabSz="685707" rtl="0" eaLnBrk="1" latinLnBrk="0" hangingPunct="1">
        <a:defRPr sz="1350" kern="1200">
          <a:solidFill>
            <a:schemeClr val="tx1"/>
          </a:solidFill>
          <a:latin typeface="+mn-lt"/>
          <a:ea typeface="+mn-ea"/>
          <a:cs typeface="+mn-cs"/>
        </a:defRPr>
      </a:lvl2pPr>
      <a:lvl3pPr marL="685707" algn="l" defTabSz="685707" rtl="0" eaLnBrk="1" latinLnBrk="0" hangingPunct="1">
        <a:defRPr sz="1350" kern="1200">
          <a:solidFill>
            <a:schemeClr val="tx1"/>
          </a:solidFill>
          <a:latin typeface="+mn-lt"/>
          <a:ea typeface="+mn-ea"/>
          <a:cs typeface="+mn-cs"/>
        </a:defRPr>
      </a:lvl3pPr>
      <a:lvl4pPr marL="1028561" algn="l" defTabSz="685707" rtl="0" eaLnBrk="1" latinLnBrk="0" hangingPunct="1">
        <a:defRPr sz="1350" kern="1200">
          <a:solidFill>
            <a:schemeClr val="tx1"/>
          </a:solidFill>
          <a:latin typeface="+mn-lt"/>
          <a:ea typeface="+mn-ea"/>
          <a:cs typeface="+mn-cs"/>
        </a:defRPr>
      </a:lvl4pPr>
      <a:lvl5pPr marL="1371414" algn="l" defTabSz="685707" rtl="0" eaLnBrk="1" latinLnBrk="0" hangingPunct="1">
        <a:defRPr sz="1350" kern="1200">
          <a:solidFill>
            <a:schemeClr val="tx1"/>
          </a:solidFill>
          <a:latin typeface="+mn-lt"/>
          <a:ea typeface="+mn-ea"/>
          <a:cs typeface="+mn-cs"/>
        </a:defRPr>
      </a:lvl5pPr>
      <a:lvl6pPr marL="1714268" algn="l" defTabSz="685707" rtl="0" eaLnBrk="1" latinLnBrk="0" hangingPunct="1">
        <a:defRPr sz="1350" kern="1200">
          <a:solidFill>
            <a:schemeClr val="tx1"/>
          </a:solidFill>
          <a:latin typeface="+mn-lt"/>
          <a:ea typeface="+mn-ea"/>
          <a:cs typeface="+mn-cs"/>
        </a:defRPr>
      </a:lvl6pPr>
      <a:lvl7pPr marL="2057121" algn="l" defTabSz="685707" rtl="0" eaLnBrk="1" latinLnBrk="0" hangingPunct="1">
        <a:defRPr sz="1350" kern="1200">
          <a:solidFill>
            <a:schemeClr val="tx1"/>
          </a:solidFill>
          <a:latin typeface="+mn-lt"/>
          <a:ea typeface="+mn-ea"/>
          <a:cs typeface="+mn-cs"/>
        </a:defRPr>
      </a:lvl7pPr>
      <a:lvl8pPr marL="2399975" algn="l" defTabSz="685707" rtl="0" eaLnBrk="1" latinLnBrk="0" hangingPunct="1">
        <a:defRPr sz="1350" kern="1200">
          <a:solidFill>
            <a:schemeClr val="tx1"/>
          </a:solidFill>
          <a:latin typeface="+mn-lt"/>
          <a:ea typeface="+mn-ea"/>
          <a:cs typeface="+mn-cs"/>
        </a:defRPr>
      </a:lvl8pPr>
      <a:lvl9pPr marL="2742828" algn="l" defTabSz="685707"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8" tIns="45714" rIns="91428" bIns="45714" rtlCol="0" anchor="ctr"/>
          <a:lstStyle>
            <a:lvl1pPr algn="l">
              <a:defRPr sz="900">
                <a:solidFill>
                  <a:schemeClr val="tx1">
                    <a:tint val="75000"/>
                  </a:schemeClr>
                </a:solidFill>
              </a:defRPr>
            </a:lvl1p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8" tIns="45714" rIns="91428" bIns="45714" rtlCol="0" anchor="ctr"/>
          <a:lstStyle>
            <a:lvl1pPr algn="ctr">
              <a:defRPr sz="900">
                <a:solidFill>
                  <a:schemeClr val="tx1">
                    <a:tint val="75000"/>
                  </a:schemeClr>
                </a:solidFill>
              </a:defRPr>
            </a:lvl1pPr>
          </a:lstStyle>
          <a:p>
            <a:pPr defTabSz="685707"/>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8" tIns="45714" rIns="91428" bIns="45714" rtlCol="0" anchor="ctr"/>
          <a:lstStyle>
            <a:lvl1pPr algn="r">
              <a:defRPr sz="900">
                <a:solidFill>
                  <a:schemeClr val="tx1">
                    <a:tint val="75000"/>
                  </a:schemeClr>
                </a:solidFill>
              </a:defRPr>
            </a:lvl1p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21629646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685707" rtl="0" eaLnBrk="1" latinLnBrk="0" hangingPunct="1">
        <a:spcBef>
          <a:spcPct val="0"/>
        </a:spcBef>
        <a:buNone/>
        <a:defRPr sz="3300" kern="1200">
          <a:solidFill>
            <a:schemeClr val="tx1"/>
          </a:solidFill>
          <a:latin typeface="+mj-lt"/>
          <a:ea typeface="+mj-ea"/>
          <a:cs typeface="+mj-cs"/>
        </a:defRPr>
      </a:lvl1pPr>
    </p:titleStyle>
    <p:bodyStyle>
      <a:lvl1pPr marL="257140" indent="-257140" algn="l" defTabSz="685707"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37" indent="-214283" algn="l" defTabSz="685707"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134" indent="-171427" algn="l" defTabSz="685707"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987"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841"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694"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548"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01"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255"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07" rtl="0" eaLnBrk="1" latinLnBrk="0" hangingPunct="1">
        <a:defRPr sz="1350" kern="1200">
          <a:solidFill>
            <a:schemeClr val="tx1"/>
          </a:solidFill>
          <a:latin typeface="+mn-lt"/>
          <a:ea typeface="+mn-ea"/>
          <a:cs typeface="+mn-cs"/>
        </a:defRPr>
      </a:lvl1pPr>
      <a:lvl2pPr marL="342854" algn="l" defTabSz="685707" rtl="0" eaLnBrk="1" latinLnBrk="0" hangingPunct="1">
        <a:defRPr sz="1350" kern="1200">
          <a:solidFill>
            <a:schemeClr val="tx1"/>
          </a:solidFill>
          <a:latin typeface="+mn-lt"/>
          <a:ea typeface="+mn-ea"/>
          <a:cs typeface="+mn-cs"/>
        </a:defRPr>
      </a:lvl2pPr>
      <a:lvl3pPr marL="685707" algn="l" defTabSz="685707" rtl="0" eaLnBrk="1" latinLnBrk="0" hangingPunct="1">
        <a:defRPr sz="1350" kern="1200">
          <a:solidFill>
            <a:schemeClr val="tx1"/>
          </a:solidFill>
          <a:latin typeface="+mn-lt"/>
          <a:ea typeface="+mn-ea"/>
          <a:cs typeface="+mn-cs"/>
        </a:defRPr>
      </a:lvl3pPr>
      <a:lvl4pPr marL="1028561" algn="l" defTabSz="685707" rtl="0" eaLnBrk="1" latinLnBrk="0" hangingPunct="1">
        <a:defRPr sz="1350" kern="1200">
          <a:solidFill>
            <a:schemeClr val="tx1"/>
          </a:solidFill>
          <a:latin typeface="+mn-lt"/>
          <a:ea typeface="+mn-ea"/>
          <a:cs typeface="+mn-cs"/>
        </a:defRPr>
      </a:lvl4pPr>
      <a:lvl5pPr marL="1371414" algn="l" defTabSz="685707" rtl="0" eaLnBrk="1" latinLnBrk="0" hangingPunct="1">
        <a:defRPr sz="1350" kern="1200">
          <a:solidFill>
            <a:schemeClr val="tx1"/>
          </a:solidFill>
          <a:latin typeface="+mn-lt"/>
          <a:ea typeface="+mn-ea"/>
          <a:cs typeface="+mn-cs"/>
        </a:defRPr>
      </a:lvl5pPr>
      <a:lvl6pPr marL="1714268" algn="l" defTabSz="685707" rtl="0" eaLnBrk="1" latinLnBrk="0" hangingPunct="1">
        <a:defRPr sz="1350" kern="1200">
          <a:solidFill>
            <a:schemeClr val="tx1"/>
          </a:solidFill>
          <a:latin typeface="+mn-lt"/>
          <a:ea typeface="+mn-ea"/>
          <a:cs typeface="+mn-cs"/>
        </a:defRPr>
      </a:lvl6pPr>
      <a:lvl7pPr marL="2057121" algn="l" defTabSz="685707" rtl="0" eaLnBrk="1" latinLnBrk="0" hangingPunct="1">
        <a:defRPr sz="1350" kern="1200">
          <a:solidFill>
            <a:schemeClr val="tx1"/>
          </a:solidFill>
          <a:latin typeface="+mn-lt"/>
          <a:ea typeface="+mn-ea"/>
          <a:cs typeface="+mn-cs"/>
        </a:defRPr>
      </a:lvl7pPr>
      <a:lvl8pPr marL="2399975" algn="l" defTabSz="685707" rtl="0" eaLnBrk="1" latinLnBrk="0" hangingPunct="1">
        <a:defRPr sz="1350" kern="1200">
          <a:solidFill>
            <a:schemeClr val="tx1"/>
          </a:solidFill>
          <a:latin typeface="+mn-lt"/>
          <a:ea typeface="+mn-ea"/>
          <a:cs typeface="+mn-cs"/>
        </a:defRPr>
      </a:lvl8pPr>
      <a:lvl9pPr marL="2742828" algn="l" defTabSz="68570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8" tIns="45714" rIns="91428" bIns="45714" rtlCol="0" anchor="ctr"/>
          <a:lstStyle>
            <a:lvl1pPr algn="l">
              <a:defRPr sz="900">
                <a:solidFill>
                  <a:schemeClr val="tx1">
                    <a:tint val="75000"/>
                  </a:schemeClr>
                </a:solidFill>
              </a:defRPr>
            </a:lvl1pPr>
          </a:lstStyle>
          <a:p>
            <a:pPr defTabSz="685707"/>
            <a:fld id="{4CEF851F-4C9B-4ED8-A706-7687066F5A2C}" type="datetimeFigureOut">
              <a:rPr lang="en-US" smtClean="0">
                <a:solidFill>
                  <a:prstClr val="black">
                    <a:tint val="75000"/>
                  </a:prstClr>
                </a:solidFill>
              </a:rPr>
              <a:pPr defTabSz="685707"/>
              <a:t>17/03/2023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8" tIns="45714" rIns="91428" bIns="45714" rtlCol="0" anchor="ctr"/>
          <a:lstStyle>
            <a:lvl1pPr algn="ctr">
              <a:defRPr sz="900">
                <a:solidFill>
                  <a:schemeClr val="tx1">
                    <a:tint val="75000"/>
                  </a:schemeClr>
                </a:solidFill>
              </a:defRPr>
            </a:lvl1pPr>
          </a:lstStyle>
          <a:p>
            <a:pPr defTabSz="685707"/>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8" tIns="45714" rIns="91428" bIns="45714" rtlCol="0" anchor="ctr"/>
          <a:lstStyle>
            <a:lvl1pPr algn="r">
              <a:defRPr sz="900">
                <a:solidFill>
                  <a:schemeClr val="tx1">
                    <a:tint val="75000"/>
                  </a:schemeClr>
                </a:solidFill>
              </a:defRPr>
            </a:lvl1pPr>
          </a:lstStyle>
          <a:p>
            <a:pPr defTabSz="685707"/>
            <a:fld id="{46F2045C-80A1-433A-B3B9-3018D210B466}" type="slidenum">
              <a:rPr lang="en-US" smtClean="0">
                <a:solidFill>
                  <a:prstClr val="black">
                    <a:tint val="75000"/>
                  </a:prstClr>
                </a:solidFill>
              </a:rPr>
              <a:pPr defTabSz="685707"/>
              <a:t>‹#›</a:t>
            </a:fld>
            <a:endParaRPr lang="en-US">
              <a:solidFill>
                <a:prstClr val="black">
                  <a:tint val="75000"/>
                </a:prstClr>
              </a:solidFill>
            </a:endParaRPr>
          </a:p>
        </p:txBody>
      </p:sp>
    </p:spTree>
    <p:extLst>
      <p:ext uri="{BB962C8B-B14F-4D97-AF65-F5344CB8AC3E}">
        <p14:creationId xmlns:p14="http://schemas.microsoft.com/office/powerpoint/2010/main" val="37382763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defTabSz="685707" rtl="0" eaLnBrk="1" latinLnBrk="0" hangingPunct="1">
        <a:spcBef>
          <a:spcPct val="0"/>
        </a:spcBef>
        <a:buNone/>
        <a:defRPr sz="3300" kern="1200">
          <a:solidFill>
            <a:schemeClr val="tx1"/>
          </a:solidFill>
          <a:latin typeface="+mj-lt"/>
          <a:ea typeface="+mj-ea"/>
          <a:cs typeface="+mj-cs"/>
        </a:defRPr>
      </a:lvl1pPr>
    </p:titleStyle>
    <p:bodyStyle>
      <a:lvl1pPr marL="257140" indent="-257140" algn="l" defTabSz="685707"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37" indent="-214283" algn="l" defTabSz="685707"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134" indent="-171427" algn="l" defTabSz="685707"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987"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841"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694"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548"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01"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255" indent="-171427" algn="l" defTabSz="68570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07" rtl="0" eaLnBrk="1" latinLnBrk="0" hangingPunct="1">
        <a:defRPr sz="1350" kern="1200">
          <a:solidFill>
            <a:schemeClr val="tx1"/>
          </a:solidFill>
          <a:latin typeface="+mn-lt"/>
          <a:ea typeface="+mn-ea"/>
          <a:cs typeface="+mn-cs"/>
        </a:defRPr>
      </a:lvl1pPr>
      <a:lvl2pPr marL="342854" algn="l" defTabSz="685707" rtl="0" eaLnBrk="1" latinLnBrk="0" hangingPunct="1">
        <a:defRPr sz="1350" kern="1200">
          <a:solidFill>
            <a:schemeClr val="tx1"/>
          </a:solidFill>
          <a:latin typeface="+mn-lt"/>
          <a:ea typeface="+mn-ea"/>
          <a:cs typeface="+mn-cs"/>
        </a:defRPr>
      </a:lvl2pPr>
      <a:lvl3pPr marL="685707" algn="l" defTabSz="685707" rtl="0" eaLnBrk="1" latinLnBrk="0" hangingPunct="1">
        <a:defRPr sz="1350" kern="1200">
          <a:solidFill>
            <a:schemeClr val="tx1"/>
          </a:solidFill>
          <a:latin typeface="+mn-lt"/>
          <a:ea typeface="+mn-ea"/>
          <a:cs typeface="+mn-cs"/>
        </a:defRPr>
      </a:lvl3pPr>
      <a:lvl4pPr marL="1028561" algn="l" defTabSz="685707" rtl="0" eaLnBrk="1" latinLnBrk="0" hangingPunct="1">
        <a:defRPr sz="1350" kern="1200">
          <a:solidFill>
            <a:schemeClr val="tx1"/>
          </a:solidFill>
          <a:latin typeface="+mn-lt"/>
          <a:ea typeface="+mn-ea"/>
          <a:cs typeface="+mn-cs"/>
        </a:defRPr>
      </a:lvl4pPr>
      <a:lvl5pPr marL="1371414" algn="l" defTabSz="685707" rtl="0" eaLnBrk="1" latinLnBrk="0" hangingPunct="1">
        <a:defRPr sz="1350" kern="1200">
          <a:solidFill>
            <a:schemeClr val="tx1"/>
          </a:solidFill>
          <a:latin typeface="+mn-lt"/>
          <a:ea typeface="+mn-ea"/>
          <a:cs typeface="+mn-cs"/>
        </a:defRPr>
      </a:lvl5pPr>
      <a:lvl6pPr marL="1714268" algn="l" defTabSz="685707" rtl="0" eaLnBrk="1" latinLnBrk="0" hangingPunct="1">
        <a:defRPr sz="1350" kern="1200">
          <a:solidFill>
            <a:schemeClr val="tx1"/>
          </a:solidFill>
          <a:latin typeface="+mn-lt"/>
          <a:ea typeface="+mn-ea"/>
          <a:cs typeface="+mn-cs"/>
        </a:defRPr>
      </a:lvl6pPr>
      <a:lvl7pPr marL="2057121" algn="l" defTabSz="685707" rtl="0" eaLnBrk="1" latinLnBrk="0" hangingPunct="1">
        <a:defRPr sz="1350" kern="1200">
          <a:solidFill>
            <a:schemeClr val="tx1"/>
          </a:solidFill>
          <a:latin typeface="+mn-lt"/>
          <a:ea typeface="+mn-ea"/>
          <a:cs typeface="+mn-cs"/>
        </a:defRPr>
      </a:lvl7pPr>
      <a:lvl8pPr marL="2399975" algn="l" defTabSz="685707" rtl="0" eaLnBrk="1" latinLnBrk="0" hangingPunct="1">
        <a:defRPr sz="1350" kern="1200">
          <a:solidFill>
            <a:schemeClr val="tx1"/>
          </a:solidFill>
          <a:latin typeface="+mn-lt"/>
          <a:ea typeface="+mn-ea"/>
          <a:cs typeface="+mn-cs"/>
        </a:defRPr>
      </a:lvl8pPr>
      <a:lvl9pPr marL="2742828" algn="l" defTabSz="68570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7"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7"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5979268" y="4876800"/>
            <a:ext cx="2140085" cy="184666"/>
          </a:xfrm>
          <a:prstGeom prst="rect">
            <a:avLst/>
          </a:prstGeom>
          <a:noFill/>
        </p:spPr>
        <p:txBody>
          <a:bodyPr wrap="square" rtlCol="0">
            <a:spAutoFit/>
          </a:bodyPr>
          <a:lstStyle/>
          <a:p>
            <a:pPr marL="0" marR="0" lvl="0" indent="0" algn="l" defTabSz="685784" rtl="0" eaLnBrk="1" fontAlgn="auto" latinLnBrk="0" hangingPunct="1">
              <a:lnSpc>
                <a:spcPct val="100000"/>
              </a:lnSpc>
              <a:spcBef>
                <a:spcPts val="0"/>
              </a:spcBef>
              <a:spcAft>
                <a:spcPts val="0"/>
              </a:spcAft>
              <a:buClr>
                <a:srgbClr val="000000"/>
              </a:buClr>
              <a:buSzTx/>
              <a:buFont typeface="Arial"/>
              <a:buNone/>
              <a:tabLst/>
              <a:defRPr/>
            </a:pPr>
            <a:r>
              <a:rPr kumimoji="0" lang="en-US" sz="600" b="0" i="0" u="none" strike="noStrike" kern="0" cap="none" spc="0" normalizeH="0" baseline="0" noProof="0" dirty="0" smtClean="0">
                <a:ln>
                  <a:noFill/>
                </a:ln>
                <a:solidFill>
                  <a:srgbClr val="000000"/>
                </a:solidFill>
                <a:effectLst/>
                <a:uLnTx/>
                <a:uFillTx/>
                <a:latin typeface="Arial"/>
                <a:ea typeface="+mn-ea"/>
                <a:cs typeface="Arial"/>
                <a:sym typeface="Arial"/>
              </a:rPr>
              <a:t>FeistyForwarders_0968120672</a:t>
            </a:r>
            <a:endParaRPr kumimoji="0" lang="en-US" sz="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3935177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88"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3442CBB-A7AB-40B6-AD55-4FFC03C0708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17/03/2023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916838F-C1EC-49C7-808B-1059FBC3212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14404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397" tIns="45700" rIns="91397" bIns="457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200151"/>
            <a:ext cx="8229600" cy="3394472"/>
          </a:xfrm>
          <a:prstGeom prst="rect">
            <a:avLst/>
          </a:prstGeom>
        </p:spPr>
        <p:txBody>
          <a:bodyPr vert="horz" lIns="91397" tIns="45700" rIns="91397" bIns="457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97" tIns="45700" rIns="91397" bIns="45700" rtlCol="0" anchor="ctr"/>
          <a:lstStyle>
            <a:lvl1pPr algn="l">
              <a:defRPr sz="1200">
                <a:solidFill>
                  <a:schemeClr val="tx1">
                    <a:tint val="75000"/>
                  </a:schemeClr>
                </a:solidFill>
              </a:defRPr>
            </a:lvl1pPr>
          </a:lstStyle>
          <a:p>
            <a:pPr marL="0" marR="0" lvl="0" indent="0" algn="l" defTabSz="913959" rtl="0" eaLnBrk="1" fontAlgn="auto" latinLnBrk="0" hangingPunct="1">
              <a:lnSpc>
                <a:spcPct val="100000"/>
              </a:lnSpc>
              <a:spcBef>
                <a:spcPts val="0"/>
              </a:spcBef>
              <a:spcAft>
                <a:spcPts val="0"/>
              </a:spcAft>
              <a:buClrTx/>
              <a:buSzTx/>
              <a:buFontTx/>
              <a:buNone/>
              <a:tabLst/>
              <a:defRPr/>
            </a:pPr>
            <a:fld id="{54DBF65B-4746-40C1-B906-C5A84C1A520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3959" rtl="0" eaLnBrk="1" fontAlgn="auto" latinLnBrk="0" hangingPunct="1">
                <a:lnSpc>
                  <a:spcPct val="100000"/>
                </a:lnSpc>
                <a:spcBef>
                  <a:spcPts val="0"/>
                </a:spcBef>
                <a:spcAft>
                  <a:spcPts val="0"/>
                </a:spcAft>
                <a:buClrTx/>
                <a:buSzTx/>
                <a:buFontTx/>
                <a:buNone/>
                <a:tabLst/>
                <a:defRPr/>
              </a:pPr>
              <a:t>17/03/2023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397" tIns="45700" rIns="91397" bIns="45700" rtlCol="0" anchor="ctr"/>
          <a:lstStyle>
            <a:lvl1pPr algn="ctr">
              <a:defRPr sz="1200">
                <a:solidFill>
                  <a:schemeClr val="tx1">
                    <a:tint val="75000"/>
                  </a:schemeClr>
                </a:solidFill>
              </a:defRPr>
            </a:lvl1pPr>
          </a:lstStyle>
          <a:p>
            <a:pPr marL="0" marR="0" lvl="0" indent="0" algn="ctr" defTabSz="91395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97" tIns="45700" rIns="91397" bIns="45700" rtlCol="0" anchor="ctr"/>
          <a:lstStyle>
            <a:lvl1pPr algn="r">
              <a:defRPr sz="1200">
                <a:solidFill>
                  <a:schemeClr val="tx1">
                    <a:tint val="75000"/>
                  </a:schemeClr>
                </a:solidFill>
              </a:defRPr>
            </a:lvl1pPr>
          </a:lstStyle>
          <a:p>
            <a:pPr marL="0" marR="0" lvl="0" indent="0" algn="r" defTabSz="913959" rtl="0" eaLnBrk="1" fontAlgn="auto" latinLnBrk="0" hangingPunct="1">
              <a:lnSpc>
                <a:spcPct val="100000"/>
              </a:lnSpc>
              <a:spcBef>
                <a:spcPts val="0"/>
              </a:spcBef>
              <a:spcAft>
                <a:spcPts val="0"/>
              </a:spcAft>
              <a:buClrTx/>
              <a:buSzTx/>
              <a:buFontTx/>
              <a:buNone/>
              <a:tabLst/>
              <a:defRPr/>
            </a:pPr>
            <a:fld id="{BDB899E5-0EEC-49FE-AB3C-89FE6C3855A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3959"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456936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959" rtl="0" eaLnBrk="1" latinLnBrk="0" hangingPunct="1">
        <a:spcBef>
          <a:spcPct val="0"/>
        </a:spcBef>
        <a:buNone/>
        <a:defRPr sz="4400" kern="1200">
          <a:solidFill>
            <a:schemeClr val="tx1"/>
          </a:solidFill>
          <a:latin typeface="+mj-lt"/>
          <a:ea typeface="+mj-ea"/>
          <a:cs typeface="+mj-cs"/>
        </a:defRPr>
      </a:lvl1pPr>
    </p:titleStyle>
    <p:bodyStyle>
      <a:lvl1pPr marL="342734" indent="-342734" algn="l" defTabSz="91395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95" indent="-285614" algn="l" defTabSz="91395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50" indent="-228491" algn="l" defTabSz="913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28"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08"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85"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67"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52"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27"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59" rtl="0" eaLnBrk="1" latinLnBrk="0" hangingPunct="1">
        <a:defRPr sz="1800" kern="1200">
          <a:solidFill>
            <a:schemeClr val="tx1"/>
          </a:solidFill>
          <a:latin typeface="+mn-lt"/>
          <a:ea typeface="+mn-ea"/>
          <a:cs typeface="+mn-cs"/>
        </a:defRPr>
      </a:lvl1pPr>
      <a:lvl2pPr marL="456977" algn="l" defTabSz="913959" rtl="0" eaLnBrk="1" latinLnBrk="0" hangingPunct="1">
        <a:defRPr sz="1800" kern="1200">
          <a:solidFill>
            <a:schemeClr val="tx1"/>
          </a:solidFill>
          <a:latin typeface="+mn-lt"/>
          <a:ea typeface="+mn-ea"/>
          <a:cs typeface="+mn-cs"/>
        </a:defRPr>
      </a:lvl2pPr>
      <a:lvl3pPr marL="913959" algn="l" defTabSz="913959" rtl="0" eaLnBrk="1" latinLnBrk="0" hangingPunct="1">
        <a:defRPr sz="1800" kern="1200">
          <a:solidFill>
            <a:schemeClr val="tx1"/>
          </a:solidFill>
          <a:latin typeface="+mn-lt"/>
          <a:ea typeface="+mn-ea"/>
          <a:cs typeface="+mn-cs"/>
        </a:defRPr>
      </a:lvl3pPr>
      <a:lvl4pPr marL="1370940" algn="l" defTabSz="913959" rtl="0" eaLnBrk="1" latinLnBrk="0" hangingPunct="1">
        <a:defRPr sz="1800" kern="1200">
          <a:solidFill>
            <a:schemeClr val="tx1"/>
          </a:solidFill>
          <a:latin typeface="+mn-lt"/>
          <a:ea typeface="+mn-ea"/>
          <a:cs typeface="+mn-cs"/>
        </a:defRPr>
      </a:lvl4pPr>
      <a:lvl5pPr marL="1827923" algn="l" defTabSz="913959" rtl="0" eaLnBrk="1" latinLnBrk="0" hangingPunct="1">
        <a:defRPr sz="1800" kern="1200">
          <a:solidFill>
            <a:schemeClr val="tx1"/>
          </a:solidFill>
          <a:latin typeface="+mn-lt"/>
          <a:ea typeface="+mn-ea"/>
          <a:cs typeface="+mn-cs"/>
        </a:defRPr>
      </a:lvl5pPr>
      <a:lvl6pPr marL="2284901" algn="l" defTabSz="913959" rtl="0" eaLnBrk="1" latinLnBrk="0" hangingPunct="1">
        <a:defRPr sz="1800" kern="1200">
          <a:solidFill>
            <a:schemeClr val="tx1"/>
          </a:solidFill>
          <a:latin typeface="+mn-lt"/>
          <a:ea typeface="+mn-ea"/>
          <a:cs typeface="+mn-cs"/>
        </a:defRPr>
      </a:lvl6pPr>
      <a:lvl7pPr marL="2741876" algn="l" defTabSz="913959" rtl="0" eaLnBrk="1" latinLnBrk="0" hangingPunct="1">
        <a:defRPr sz="1800" kern="1200">
          <a:solidFill>
            <a:schemeClr val="tx1"/>
          </a:solidFill>
          <a:latin typeface="+mn-lt"/>
          <a:ea typeface="+mn-ea"/>
          <a:cs typeface="+mn-cs"/>
        </a:defRPr>
      </a:lvl7pPr>
      <a:lvl8pPr marL="3198856" algn="l" defTabSz="913959" rtl="0" eaLnBrk="1" latinLnBrk="0" hangingPunct="1">
        <a:defRPr sz="1800" kern="1200">
          <a:solidFill>
            <a:schemeClr val="tx1"/>
          </a:solidFill>
          <a:latin typeface="+mn-lt"/>
          <a:ea typeface="+mn-ea"/>
          <a:cs typeface="+mn-cs"/>
        </a:defRPr>
      </a:lvl8pPr>
      <a:lvl9pPr marL="3655834" algn="l" defTabSz="9139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control" Target="../activeX/activeX2.xml"/><Relationship Id="rId7" Type="http://schemas.openxmlformats.org/officeDocument/2006/relationships/notesSlide" Target="../notesSlides/notesSlide3.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32.xml"/><Relationship Id="rId5" Type="http://schemas.openxmlformats.org/officeDocument/2006/relationships/control" Target="../activeX/activeX4.xml"/><Relationship Id="rId4" Type="http://schemas.openxmlformats.org/officeDocument/2006/relationships/control" Target="../activeX/activeX3.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9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1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9.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5E2A01A-37E7-4E49-A4B0-0BE4C4D94941}"/>
              </a:ext>
            </a:extLst>
          </p:cNvPr>
          <p:cNvGrpSpPr/>
          <p:nvPr/>
        </p:nvGrpSpPr>
        <p:grpSpPr>
          <a:xfrm>
            <a:off x="152399" y="-15586"/>
            <a:ext cx="8153401" cy="3274862"/>
            <a:chOff x="1417546" y="1264224"/>
            <a:chExt cx="8153401" cy="3244487"/>
          </a:xfrm>
        </p:grpSpPr>
        <p:pic>
          <p:nvPicPr>
            <p:cNvPr id="26" name="Picture 25">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6" y="1264224"/>
              <a:ext cx="2200685" cy="1657420"/>
            </a:xfrm>
            <a:prstGeom prst="rect">
              <a:avLst/>
            </a:prstGeom>
          </p:spPr>
        </p:pic>
        <p:sp>
          <p:nvSpPr>
            <p:cNvPr id="27" name="TextBox 26">
              <a:extLst>
                <a:ext uri="{FF2B5EF4-FFF2-40B4-BE49-F238E27FC236}">
                  <a16:creationId xmlns:a16="http://schemas.microsoft.com/office/drawing/2014/main" id="{FF041EC8-55B2-4FCF-BB45-E1C5B0EA5B49}"/>
                </a:ext>
              </a:extLst>
            </p:cNvPr>
            <p:cNvSpPr txBox="1"/>
            <p:nvPr/>
          </p:nvSpPr>
          <p:spPr>
            <a:xfrm>
              <a:off x="2865347" y="2770657"/>
              <a:ext cx="6705600" cy="1738054"/>
            </a:xfrm>
            <a:prstGeom prst="rect">
              <a:avLst/>
            </a:prstGeom>
            <a:noFill/>
          </p:spPr>
          <p:txBody>
            <a:bodyPr wrap="square" rtlCol="0">
              <a:spAutoFit/>
            </a:bodyPr>
            <a:lstStyle/>
            <a:p>
              <a:pPr algn="ctr" defTabSz="914400">
                <a:lnSpc>
                  <a:spcPct val="150000"/>
                </a:lnSpc>
                <a:buClr>
                  <a:srgbClr val="000000"/>
                </a:buClr>
              </a:pPr>
              <a:r>
                <a:rPr lang="en-US" sz="3600" b="1" kern="0" dirty="0" smtClean="0">
                  <a:solidFill>
                    <a:srgbClr val="17479D"/>
                  </a:solidFill>
                  <a:latin typeface="UTM Avo" panose="02040603050506020204" pitchFamily="18" charset="0"/>
                  <a:cs typeface="Arial"/>
                  <a:sym typeface="Arial"/>
                </a:rPr>
                <a:t>CHÀO MỪNG CÁC CON ĐẾN VỚI TIẾT HỌC MÔN TIẾNG VIỆT</a:t>
              </a:r>
              <a:endParaRPr lang="en-US" sz="3600" b="1" kern="0" dirty="0">
                <a:solidFill>
                  <a:srgbClr val="17479D"/>
                </a:solidFill>
                <a:latin typeface="UTM Avo" panose="02040603050506020204" pitchFamily="18" charset="0"/>
                <a:cs typeface="Arial"/>
                <a:sym typeface="Arial"/>
              </a:endParaRPr>
            </a:p>
          </p:txBody>
        </p:sp>
      </p:grpSp>
      <p:pic>
        <p:nvPicPr>
          <p:cNvPr id="29"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0" y="2963317"/>
            <a:ext cx="1985630" cy="19856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Family Tree Drawing png download - 1104*633 - Free Transparent Cartoon png  Download. - CleanPNG / Kiss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846" b="90000" l="9444" r="90000"/>
                    </a14:imgEffect>
                  </a14:imgLayer>
                </a14:imgProps>
              </a:ext>
              <a:ext uri="{28A0092B-C50C-407E-A947-70E740481C1C}">
                <a14:useLocalDpi xmlns:a14="http://schemas.microsoft.com/office/drawing/2010/main" val="0"/>
              </a:ext>
            </a:extLst>
          </a:blip>
          <a:srcRect/>
          <a:stretch>
            <a:fillRect/>
          </a:stretch>
        </p:blipFill>
        <p:spPr bwMode="auto">
          <a:xfrm>
            <a:off x="609600" y="3956132"/>
            <a:ext cx="1339101" cy="933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319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914400" y="413786"/>
            <a:ext cx="357782" cy="357782"/>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0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2</a:t>
            </a:r>
          </a:p>
        </p:txBody>
      </p:sp>
      <p:sp>
        <p:nvSpPr>
          <p:cNvPr id="17" name="TextBox 16"/>
          <p:cNvSpPr txBox="1"/>
          <p:nvPr/>
        </p:nvSpPr>
        <p:spPr>
          <a:xfrm>
            <a:off x="1447800" y="425327"/>
            <a:ext cx="7086600" cy="346241"/>
          </a:xfrm>
          <a:prstGeom prst="rect">
            <a:avLst/>
          </a:prstGeom>
          <a:noFill/>
        </p:spPr>
        <p:txBody>
          <a:bodyPr wrap="square" lIns="68571" tIns="34286" rIns="68571" bIns="34286" rtlCol="0">
            <a:spAutoFit/>
          </a:bodyPr>
          <a:lstStyle/>
          <a:p>
            <a:pPr marL="0" marR="0" lvl="0" indent="0" algn="just" defTabSz="6857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Times New Roman" panose="02020603050405020304" pitchFamily="18" charset="0"/>
                <a:ea typeface="Arial-Rounded" pitchFamily="34" charset="0"/>
                <a:cs typeface="Times New Roman" panose="02020603050405020304" pitchFamily="18" charset="0"/>
              </a:rPr>
              <a:t>Viết </a:t>
            </a:r>
            <a:r>
              <a:rPr kumimoji="0" lang="en-US" sz="1800" b="1" i="0" u="none" strike="noStrike" kern="1200" cap="none" spc="0" normalizeH="0" baseline="0" noProof="0" dirty="0" smtClean="0">
                <a:ln>
                  <a:noFill/>
                </a:ln>
                <a:effectLst/>
                <a:uLnTx/>
                <a:uFillTx/>
                <a:latin typeface="Times New Roman" panose="02020603050405020304" pitchFamily="18" charset="0"/>
                <a:ea typeface="Arial-Rounded" pitchFamily="34" charset="0"/>
                <a:cs typeface="Times New Roman" panose="02020603050405020304" pitchFamily="18" charset="0"/>
              </a:rPr>
              <a:t>4 – 5 câu kể về việc em đã làm để bảo vệ môi trường.</a:t>
            </a:r>
            <a:endParaRPr kumimoji="0" lang="en-US" sz="1800" b="1" i="0" u="none" strike="noStrike" kern="1200" cap="none" spc="0" normalizeH="0" baseline="0" noProof="0" dirty="0">
              <a:ln>
                <a:noFill/>
              </a:ln>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5" name="Rectangle: Rounded Corners 15">
            <a:extLst>
              <a:ext uri="{FF2B5EF4-FFF2-40B4-BE49-F238E27FC236}">
                <a16:creationId xmlns:a16="http://schemas.microsoft.com/office/drawing/2014/main" id="{4A75406F-AEA1-4414-B6E0-8600B9868EAE}"/>
              </a:ext>
            </a:extLst>
          </p:cNvPr>
          <p:cNvSpPr/>
          <p:nvPr/>
        </p:nvSpPr>
        <p:spPr>
          <a:xfrm>
            <a:off x="1605360" y="984615"/>
            <a:ext cx="2589204" cy="737969"/>
          </a:xfrm>
          <a:prstGeom prst="roundRect">
            <a:avLst>
              <a:gd name="adj" fmla="val 50000"/>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57175" marR="0" lvl="0" indent="-257175" algn="ctr" defTabSz="385763" rtl="0" eaLnBrk="1" fontAlgn="auto" latinLnBrk="0" hangingPunct="1">
              <a:lnSpc>
                <a:spcPct val="100000"/>
              </a:lnSpc>
              <a:spcBef>
                <a:spcPts val="0"/>
              </a:spcBef>
              <a:spcAft>
                <a:spcPts val="0"/>
              </a:spcAft>
              <a:buClrTx/>
              <a:buSzTx/>
              <a:buFontTx/>
              <a:buAutoNum type="arabicParenBoth"/>
              <a:tabLst/>
              <a:defRPr/>
            </a:pPr>
            <a:r>
              <a:rPr kumimoji="0" lang="en-US" sz="1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Em đã làm việc gì để bảo vệ môi trường?</a:t>
            </a: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 name="Freeform: Shape 8">
            <a:extLst>
              <a:ext uri="{FF2B5EF4-FFF2-40B4-BE49-F238E27FC236}">
                <a16:creationId xmlns:a16="http://schemas.microsoft.com/office/drawing/2014/main" id="{F8EA4A77-EFC3-4B56-85B5-04134773F803}"/>
              </a:ext>
            </a:extLst>
          </p:cNvPr>
          <p:cNvSpPr/>
          <p:nvPr/>
        </p:nvSpPr>
        <p:spPr>
          <a:xfrm rot="10800000">
            <a:off x="9123" y="1457570"/>
            <a:ext cx="1133147" cy="2623409"/>
          </a:xfrm>
          <a:custGeom>
            <a:avLst/>
            <a:gdLst>
              <a:gd name="connsiteX0" fmla="*/ 1752600 w 1752600"/>
              <a:gd name="connsiteY0" fmla="*/ 0 h 3565494"/>
              <a:gd name="connsiteX1" fmla="*/ 1752600 w 1752600"/>
              <a:gd name="connsiteY1" fmla="*/ 3565494 h 3565494"/>
              <a:gd name="connsiteX2" fmla="*/ 1601911 w 1752600"/>
              <a:gd name="connsiteY2" fmla="*/ 3557885 h 3565494"/>
              <a:gd name="connsiteX3" fmla="*/ 0 w 1752600"/>
              <a:gd name="connsiteY3" fmla="*/ 1782747 h 3565494"/>
              <a:gd name="connsiteX4" fmla="*/ 1601911 w 1752600"/>
              <a:gd name="connsiteY4" fmla="*/ 7610 h 356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3565494">
                <a:moveTo>
                  <a:pt x="1752600" y="0"/>
                </a:moveTo>
                <a:lnTo>
                  <a:pt x="1752600" y="3565494"/>
                </a:lnTo>
                <a:lnTo>
                  <a:pt x="1601911" y="3557885"/>
                </a:lnTo>
                <a:cubicBezTo>
                  <a:pt x="702142" y="3466508"/>
                  <a:pt x="0" y="2706624"/>
                  <a:pt x="0" y="1782747"/>
                </a:cubicBezTo>
                <a:cubicBezTo>
                  <a:pt x="0" y="858870"/>
                  <a:pt x="702142" y="98986"/>
                  <a:pt x="1601911" y="7610"/>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AF9EA7-A66E-4F8D-8BF9-805E77C596E5}"/>
              </a:ext>
            </a:extLst>
          </p:cNvPr>
          <p:cNvSpPr txBox="1"/>
          <p:nvPr/>
        </p:nvSpPr>
        <p:spPr>
          <a:xfrm>
            <a:off x="-29465" y="1798646"/>
            <a:ext cx="1133147" cy="1754326"/>
          </a:xfrm>
          <a:prstGeom prst="rect">
            <a:avLst/>
          </a:prstGeom>
          <a:noFill/>
        </p:spPr>
        <p:txBody>
          <a:bodyPr wrap="square" rtlCol="0">
            <a:spAutoFit/>
          </a:bodyPr>
          <a:lstStyle/>
          <a:p>
            <a:pPr marL="0" marR="0" lvl="0" indent="0" algn="ctr" defTabSz="38576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Kể về việc em đã làm để bảo vệ môi trường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8" name="Rectangle: Rounded Corners 15">
            <a:extLst>
              <a:ext uri="{FF2B5EF4-FFF2-40B4-BE49-F238E27FC236}">
                <a16:creationId xmlns:a16="http://schemas.microsoft.com/office/drawing/2014/main" id="{4A75406F-AEA1-4414-B6E0-8600B9868EAE}"/>
              </a:ext>
            </a:extLst>
          </p:cNvPr>
          <p:cNvSpPr/>
          <p:nvPr/>
        </p:nvSpPr>
        <p:spPr>
          <a:xfrm>
            <a:off x="1521207" y="2090263"/>
            <a:ext cx="2719410" cy="938687"/>
          </a:xfrm>
          <a:prstGeom prst="roundRect">
            <a:avLst>
              <a:gd name="adj" fmla="val 50000"/>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marR="0" lvl="0" indent="-342900" defTabSz="385763" rtl="0" eaLnBrk="1" fontAlgn="auto" latinLnBrk="0" hangingPunct="1">
              <a:lnSpc>
                <a:spcPct val="100000"/>
              </a:lnSpc>
              <a:spcBef>
                <a:spcPts val="0"/>
              </a:spcBef>
              <a:spcAft>
                <a:spcPts val="0"/>
              </a:spcAft>
              <a:buClrTx/>
              <a:buSzTx/>
              <a:buFontTx/>
              <a:buAutoNum type="arabicParenBoth" startAt="2"/>
              <a:tabLst/>
              <a:defRPr/>
            </a:pPr>
            <a:r>
              <a:rPr kumimoji="0" lang="en-US" sz="1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Em đã làm việc đó lúc nào? Ở đâu? Em làm như thế nào?</a:t>
            </a:r>
          </a:p>
        </p:txBody>
      </p:sp>
      <p:sp>
        <p:nvSpPr>
          <p:cNvPr id="9" name="Rectangle: Rounded Corners 29">
            <a:extLst>
              <a:ext uri="{FF2B5EF4-FFF2-40B4-BE49-F238E27FC236}">
                <a16:creationId xmlns:a16="http://schemas.microsoft.com/office/drawing/2014/main" id="{4CAF0233-DAE6-482C-AF95-E54EFEECA052}"/>
              </a:ext>
            </a:extLst>
          </p:cNvPr>
          <p:cNvSpPr/>
          <p:nvPr/>
        </p:nvSpPr>
        <p:spPr>
          <a:xfrm>
            <a:off x="1559307" y="3257550"/>
            <a:ext cx="2681310" cy="703877"/>
          </a:xfrm>
          <a:prstGeom prst="roundRect">
            <a:avLst>
              <a:gd name="adj" fmla="val 50000"/>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3857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(3) </a:t>
            </a:r>
            <a:r>
              <a:rPr kumimoji="0" lang="en-US" sz="1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Ích lợi của việc làm đó là gì?</a:t>
            </a: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0" name="Freeform: Shape 11">
            <a:extLst>
              <a:ext uri="{FF2B5EF4-FFF2-40B4-BE49-F238E27FC236}">
                <a16:creationId xmlns:a16="http://schemas.microsoft.com/office/drawing/2014/main" id="{9C8D5BC4-4F62-4D76-8C89-C93B3C45E9BC}"/>
              </a:ext>
            </a:extLst>
          </p:cNvPr>
          <p:cNvSpPr/>
          <p:nvPr/>
        </p:nvSpPr>
        <p:spPr>
          <a:xfrm rot="10800000">
            <a:off x="9124" y="1202273"/>
            <a:ext cx="1512082" cy="3133999"/>
          </a:xfrm>
          <a:custGeom>
            <a:avLst/>
            <a:gdLst>
              <a:gd name="connsiteX0" fmla="*/ 1752600 w 1752600"/>
              <a:gd name="connsiteY0" fmla="*/ 3565494 h 3565494"/>
              <a:gd name="connsiteX1" fmla="*/ 1601911 w 1752600"/>
              <a:gd name="connsiteY1" fmla="*/ 3557885 h 3565494"/>
              <a:gd name="connsiteX2" fmla="*/ 0 w 1752600"/>
              <a:gd name="connsiteY2" fmla="*/ 1782747 h 3565494"/>
              <a:gd name="connsiteX3" fmla="*/ 1601911 w 1752600"/>
              <a:gd name="connsiteY3" fmla="*/ 7610 h 3565494"/>
              <a:gd name="connsiteX4" fmla="*/ 1752600 w 1752600"/>
              <a:gd name="connsiteY4" fmla="*/ 0 h 3565494"/>
              <a:gd name="connsiteX5" fmla="*/ 1752600 w 1752600"/>
              <a:gd name="connsiteY5" fmla="*/ 170650 h 3565494"/>
              <a:gd name="connsiteX6" fmla="*/ 1620476 w 1752600"/>
              <a:gd name="connsiteY6" fmla="*/ 177532 h 3565494"/>
              <a:gd name="connsiteX7" fmla="*/ 215901 w 1752600"/>
              <a:gd name="connsiteY7" fmla="*/ 1782749 h 3565494"/>
              <a:gd name="connsiteX8" fmla="*/ 1620476 w 1752600"/>
              <a:gd name="connsiteY8" fmla="*/ 3387966 h 3565494"/>
              <a:gd name="connsiteX9" fmla="*/ 1752600 w 1752600"/>
              <a:gd name="connsiteY9" fmla="*/ 3394847 h 35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2600" h="3565494">
                <a:moveTo>
                  <a:pt x="1752600" y="3565494"/>
                </a:moveTo>
                <a:lnTo>
                  <a:pt x="1601911" y="3557885"/>
                </a:lnTo>
                <a:cubicBezTo>
                  <a:pt x="702142" y="3466508"/>
                  <a:pt x="0" y="2706624"/>
                  <a:pt x="0" y="1782747"/>
                </a:cubicBezTo>
                <a:cubicBezTo>
                  <a:pt x="0" y="858870"/>
                  <a:pt x="702142" y="98986"/>
                  <a:pt x="1601911" y="7610"/>
                </a:cubicBezTo>
                <a:lnTo>
                  <a:pt x="1752600" y="0"/>
                </a:lnTo>
                <a:lnTo>
                  <a:pt x="1752600" y="170650"/>
                </a:lnTo>
                <a:lnTo>
                  <a:pt x="1620476" y="177532"/>
                </a:lnTo>
                <a:cubicBezTo>
                  <a:pt x="831548" y="260161"/>
                  <a:pt x="215901" y="947307"/>
                  <a:pt x="215901" y="1782749"/>
                </a:cubicBezTo>
                <a:cubicBezTo>
                  <a:pt x="215901" y="2618190"/>
                  <a:pt x="831547" y="3305336"/>
                  <a:pt x="1620476" y="3387966"/>
                </a:cubicBezTo>
                <a:lnTo>
                  <a:pt x="1752600" y="3394847"/>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385763"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5">
            <a:extLst>
              <a:ext uri="{FF2B5EF4-FFF2-40B4-BE49-F238E27FC236}">
                <a16:creationId xmlns:a16="http://schemas.microsoft.com/office/drawing/2014/main" id="{4A75406F-AEA1-4414-B6E0-8600B9868EAE}"/>
              </a:ext>
            </a:extLst>
          </p:cNvPr>
          <p:cNvSpPr/>
          <p:nvPr/>
        </p:nvSpPr>
        <p:spPr>
          <a:xfrm>
            <a:off x="1559307" y="4171950"/>
            <a:ext cx="2681310" cy="724341"/>
          </a:xfrm>
          <a:prstGeom prst="roundRect">
            <a:avLst>
              <a:gd name="adj" fmla="val 50000"/>
            </a:avLst>
          </a:prstGeom>
          <a:solidFill>
            <a:srgbClr val="E824B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3857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(4) </a:t>
            </a:r>
            <a:r>
              <a:rPr kumimoji="0" lang="en-US" sz="1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Em cảm thấy thế nào khi làm việc đó?</a:t>
            </a:r>
            <a:endParaRPr kumimoji="0" lang="en-US" sz="1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controls>
      <mc:AlternateContent xmlns:mc="http://schemas.openxmlformats.org/markup-compatibility/2006">
        <mc:Choice xmlns:v="urn:schemas-microsoft-com:vml" Requires="v">
          <p:control spid="4118" name="TextBox3" r:id="rId2" imgW="4524480" imgH="990720"/>
        </mc:Choice>
        <mc:Fallback>
          <p:control name="TextBox3" r:id="rId2" imgW="4524480" imgH="990720">
            <p:pic>
              <p:nvPicPr>
                <p:cNvPr id="12" name="TextBox3">
                  <a:extLst>
                    <a:ext uri="{FF2B5EF4-FFF2-40B4-BE49-F238E27FC236}">
                      <a16:creationId xmlns:a16="http://schemas.microsoft.com/office/drawing/2014/main" id="{64689E19-0BDB-4A7B-BBB9-7DE2E47BBFCF}"/>
                    </a:ext>
                  </a:extLst>
                </p:cNvPr>
                <p:cNvPicPr>
                  <a:picLocks/>
                </p:cNvPicPr>
                <p:nvPr/>
              </p:nvPicPr>
              <p:blipFill>
                <a:blip r:embed="rId8"/>
                <a:stretch>
                  <a:fillRect/>
                </a:stretch>
              </p:blipFill>
              <p:spPr>
                <a:xfrm>
                  <a:off x="4443845" y="961017"/>
                  <a:ext cx="4524447" cy="992976"/>
                </a:xfrm>
                <a:prstGeom prst="rect">
                  <a:avLst/>
                </a:prstGeom>
              </p:spPr>
            </p:pic>
          </p:control>
        </mc:Fallback>
      </mc:AlternateContent>
      <mc:AlternateContent xmlns:mc="http://schemas.openxmlformats.org/markup-compatibility/2006">
        <mc:Choice xmlns:v="urn:schemas-microsoft-com:vml" Requires="v">
          <p:control spid="4119" name="TextBox1" r:id="rId3" imgW="4524480" imgH="990720"/>
        </mc:Choice>
        <mc:Fallback>
          <p:control name="TextBox1" r:id="rId3" imgW="4524480" imgH="990720">
            <p:pic>
              <p:nvPicPr>
                <p:cNvPr id="13" name="TextBox1">
                  <a:extLst>
                    <a:ext uri="{FF2B5EF4-FFF2-40B4-BE49-F238E27FC236}">
                      <a16:creationId xmlns:a16="http://schemas.microsoft.com/office/drawing/2014/main" id="{64689E19-0BDB-4A7B-BBB9-7DE2E47BBFCF}"/>
                    </a:ext>
                  </a:extLst>
                </p:cNvPr>
                <p:cNvPicPr>
                  <a:picLocks/>
                </p:cNvPicPr>
                <p:nvPr/>
              </p:nvPicPr>
              <p:blipFill>
                <a:blip r:embed="rId8"/>
                <a:stretch>
                  <a:fillRect/>
                </a:stretch>
              </p:blipFill>
              <p:spPr>
                <a:xfrm>
                  <a:off x="4461163" y="2024510"/>
                  <a:ext cx="4524447" cy="992976"/>
                </a:xfrm>
                <a:prstGeom prst="rect">
                  <a:avLst/>
                </a:prstGeom>
              </p:spPr>
            </p:pic>
          </p:control>
        </mc:Fallback>
      </mc:AlternateContent>
      <mc:AlternateContent xmlns:mc="http://schemas.openxmlformats.org/markup-compatibility/2006">
        <mc:Choice xmlns:v="urn:schemas-microsoft-com:vml" Requires="v">
          <p:control spid="4120" name="TextBox2" r:id="rId4" imgW="4524480" imgH="990720"/>
        </mc:Choice>
        <mc:Fallback>
          <p:control name="TextBox2" r:id="rId4" imgW="4524480" imgH="990720">
            <p:pic>
              <p:nvPicPr>
                <p:cNvPr id="14" name="TextBox2">
                  <a:extLst>
                    <a:ext uri="{FF2B5EF4-FFF2-40B4-BE49-F238E27FC236}">
                      <a16:creationId xmlns:a16="http://schemas.microsoft.com/office/drawing/2014/main" id="{64689E19-0BDB-4A7B-BBB9-7DE2E47BBFCF}"/>
                    </a:ext>
                  </a:extLst>
                </p:cNvPr>
                <p:cNvPicPr>
                  <a:picLocks/>
                </p:cNvPicPr>
                <p:nvPr/>
              </p:nvPicPr>
              <p:blipFill>
                <a:blip r:embed="rId8"/>
                <a:stretch>
                  <a:fillRect/>
                </a:stretch>
              </p:blipFill>
              <p:spPr>
                <a:xfrm>
                  <a:off x="4461163" y="3041073"/>
                  <a:ext cx="4524447" cy="992976"/>
                </a:xfrm>
                <a:prstGeom prst="rect">
                  <a:avLst/>
                </a:prstGeom>
              </p:spPr>
            </p:pic>
          </p:control>
        </mc:Fallback>
      </mc:AlternateContent>
      <mc:AlternateContent xmlns:mc="http://schemas.openxmlformats.org/markup-compatibility/2006">
        <mc:Choice xmlns:v="urn:schemas-microsoft-com:vml" Requires="v">
          <p:control spid="4121" name="TextBox4" r:id="rId5" imgW="4524480" imgH="990720"/>
        </mc:Choice>
        <mc:Fallback>
          <p:control name="TextBox4" r:id="rId5" imgW="4524480" imgH="990720">
            <p:pic>
              <p:nvPicPr>
                <p:cNvPr id="15" name="TextBox4">
                  <a:extLst>
                    <a:ext uri="{FF2B5EF4-FFF2-40B4-BE49-F238E27FC236}">
                      <a16:creationId xmlns:a16="http://schemas.microsoft.com/office/drawing/2014/main" id="{64689E19-0BDB-4A7B-BBB9-7DE2E47BBFCF}"/>
                    </a:ext>
                  </a:extLst>
                </p:cNvPr>
                <p:cNvPicPr>
                  <a:picLocks/>
                </p:cNvPicPr>
                <p:nvPr/>
              </p:nvPicPr>
              <p:blipFill>
                <a:blip r:embed="rId8"/>
                <a:stretch>
                  <a:fillRect/>
                </a:stretch>
              </p:blipFill>
              <p:spPr>
                <a:xfrm>
                  <a:off x="4461163" y="4080979"/>
                  <a:ext cx="4524447" cy="992976"/>
                </a:xfrm>
                <a:prstGeom prst="rect">
                  <a:avLst/>
                </a:prstGeom>
              </p:spPr>
            </p:pic>
          </p:control>
        </mc:Fallback>
      </mc:AlternateContent>
    </p:controls>
    <p:extLst>
      <p:ext uri="{BB962C8B-B14F-4D97-AF65-F5344CB8AC3E}">
        <p14:creationId xmlns:p14="http://schemas.microsoft.com/office/powerpoint/2010/main" val="2044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0" y="361950"/>
            <a:ext cx="2819401" cy="646331"/>
          </a:xfrm>
          <a:prstGeom prst="rect">
            <a:avLst/>
          </a:prstGeom>
          <a:noFill/>
        </p:spPr>
        <p:txBody>
          <a:bodyPr wrap="square" rtlCol="0">
            <a:spAutoFit/>
          </a:bodyPr>
          <a:lstStyle/>
          <a:p>
            <a:pPr defTabSz="685800">
              <a:lnSpc>
                <a:spcPct val="150000"/>
              </a:lnSpc>
              <a:buClr>
                <a:srgbClr val="000000"/>
              </a:buClr>
              <a:defRPr/>
            </a:pPr>
            <a:r>
              <a:rPr lang="en-US" sz="2400" b="1" dirty="0" err="1" smtClean="0">
                <a:solidFill>
                  <a:srgbClr val="BAE5E4">
                    <a:lumMod val="50000"/>
                  </a:srgbClr>
                </a:solidFill>
                <a:latin typeface="UTM Avo" panose="02040603050506020204" pitchFamily="18" charset="0"/>
              </a:rPr>
              <a:t>Bài</a:t>
            </a:r>
            <a:r>
              <a:rPr lang="en-US" sz="2400" b="1" dirty="0" smtClean="0">
                <a:solidFill>
                  <a:srgbClr val="BAE5E4">
                    <a:lumMod val="50000"/>
                  </a:srgbClr>
                </a:solidFill>
                <a:latin typeface="UTM Avo" panose="02040603050506020204" pitchFamily="18" charset="0"/>
              </a:rPr>
              <a:t> </a:t>
            </a:r>
            <a:r>
              <a:rPr lang="en-US" sz="2400" b="1" dirty="0" err="1" smtClean="0">
                <a:solidFill>
                  <a:srgbClr val="BAE5E4">
                    <a:lumMod val="50000"/>
                  </a:srgbClr>
                </a:solidFill>
                <a:latin typeface="UTM Avo" panose="02040603050506020204" pitchFamily="18" charset="0"/>
              </a:rPr>
              <a:t>tham</a:t>
            </a:r>
            <a:r>
              <a:rPr lang="en-US" sz="2400" b="1" dirty="0" smtClean="0">
                <a:solidFill>
                  <a:srgbClr val="BAE5E4">
                    <a:lumMod val="50000"/>
                  </a:srgbClr>
                </a:solidFill>
                <a:latin typeface="UTM Avo" panose="02040603050506020204" pitchFamily="18" charset="0"/>
              </a:rPr>
              <a:t> </a:t>
            </a:r>
            <a:r>
              <a:rPr lang="en-US" sz="2400" b="1" dirty="0" err="1" smtClean="0">
                <a:solidFill>
                  <a:srgbClr val="BAE5E4">
                    <a:lumMod val="50000"/>
                  </a:srgbClr>
                </a:solidFill>
                <a:latin typeface="UTM Avo" panose="02040603050506020204" pitchFamily="18" charset="0"/>
              </a:rPr>
              <a:t>khảo</a:t>
            </a:r>
            <a:r>
              <a:rPr lang="en-US" sz="2400" b="1" dirty="0" smtClean="0">
                <a:solidFill>
                  <a:srgbClr val="BAE5E4">
                    <a:lumMod val="50000"/>
                  </a:srgbClr>
                </a:solidFill>
                <a:latin typeface="UTM Avo" panose="02040603050506020204" pitchFamily="18" charset="0"/>
              </a:rPr>
              <a:t> 1</a:t>
            </a:r>
            <a:endParaRPr lang="vi-VN" sz="2400" b="1" kern="0" dirty="0">
              <a:solidFill>
                <a:srgbClr val="BAE5E4">
                  <a:lumMod val="50000"/>
                </a:srgbClr>
              </a:solidFill>
              <a:latin typeface="UTM Avo" panose="02040603050506020204" pitchFamily="18" charset="0"/>
              <a:sym typeface="Arial"/>
            </a:endParaRPr>
          </a:p>
        </p:txBody>
      </p:sp>
      <p:sp>
        <p:nvSpPr>
          <p:cNvPr id="3" name="Rectangle 2"/>
          <p:cNvSpPr/>
          <p:nvPr/>
        </p:nvSpPr>
        <p:spPr>
          <a:xfrm>
            <a:off x="304800" y="876984"/>
            <a:ext cx="4991772" cy="4247317"/>
          </a:xfrm>
          <a:prstGeom prst="rect">
            <a:avLst/>
          </a:prstGeom>
        </p:spPr>
        <p:txBody>
          <a:bodyPr wrap="square">
            <a:spAutoFit/>
          </a:bodyPr>
          <a:lstStyle/>
          <a:p>
            <a:pPr algn="just">
              <a:lnSpc>
                <a:spcPct val="150000"/>
              </a:lnSpc>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Chủ</a:t>
            </a:r>
            <a:r>
              <a:rPr lang="en-US" dirty="0" smtClean="0">
                <a:latin typeface="Times New Roman" panose="02020603050405020304" pitchFamily="18" charset="0"/>
                <a:cs typeface="Times New Roman" panose="02020603050405020304" pitchFamily="18" charset="0"/>
              </a:rPr>
              <a:t> nhật vừa qua, em và mọi người trong khu phố đã cùng nhau tham gia</a:t>
            </a: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tổng vệ sinh. </a:t>
            </a:r>
            <a:r>
              <a:rPr lang="en-US" dirty="0" smtClean="0">
                <a:latin typeface="Times New Roman" panose="02020603050405020304" pitchFamily="18" charset="0"/>
                <a:cs typeface="Times New Roman" panose="02020603050405020304" pitchFamily="18" charset="0"/>
              </a:rPr>
              <a:t>Mỗi người một công việc. Em hăng hái xung phong</a:t>
            </a: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quét </a:t>
            </a:r>
            <a:r>
              <a:rPr lang="en-US" dirty="0" smtClean="0">
                <a:latin typeface="Times New Roman" panose="02020603050405020304" pitchFamily="18" charset="0"/>
                <a:cs typeface="Times New Roman" panose="02020603050405020304" pitchFamily="18" charset="0"/>
              </a:rPr>
              <a:t>và nhặt rác trên</a:t>
            </a: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đường phố. </a:t>
            </a:r>
            <a:r>
              <a:rPr lang="en-US" dirty="0" smtClean="0">
                <a:latin typeface="Times New Roman" panose="02020603050405020304" pitchFamily="18" charset="0"/>
                <a:cs typeface="Times New Roman" panose="02020603050405020304" pitchFamily="18" charset="0"/>
              </a:rPr>
              <a:t>Sau khi quét và nhặt rác xong, em đến phụ giúp mọi người</a:t>
            </a: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nhặt cỏ, tưới nước cho các bồn cây ven đường. </a:t>
            </a:r>
            <a:r>
              <a:rPr lang="en-US" dirty="0" smtClean="0">
                <a:latin typeface="Times New Roman" panose="02020603050405020304" pitchFamily="18" charset="0"/>
                <a:cs typeface="Times New Roman" panose="02020603050405020304" pitchFamily="18" charset="0"/>
              </a:rPr>
              <a:t>Chỉ sau một thời gian, khu </a:t>
            </a:r>
            <a:r>
              <a:rPr lang="vi-VN" dirty="0" smtClean="0">
                <a:latin typeface="Times New Roman" panose="02020603050405020304" pitchFamily="18" charset="0"/>
                <a:cs typeface="Times New Roman" panose="02020603050405020304" pitchFamily="18" charset="0"/>
              </a:rPr>
              <a:t>phố </a:t>
            </a:r>
            <a:r>
              <a:rPr lang="vi-VN" dirty="0">
                <a:latin typeface="Times New Roman" panose="02020603050405020304" pitchFamily="18" charset="0"/>
                <a:cs typeface="Times New Roman" panose="02020603050405020304" pitchFamily="18" charset="0"/>
              </a:rPr>
              <a:t>của em như được khoác lên một chiếc áo mới. Em cảm thấy rất </a:t>
            </a:r>
            <a:r>
              <a:rPr lang="en-US" dirty="0" smtClean="0">
                <a:latin typeface="Times New Roman" panose="02020603050405020304" pitchFamily="18" charset="0"/>
                <a:cs typeface="Times New Roman" panose="02020603050405020304" pitchFamily="18" charset="0"/>
              </a:rPr>
              <a:t>vui và </a:t>
            </a:r>
            <a:r>
              <a:rPr lang="vi-VN" dirty="0" smtClean="0">
                <a:latin typeface="Times New Roman" panose="02020603050405020304" pitchFamily="18" charset="0"/>
                <a:cs typeface="Times New Roman" panose="02020603050405020304" pitchFamily="18" charset="0"/>
              </a:rPr>
              <a:t>hạnh </a:t>
            </a:r>
            <a:r>
              <a:rPr lang="vi-VN" dirty="0">
                <a:latin typeface="Times New Roman" panose="02020603050405020304" pitchFamily="18" charset="0"/>
                <a:cs typeface="Times New Roman" panose="02020603050405020304" pitchFamily="18" charset="0"/>
              </a:rPr>
              <a:t>phúc vì việc làm của </a:t>
            </a:r>
            <a:r>
              <a:rPr lang="vi-VN" dirty="0" smtClean="0">
                <a:latin typeface="Times New Roman" panose="02020603050405020304" pitchFamily="18" charset="0"/>
                <a:cs typeface="Times New Roman" panose="02020603050405020304" pitchFamily="18" charset="0"/>
              </a:rPr>
              <a:t>mình</a:t>
            </a:r>
            <a:r>
              <a:rPr lang="en-US" dirty="0" smtClean="0">
                <a:latin typeface="Times New Roman" panose="02020603050405020304" pitchFamily="18" charset="0"/>
                <a:cs typeface="Times New Roman" panose="02020603050405020304" pitchFamily="18" charset="0"/>
              </a:rPr>
              <a:t> đã góp phần làm cho môi trường xanh, sạch, đẹp hơn. </a:t>
            </a:r>
            <a:endParaRPr lang="en-US" dirty="0">
              <a:latin typeface="Times New Roman" panose="02020603050405020304" pitchFamily="18" charset="0"/>
              <a:cs typeface="Times New Roman" panose="02020603050405020304" pitchFamily="18" charset="0"/>
            </a:endParaRPr>
          </a:p>
        </p:txBody>
      </p:sp>
      <p:pic>
        <p:nvPicPr>
          <p:cNvPr id="5124" name="Picture 4" descr="https://tse2.mm.bing.net/th?id=OIP.sTdl_VIpl6sjHsZsCS-_CwHaFd&amp;pid=Api&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276350"/>
            <a:ext cx="3324225" cy="318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57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588B7F25-7CC6-4C12-A864-75D5D3478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8581">
            <a:off x="-109870" y="62139"/>
            <a:ext cx="1237395" cy="1605744"/>
          </a:xfrm>
          <a:prstGeom prst="rect">
            <a:avLst/>
          </a:prstGeom>
        </p:spPr>
      </p:pic>
      <p:grpSp>
        <p:nvGrpSpPr>
          <p:cNvPr id="7" name="组合 11">
            <a:extLst>
              <a:ext uri="{FF2B5EF4-FFF2-40B4-BE49-F238E27FC236}">
                <a16:creationId xmlns:a16="http://schemas.microsoft.com/office/drawing/2014/main" id="{B706C7B5-824D-409F-9866-3B58749FD788}"/>
              </a:ext>
            </a:extLst>
          </p:cNvPr>
          <p:cNvGrpSpPr/>
          <p:nvPr/>
        </p:nvGrpSpPr>
        <p:grpSpPr>
          <a:xfrm rot="1134518">
            <a:off x="6580311" y="991506"/>
            <a:ext cx="989068" cy="240634"/>
            <a:chOff x="4531763" y="904319"/>
            <a:chExt cx="3274666" cy="206375"/>
          </a:xfrm>
        </p:grpSpPr>
        <p:sp>
          <p:nvSpPr>
            <p:cNvPr id="8" name="Freeform 139">
              <a:extLst>
                <a:ext uri="{FF2B5EF4-FFF2-40B4-BE49-F238E27FC236}">
                  <a16:creationId xmlns:a16="http://schemas.microsoft.com/office/drawing/2014/main" id="{851FD985-B084-43F9-A5D4-26FFA98478F7}"/>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9" name="Freeform 139">
              <a:extLst>
                <a:ext uri="{FF2B5EF4-FFF2-40B4-BE49-F238E27FC236}">
                  <a16:creationId xmlns:a16="http://schemas.microsoft.com/office/drawing/2014/main" id="{9C5E37CF-A022-4268-9EAC-75F8C75BAD58}"/>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10" name="Freeform 139">
              <a:extLst>
                <a:ext uri="{FF2B5EF4-FFF2-40B4-BE49-F238E27FC236}">
                  <a16:creationId xmlns:a16="http://schemas.microsoft.com/office/drawing/2014/main" id="{62D08905-F5A7-41DE-8EFE-BA071CAA7955}"/>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11" name="Freeform 139">
              <a:extLst>
                <a:ext uri="{FF2B5EF4-FFF2-40B4-BE49-F238E27FC236}">
                  <a16:creationId xmlns:a16="http://schemas.microsoft.com/office/drawing/2014/main" id="{0369BA1A-8283-4297-B09A-B60CF47D53B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12" name="Freeform 139">
              <a:extLst>
                <a:ext uri="{FF2B5EF4-FFF2-40B4-BE49-F238E27FC236}">
                  <a16:creationId xmlns:a16="http://schemas.microsoft.com/office/drawing/2014/main" id="{BD55F051-2B59-4E3E-9025-DB6C724EB1B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13" name="Freeform 139">
              <a:extLst>
                <a:ext uri="{FF2B5EF4-FFF2-40B4-BE49-F238E27FC236}">
                  <a16:creationId xmlns:a16="http://schemas.microsoft.com/office/drawing/2014/main" id="{8EA3D07B-C902-49D2-B4DB-70AB769C0212}"/>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14" name="Freeform 139">
              <a:extLst>
                <a:ext uri="{FF2B5EF4-FFF2-40B4-BE49-F238E27FC236}">
                  <a16:creationId xmlns:a16="http://schemas.microsoft.com/office/drawing/2014/main" id="{B7BFB22C-3456-4B12-83D4-2689FA1800C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15" name="Freeform 139">
              <a:extLst>
                <a:ext uri="{FF2B5EF4-FFF2-40B4-BE49-F238E27FC236}">
                  <a16:creationId xmlns:a16="http://schemas.microsoft.com/office/drawing/2014/main" id="{2D646924-5126-4873-B5A1-9DF471A9A2E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16" name="Freeform 139">
              <a:extLst>
                <a:ext uri="{FF2B5EF4-FFF2-40B4-BE49-F238E27FC236}">
                  <a16:creationId xmlns:a16="http://schemas.microsoft.com/office/drawing/2014/main" id="{385D4465-7891-47B3-9AA6-B252111A2DA8}"/>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17" name="Freeform 139">
              <a:extLst>
                <a:ext uri="{FF2B5EF4-FFF2-40B4-BE49-F238E27FC236}">
                  <a16:creationId xmlns:a16="http://schemas.microsoft.com/office/drawing/2014/main" id="{AD6892F8-8565-4461-AA20-147C8A52C9F8}"/>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grpSp>
      <p:grpSp>
        <p:nvGrpSpPr>
          <p:cNvPr id="18" name="组合 23">
            <a:extLst>
              <a:ext uri="{FF2B5EF4-FFF2-40B4-BE49-F238E27FC236}">
                <a16:creationId xmlns:a16="http://schemas.microsoft.com/office/drawing/2014/main" id="{C659CD8D-7413-4616-B389-2D19BFC3B480}"/>
              </a:ext>
            </a:extLst>
          </p:cNvPr>
          <p:cNvGrpSpPr/>
          <p:nvPr/>
        </p:nvGrpSpPr>
        <p:grpSpPr>
          <a:xfrm rot="21193181">
            <a:off x="7011297" y="352402"/>
            <a:ext cx="945659" cy="645896"/>
            <a:chOff x="9015984" y="2528554"/>
            <a:chExt cx="2157344" cy="1473489"/>
          </a:xfrm>
        </p:grpSpPr>
        <p:sp>
          <p:nvSpPr>
            <p:cNvPr id="19" name="Freeform 166">
              <a:extLst>
                <a:ext uri="{FF2B5EF4-FFF2-40B4-BE49-F238E27FC236}">
                  <a16:creationId xmlns:a16="http://schemas.microsoft.com/office/drawing/2014/main" id="{CCC05074-DB93-4887-9E9E-FBBA31A1EF71}"/>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20" name="Freeform 167">
              <a:extLst>
                <a:ext uri="{FF2B5EF4-FFF2-40B4-BE49-F238E27FC236}">
                  <a16:creationId xmlns:a16="http://schemas.microsoft.com/office/drawing/2014/main" id="{E0080C94-C78D-4B4D-9FBC-261923BF82F4}"/>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21" name="Freeform 168">
              <a:extLst>
                <a:ext uri="{FF2B5EF4-FFF2-40B4-BE49-F238E27FC236}">
                  <a16:creationId xmlns:a16="http://schemas.microsoft.com/office/drawing/2014/main" id="{853EA083-3DCD-4E9E-869D-6F6683D2121B}"/>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22" name="Freeform 169">
              <a:extLst>
                <a:ext uri="{FF2B5EF4-FFF2-40B4-BE49-F238E27FC236}">
                  <a16:creationId xmlns:a16="http://schemas.microsoft.com/office/drawing/2014/main" id="{36C90D80-22EA-47EF-B037-498040597F0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23" name="Freeform 170">
              <a:extLst>
                <a:ext uri="{FF2B5EF4-FFF2-40B4-BE49-F238E27FC236}">
                  <a16:creationId xmlns:a16="http://schemas.microsoft.com/office/drawing/2014/main" id="{FD74C569-FBAF-4B38-B801-A6AF868538C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24" name="Freeform 175">
              <a:extLst>
                <a:ext uri="{FF2B5EF4-FFF2-40B4-BE49-F238E27FC236}">
                  <a16:creationId xmlns:a16="http://schemas.microsoft.com/office/drawing/2014/main" id="{CCA089E2-72DB-42CF-BD5F-795DA207F3B2}"/>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25" name="Freeform 176">
              <a:extLst>
                <a:ext uri="{FF2B5EF4-FFF2-40B4-BE49-F238E27FC236}">
                  <a16:creationId xmlns:a16="http://schemas.microsoft.com/office/drawing/2014/main" id="{08C86C53-607E-49A5-A604-AA89FED9BE0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26" name="Freeform 177">
              <a:extLst>
                <a:ext uri="{FF2B5EF4-FFF2-40B4-BE49-F238E27FC236}">
                  <a16:creationId xmlns:a16="http://schemas.microsoft.com/office/drawing/2014/main" id="{D87E7937-ACAC-4CA3-9DE2-6FECA5D21849}"/>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27" name="Freeform 178">
              <a:extLst>
                <a:ext uri="{FF2B5EF4-FFF2-40B4-BE49-F238E27FC236}">
                  <a16:creationId xmlns:a16="http://schemas.microsoft.com/office/drawing/2014/main" id="{3C7357D6-645F-4CE9-9F0B-5983CF0E72B8}"/>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
          <p:nvSpPr>
            <p:cNvPr id="28" name="Freeform 179">
              <a:extLst>
                <a:ext uri="{FF2B5EF4-FFF2-40B4-BE49-F238E27FC236}">
                  <a16:creationId xmlns:a16="http://schemas.microsoft.com/office/drawing/2014/main" id="{C2CD47C3-376E-41A7-9C10-92978E7C228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265"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grpSp>
      <p:pic>
        <p:nvPicPr>
          <p:cNvPr id="29" name="图片 23" descr="8c028dabe04d64ea3c3aa11767f6d819">
            <a:extLst>
              <a:ext uri="{FF2B5EF4-FFF2-40B4-BE49-F238E27FC236}">
                <a16:creationId xmlns:a16="http://schemas.microsoft.com/office/drawing/2014/main" id="{74978D22-1740-4DFE-8D54-9434E640BB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372996"/>
            <a:ext cx="8229600" cy="5916546"/>
          </a:xfrm>
          <a:prstGeom prst="rect">
            <a:avLst/>
          </a:prstGeom>
        </p:spPr>
      </p:pic>
      <p:pic>
        <p:nvPicPr>
          <p:cNvPr id="4" name="图片 2">
            <a:extLst>
              <a:ext uri="{FF2B5EF4-FFF2-40B4-BE49-F238E27FC236}">
                <a16:creationId xmlns:a16="http://schemas.microsoft.com/office/drawing/2014/main" id="{1472BCDB-2094-4A04-87A2-6CA5D49275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 y="3275283"/>
            <a:ext cx="1017649" cy="1868221"/>
          </a:xfrm>
          <a:prstGeom prst="rect">
            <a:avLst/>
          </a:prstGeom>
        </p:spPr>
      </p:pic>
      <p:sp>
        <p:nvSpPr>
          <p:cNvPr id="30" name="Rectangle 29"/>
          <p:cNvSpPr/>
          <p:nvPr/>
        </p:nvSpPr>
        <p:spPr>
          <a:xfrm>
            <a:off x="904433" y="1325753"/>
            <a:ext cx="6475367" cy="3554809"/>
          </a:xfrm>
          <a:prstGeom prst="rect">
            <a:avLst/>
          </a:prstGeom>
        </p:spPr>
        <p:txBody>
          <a:bodyPr wrap="square" lIns="91430" tIns="45715" rIns="91430" bIns="45715">
            <a:spAutoFit/>
          </a:bodyPr>
          <a:lstStyle/>
          <a:p>
            <a:pPr marL="0" marR="0" lvl="0" indent="0" algn="just" defTabSz="91431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33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500" b="0" i="0" u="none" strike="noStrike" kern="1200" cap="none" spc="0" normalizeH="0" baseline="0" noProof="0" dirty="0" smtClean="0">
                <a:ln>
                  <a:noFill/>
                </a:ln>
                <a:solidFill>
                  <a:srgbClr val="0033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Tuần trước, em cùng với các bạn trong lớp đã tham gia dọn rác trên bãi biển. Chúng em tập trung từ sáng sớm. Bạn nào cũng trang bị đầu đủ mũ nón, bao tay, khẩu trang rồi bắt tay vào việc. Chúng em đi dọc bờ biển, vừa đi vừa nhặt rác rồi thu gom vào bao tải. Sau khi dọn rác xong, chúng em tập kết rác về đúng nơi quy định. Em rất vui vì mình đã làm được một việc nhỏ bé để bảo vệ môi trường biển.</a:t>
            </a:r>
          </a:p>
        </p:txBody>
      </p:sp>
      <p:sp>
        <p:nvSpPr>
          <p:cNvPr id="31" name="TextBox 30"/>
          <p:cNvSpPr txBox="1"/>
          <p:nvPr/>
        </p:nvSpPr>
        <p:spPr>
          <a:xfrm>
            <a:off x="2386610" y="476956"/>
            <a:ext cx="3555112" cy="584749"/>
          </a:xfrm>
          <a:prstGeom prst="rect">
            <a:avLst/>
          </a:prstGeom>
          <a:noFill/>
        </p:spPr>
        <p:txBody>
          <a:bodyPr wrap="square" lIns="91412" tIns="45707" rIns="91412" bIns="45707" rtlCol="0">
            <a:spAutoFit/>
          </a:bodyPr>
          <a:lstStyle/>
          <a:p>
            <a:pPr marL="0" marR="0" lvl="0" indent="0" algn="ctr" defTabSz="91395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noProof="0" dirty="0" smtClean="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smtClean="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tham</a:t>
            </a:r>
            <a:r>
              <a:rPr kumimoji="0" lang="en-US" sz="3200" b="1" i="0" u="none" strike="noStrike" kern="1200" cap="none" spc="0" normalizeH="0" noProof="0" dirty="0" smtClean="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smtClean="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khảo</a:t>
            </a:r>
            <a:r>
              <a:rPr kumimoji="0" lang="en-US" sz="3200" b="1" i="0" u="none" strike="noStrike" kern="1200" cap="none" spc="0" normalizeH="0" noProof="0" dirty="0" smtClean="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图片 5">
            <a:extLst>
              <a:ext uri="{FF2B5EF4-FFF2-40B4-BE49-F238E27FC236}">
                <a16:creationId xmlns:a16="http://schemas.microsoft.com/office/drawing/2014/main" id="{54E4E0F7-6B2D-4301-9581-556C59B1E9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7573" y="244540"/>
            <a:ext cx="1487516" cy="2228441"/>
          </a:xfrm>
          <a:prstGeom prst="rect">
            <a:avLst/>
          </a:prstGeom>
        </p:spPr>
      </p:pic>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500" b="92308" l="10000" r="96800">
                        <a14:foregroundMark x1="57600" y1="64615" x2="58800" y2="87885"/>
                        <a14:foregroundMark x1="53400" y1="87308" x2="65600" y2="75385"/>
                        <a14:foregroundMark x1="35600" y1="29808" x2="48800" y2="27885"/>
                      </a14:backgroundRemoval>
                    </a14:imgEffect>
                  </a14:imgLayer>
                </a14:imgProps>
              </a:ext>
              <a:ext uri="{28A0092B-C50C-407E-A947-70E740481C1C}">
                <a14:useLocalDpi xmlns:a14="http://schemas.microsoft.com/office/drawing/2010/main" val="0"/>
              </a:ext>
            </a:extLst>
          </a:blip>
          <a:srcRect/>
          <a:stretch>
            <a:fillRect/>
          </a:stretch>
        </p:blipFill>
        <p:spPr bwMode="auto">
          <a:xfrm>
            <a:off x="6884139" y="2190750"/>
            <a:ext cx="2977311" cy="309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88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par>
                              <p:cTn id="36" fill="hold">
                                <p:stCondLst>
                                  <p:cond delay="500"/>
                                </p:stCondLst>
                                <p:childTnLst>
                                  <p:par>
                                    <p:cTn id="37" presetID="2" presetClass="entr" presetSubtype="2" fill="hold" nodeType="afterEffect" p14:presetBounceEnd="62000">
                                      <p:stCondLst>
                                        <p:cond delay="0"/>
                                      </p:stCondLst>
                                      <p:childTnLst>
                                        <p:set>
                                          <p:cBhvr>
                                            <p:cTn id="38" dur="1" fill="hold">
                                              <p:stCondLst>
                                                <p:cond delay="0"/>
                                              </p:stCondLst>
                                            </p:cTn>
                                            <p:tgtEl>
                                              <p:spTgt spid="3074"/>
                                            </p:tgtEl>
                                            <p:attrNameLst>
                                              <p:attrName>style.visibility</p:attrName>
                                            </p:attrNameLst>
                                          </p:cBhvr>
                                          <p:to>
                                            <p:strVal val="visible"/>
                                          </p:to>
                                        </p:set>
                                        <p:anim calcmode="lin" valueType="num" p14:bounceEnd="62000">
                                          <p:cBhvr additive="base">
                                            <p:cTn id="39" dur="1000" fill="hold"/>
                                            <p:tgtEl>
                                              <p:spTgt spid="3074"/>
                                            </p:tgtEl>
                                            <p:attrNameLst>
                                              <p:attrName>ppt_x</p:attrName>
                                            </p:attrNameLst>
                                          </p:cBhvr>
                                          <p:tavLst>
                                            <p:tav tm="0">
                                              <p:val>
                                                <p:strVal val="1+#ppt_w/2"/>
                                              </p:val>
                                            </p:tav>
                                            <p:tav tm="100000">
                                              <p:val>
                                                <p:strVal val="#ppt_x"/>
                                              </p:val>
                                            </p:tav>
                                          </p:tavLst>
                                        </p:anim>
                                        <p:anim calcmode="lin" valueType="num" p14:bounceEnd="62000">
                                          <p:cBhvr additive="base">
                                            <p:cTn id="40" dur="10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par>
                              <p:cTn id="36" fill="hold">
                                <p:stCondLst>
                                  <p:cond delay="500"/>
                                </p:stCondLst>
                                <p:childTnLst>
                                  <p:par>
                                    <p:cTn id="37" presetID="2" presetClass="entr" presetSubtype="2" fill="hold" nodeType="afterEffect">
                                      <p:stCondLst>
                                        <p:cond delay="0"/>
                                      </p:stCondLst>
                                      <p:childTnLst>
                                        <p:set>
                                          <p:cBhvr>
                                            <p:cTn id="38" dur="1" fill="hold">
                                              <p:stCondLst>
                                                <p:cond delay="0"/>
                                              </p:stCondLst>
                                            </p:cTn>
                                            <p:tgtEl>
                                              <p:spTgt spid="3074"/>
                                            </p:tgtEl>
                                            <p:attrNameLst>
                                              <p:attrName>style.visibility</p:attrName>
                                            </p:attrNameLst>
                                          </p:cBhvr>
                                          <p:to>
                                            <p:strVal val="visible"/>
                                          </p:to>
                                        </p:set>
                                        <p:anim calcmode="lin" valueType="num">
                                          <p:cBhvr additive="base">
                                            <p:cTn id="39" dur="1000" fill="hold"/>
                                            <p:tgtEl>
                                              <p:spTgt spid="3074"/>
                                            </p:tgtEl>
                                            <p:attrNameLst>
                                              <p:attrName>ppt_x</p:attrName>
                                            </p:attrNameLst>
                                          </p:cBhvr>
                                          <p:tavLst>
                                            <p:tav tm="0">
                                              <p:val>
                                                <p:strVal val="1+#ppt_w/2"/>
                                              </p:val>
                                            </p:tav>
                                            <p:tav tm="100000">
                                              <p:val>
                                                <p:strVal val="#ppt_x"/>
                                              </p:val>
                                            </p:tav>
                                          </p:tavLst>
                                        </p:anim>
                                        <p:anim calcmode="lin" valueType="num">
                                          <p:cBhvr additive="base">
                                            <p:cTn id="40" dur="10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454307" y="32987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7" name="图片 6">
            <a:extLst>
              <a:ext uri="{FF2B5EF4-FFF2-40B4-BE49-F238E27FC236}">
                <a16:creationId xmlns:a16="http://schemas.microsoft.com/office/drawing/2014/main" id="{5C09F252-F7DB-494D-A868-3AA96ACEFA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254" y="-614094"/>
            <a:ext cx="5217746" cy="3414444"/>
          </a:xfrm>
          <a:prstGeom prst="rect">
            <a:avLst/>
          </a:prstGeom>
        </p:spPr>
      </p:pic>
      <p:pic>
        <p:nvPicPr>
          <p:cNvPr id="8" name="图片 3">
            <a:extLst>
              <a:ext uri="{FF2B5EF4-FFF2-40B4-BE49-F238E27FC236}">
                <a16:creationId xmlns:a16="http://schemas.microsoft.com/office/drawing/2014/main" id="{88C024A3-7B6C-48F8-920A-ACE2F37BC2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4800" y="566339"/>
            <a:ext cx="4749695" cy="4749695"/>
          </a:xfrm>
          <a:prstGeom prst="rect">
            <a:avLst/>
          </a:prstGeom>
        </p:spPr>
      </p:pic>
      <p:sp>
        <p:nvSpPr>
          <p:cNvPr id="9" name="文本框 12">
            <a:extLst>
              <a:ext uri="{FF2B5EF4-FFF2-40B4-BE49-F238E27FC236}">
                <a16:creationId xmlns:a16="http://schemas.microsoft.com/office/drawing/2014/main" id="{280E0337-0763-4611-8687-43DD667EC7F9}"/>
              </a:ext>
            </a:extLst>
          </p:cNvPr>
          <p:cNvSpPr txBox="1"/>
          <p:nvPr/>
        </p:nvSpPr>
        <p:spPr>
          <a:xfrm rot="21333005">
            <a:off x="407992" y="1116403"/>
            <a:ext cx="4634279" cy="901372"/>
          </a:xfrm>
          <a:prstGeom prst="rect">
            <a:avLst/>
          </a:prstGeom>
          <a:noFill/>
        </p:spPr>
        <p:txBody>
          <a:bodyPr wrap="square" lIns="91410" tIns="45706" rIns="91410" bIns="45706" rtlCol="0">
            <a:spAutoFit/>
          </a:bodyPr>
          <a:lstStyle/>
          <a:p>
            <a:pPr marL="0" marR="0" lvl="0" indent="0" algn="ctr" defTabSz="913959" rtl="0" eaLnBrk="1" fontAlgn="auto" latinLnBrk="0" hangingPunct="1">
              <a:lnSpc>
                <a:spcPct val="12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altLang="zh-CN" sz="48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0"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altLang="zh-CN" sz="48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0"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altLang="zh-CN" sz="48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0"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vở</a:t>
            </a:r>
            <a:r>
              <a:rPr kumimoji="0" lang="en-US" altLang="zh-CN" sz="48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图片 5">
            <a:extLst>
              <a:ext uri="{FF2B5EF4-FFF2-40B4-BE49-F238E27FC236}">
                <a16:creationId xmlns:a16="http://schemas.microsoft.com/office/drawing/2014/main" id="{844F8271-2CB8-4342-9AB7-EA26C95D23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7610" y="2941187"/>
            <a:ext cx="1937521" cy="1860207"/>
          </a:xfrm>
          <a:prstGeom prst="rect">
            <a:avLst/>
          </a:prstGeom>
        </p:spPr>
      </p:pic>
    </p:spTree>
    <p:extLst>
      <p:ext uri="{BB962C8B-B14F-4D97-AF65-F5344CB8AC3E}">
        <p14:creationId xmlns:p14="http://schemas.microsoft.com/office/powerpoint/2010/main" val="279542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D3CC1B0A-C0FA-42BB-A0DE-B9410B95E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962" y="635590"/>
            <a:ext cx="7243763" cy="3864973"/>
          </a:xfrm>
          <a:prstGeom prst="rect">
            <a:avLst/>
          </a:prstGeom>
        </p:spPr>
      </p:pic>
      <p:sp>
        <p:nvSpPr>
          <p:cNvPr id="3" name="TextBox 2">
            <a:extLst>
              <a:ext uri="{FF2B5EF4-FFF2-40B4-BE49-F238E27FC236}">
                <a16:creationId xmlns:a16="http://schemas.microsoft.com/office/drawing/2014/main" id="{78355F66-A617-4373-9B18-F16044AF01D7}"/>
              </a:ext>
            </a:extLst>
          </p:cNvPr>
          <p:cNvSpPr txBox="1"/>
          <p:nvPr/>
        </p:nvSpPr>
        <p:spPr>
          <a:xfrm>
            <a:off x="3771901" y="1943100"/>
            <a:ext cx="1744267" cy="553998"/>
          </a:xfrm>
          <a:prstGeom prst="rect">
            <a:avLst/>
          </a:prstGeom>
          <a:noFill/>
        </p:spPr>
        <p:txBody>
          <a:bodyPr wrap="square" rtlCol="0">
            <a:spAutoFit/>
          </a:bodyPr>
          <a:lstStyle/>
          <a:p>
            <a:pPr defTabSz="685707"/>
            <a:r>
              <a:rPr lang="en-US" sz="3000" b="1" dirty="0">
                <a:solidFill>
                  <a:srgbClr val="FFFF00"/>
                </a:solidFill>
                <a:latin typeface="Calibri"/>
              </a:rPr>
              <a:t>TẠM BIỆT</a:t>
            </a:r>
          </a:p>
        </p:txBody>
      </p:sp>
    </p:spTree>
    <p:extLst>
      <p:ext uri="{BB962C8B-B14F-4D97-AF65-F5344CB8AC3E}">
        <p14:creationId xmlns:p14="http://schemas.microsoft.com/office/powerpoint/2010/main" val="3829520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0" y="379335"/>
            <a:ext cx="6803136" cy="347472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3140944" y="243840"/>
            <a:ext cx="5742432" cy="489966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228600" y="742950"/>
            <a:ext cx="3828288" cy="451104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5574360" y="-92546"/>
            <a:ext cx="3584448" cy="3877056"/>
          </a:xfrm>
          <a:prstGeom prst="rect">
            <a:avLst/>
          </a:prstGeom>
        </p:spPr>
      </p:pic>
      <p:sp>
        <p:nvSpPr>
          <p:cNvPr id="9" name="TextBox 8"/>
          <p:cNvSpPr txBox="1"/>
          <p:nvPr/>
        </p:nvSpPr>
        <p:spPr>
          <a:xfrm>
            <a:off x="1110879" y="1962150"/>
            <a:ext cx="1948953" cy="523220"/>
          </a:xfrm>
          <a:prstGeom prst="rect">
            <a:avLst/>
          </a:prstGeom>
          <a:noFill/>
        </p:spPr>
        <p:txBody>
          <a:bodyPr wrap="square" rtlCol="0">
            <a:spAutoFit/>
          </a:bodyPr>
          <a:lstStyle/>
          <a:p>
            <a:pPr algn="dist"/>
            <a:r>
              <a:rPr lang="en-US" altLang="zh-CN" sz="2800" b="1" dirty="0">
                <a:solidFill>
                  <a:srgbClr val="FF0000"/>
                </a:solidFill>
                <a:latin typeface="Times New Roman" panose="02020603050405020304" pitchFamily="18" charset="0"/>
                <a:ea typeface="方正粗圆_GBK" pitchFamily="65" charset="-122"/>
                <a:cs typeface="Times New Roman" panose="02020603050405020304" pitchFamily="18" charset="0"/>
              </a:rPr>
              <a:t>Khởi động</a:t>
            </a:r>
            <a:endParaRPr lang="zh-CN" altLang="en-US" sz="2800" b="1"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544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ác Biện Pháp Bảo Vệ Môi Trường">
            <a:hlinkClick r:id="" action="ppaction://media"/>
          </p:cNvPr>
          <p:cNvPicPr>
            <a:picLocks noGrp="1" noChangeAspect="1"/>
          </p:cNvPicPr>
          <p:nvPr>
            <p:ph idx="1"/>
            <a:videoFile r:link="rId1"/>
            <p:extLst>
              <p:ext uri="{DAA4B4D4-6D71-4841-9C94-3DE7FCFB9230}">
                <p14:media xmlns:p14="http://schemas.microsoft.com/office/powerpoint/2010/main" r:embed="rId2">
                  <p14:trim st="14000" end="217177"/>
                </p14:media>
              </p:ext>
            </p:extLst>
          </p:nvPr>
        </p:nvPicPr>
        <p:blipFill>
          <a:blip r:embed="rId4"/>
          <a:stretch>
            <a:fillRect/>
          </a:stretch>
        </p:blipFill>
        <p:spPr>
          <a:xfrm>
            <a:off x="0" y="0"/>
            <a:ext cx="9144000" cy="5139293"/>
          </a:xfrm>
        </p:spPr>
      </p:pic>
    </p:spTree>
    <p:extLst>
      <p:ext uri="{BB962C8B-B14F-4D97-AF65-F5344CB8AC3E}">
        <p14:creationId xmlns:p14="http://schemas.microsoft.com/office/powerpoint/2010/main" val="2185654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454307" y="32987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4" name="图片 3">
            <a:extLst>
              <a:ext uri="{FF2B5EF4-FFF2-40B4-BE49-F238E27FC236}">
                <a16:creationId xmlns:a16="http://schemas.microsoft.com/office/drawing/2014/main" id="{E03B3F22-758C-4BBA-9D06-6757B30197F7}"/>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13590" y="742950"/>
            <a:ext cx="7123990" cy="3886199"/>
          </a:xfrm>
          <a:prstGeom prst="rect">
            <a:avLst/>
          </a:prstGeom>
        </p:spPr>
      </p:pic>
      <p:pic>
        <p:nvPicPr>
          <p:cNvPr id="6" name="图片 5">
            <a:extLst>
              <a:ext uri="{FF2B5EF4-FFF2-40B4-BE49-F238E27FC236}">
                <a16:creationId xmlns:a16="http://schemas.microsoft.com/office/drawing/2014/main" id="{60932D90-BF1F-46A3-A430-FC72715840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75" t="9789" r="12468"/>
          <a:stretch/>
        </p:blipFill>
        <p:spPr>
          <a:xfrm>
            <a:off x="5921530" y="2138875"/>
            <a:ext cx="3313533" cy="3074797"/>
          </a:xfrm>
          <a:prstGeom prst="rect">
            <a:avLst/>
          </a:prstGeom>
        </p:spPr>
      </p:pic>
      <p:sp>
        <p:nvSpPr>
          <p:cNvPr id="17" name="矩形 16">
            <a:extLst>
              <a:ext uri="{FF2B5EF4-FFF2-40B4-BE49-F238E27FC236}">
                <a16:creationId xmlns:a16="http://schemas.microsoft.com/office/drawing/2014/main" id="{1B7DFE7E-1E38-4804-961B-6125F619ACEE}"/>
              </a:ext>
            </a:extLst>
          </p:cNvPr>
          <p:cNvSpPr/>
          <p:nvPr/>
        </p:nvSpPr>
        <p:spPr>
          <a:xfrm>
            <a:off x="3249098" y="213860"/>
            <a:ext cx="2276569" cy="812522"/>
          </a:xfrm>
          <a:prstGeom prst="rect">
            <a:avLst/>
          </a:prstGeom>
        </p:spPr>
        <p:txBody>
          <a:bodyPr wrap="none" lIns="91432" tIns="45716" rIns="91432" bIns="45716">
            <a:spAutoFit/>
          </a:bodyPr>
          <a:lstStyle/>
          <a:p>
            <a:pPr marL="0" marR="0" lvl="0" indent="0" algn="ctr" defTabSz="1218371" rtl="0" eaLnBrk="1" fontAlgn="auto" latinLnBrk="0" hangingPunct="1">
              <a:lnSpc>
                <a:spcPct val="130000"/>
              </a:lnSpc>
              <a:spcBef>
                <a:spcPts val="0"/>
              </a:spcBef>
              <a:spcAft>
                <a:spcPts val="0"/>
              </a:spcAft>
              <a:buClrTx/>
              <a:buSzTx/>
              <a:buFontTx/>
              <a:buNone/>
              <a:tabLst/>
              <a:defRPr/>
            </a:pPr>
            <a:r>
              <a:rPr kumimoji="0" lang="en-US" sz="3600" b="1" i="0" strike="noStrike" kern="1200" cap="none" spc="0" normalizeH="0" baseline="0" noProof="0" dirty="0" err="1" smtClean="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Luyện</a:t>
            </a:r>
            <a:r>
              <a:rPr kumimoji="0" lang="en-US" sz="3600" b="1" i="0" strike="noStrike" kern="1200" cap="none" spc="0" normalizeH="0" noProof="0" dirty="0" smtClean="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3600" b="1" i="0" strike="noStrike" kern="1200" cap="none" spc="0" normalizeH="0" noProof="0" dirty="0" err="1" smtClean="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rPr>
              <a:t>tập</a:t>
            </a:r>
            <a:endParaRPr kumimoji="0" lang="en-US" sz="3600" b="1" i="0" strike="noStrike" kern="1200" cap="none" spc="0" normalizeH="0" baseline="0" noProof="0" dirty="0">
              <a:ln>
                <a:noFill/>
              </a:ln>
              <a:solidFill>
                <a:srgbClr val="FF0000"/>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p:cNvSpPr txBox="1">
            <a:spLocks noChangeArrowheads="1"/>
          </p:cNvSpPr>
          <p:nvPr/>
        </p:nvSpPr>
        <p:spPr bwMode="auto">
          <a:xfrm>
            <a:off x="838200" y="1839671"/>
            <a:ext cx="5562600" cy="169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lvl1pPr>
              <a:defRPr sz="7200">
                <a:solidFill>
                  <a:schemeClr val="tx1"/>
                </a:solidFill>
                <a:latin typeface=".VnAvant" pitchFamily="34" charset="0"/>
                <a:ea typeface="SimSun" pitchFamily="2" charset="-122"/>
              </a:defRPr>
            </a:lvl1pPr>
            <a:lvl2pPr marL="742950" indent="-285750">
              <a:defRPr sz="7200">
                <a:solidFill>
                  <a:schemeClr val="tx1"/>
                </a:solidFill>
                <a:latin typeface=".VnAvant" pitchFamily="34" charset="0"/>
                <a:ea typeface="SimSun" pitchFamily="2" charset="-122"/>
              </a:defRPr>
            </a:lvl2pPr>
            <a:lvl3pPr marL="1143000" indent="-228600">
              <a:defRPr sz="7200">
                <a:solidFill>
                  <a:schemeClr val="tx1"/>
                </a:solidFill>
                <a:latin typeface=".VnAvant" pitchFamily="34" charset="0"/>
                <a:ea typeface="SimSun" pitchFamily="2" charset="-122"/>
              </a:defRPr>
            </a:lvl3pPr>
            <a:lvl4pPr marL="1600200" indent="-228600">
              <a:defRPr sz="7200">
                <a:solidFill>
                  <a:schemeClr val="tx1"/>
                </a:solidFill>
                <a:latin typeface=".VnAvant" pitchFamily="34" charset="0"/>
                <a:ea typeface="SimSun" pitchFamily="2" charset="-122"/>
              </a:defRPr>
            </a:lvl4pPr>
            <a:lvl5pPr marL="2057400" indent="-228600">
              <a:defRPr sz="7200">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sz="7200">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sz="7200">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sz="7200">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sz="7200">
                <a:solidFill>
                  <a:schemeClr val="tx1"/>
                </a:solidFill>
                <a:latin typeface=".VnAvant" pitchFamily="34" charset="0"/>
                <a:ea typeface="SimSun" pitchFamily="2" charset="-122"/>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4000" b="0" i="0" u="none" strike="noStrike" kern="1200" cap="none" spc="0" normalizeH="0" noProof="0" dirty="0"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4000" b="0" i="0" u="none" strike="noStrike" kern="1200" cap="none" spc="0" normalizeH="0" noProof="0" dirty="0"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4000" b="0" i="0" u="none" strike="noStrike" kern="1200" cap="none" spc="0" normalizeH="0" noProof="0" dirty="0"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000" b="0" i="0" u="none" strike="noStrike" kern="1200" cap="none" spc="0" normalizeH="0" noProof="0" dirty="0"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noProof="0" dirty="0"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noProof="0" dirty="0"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noProof="0" dirty="0"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0" i="0" u="none" strike="noStrike" kern="1200" cap="none" spc="0" normalizeH="0" noProof="0" dirty="0"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4000" b="0" i="0" u="none" strike="noStrike" kern="1200" cap="none" spc="0" normalizeH="0" noProof="0" dirty="0"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vệ</a:t>
            </a:r>
            <a:r>
              <a:rPr kumimoji="0" lang="en-US" sz="4000" b="0" i="0" u="none" strike="noStrike" kern="1200" cap="none" spc="0" normalizeH="0" noProof="0" dirty="0"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môi</a:t>
            </a:r>
            <a:r>
              <a:rPr kumimoji="0" lang="en-US" sz="4000" b="0" i="0" u="none" strike="noStrike" kern="1200" cap="none" spc="0" normalizeH="0" noProof="0" dirty="0"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trường</a:t>
            </a:r>
            <a:endParaRPr kumimoji="0" lang="en-US" sz="4000" b="0" i="0" u="none" strike="noStrike" kern="1200" cap="none" spc="0" normalizeH="0" baseline="0" noProof="0" dirty="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21692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6">
            <a:extLst>
              <a:ext uri="{FF2B5EF4-FFF2-40B4-BE49-F238E27FC236}">
                <a16:creationId xmlns:a16="http://schemas.microsoft.com/office/drawing/2014/main" id="{C6C51C26-5FFC-4D05-BCFF-A026D9D144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3" name="Rectangle 41">
            <a:extLst>
              <a:ext uri="{FF2B5EF4-FFF2-40B4-BE49-F238E27FC236}">
                <a16:creationId xmlns:a16="http://schemas.microsoft.com/office/drawing/2014/main" id="{8AC1515A-87AE-405E-8901-CA4B8F62AA47}"/>
              </a:ext>
            </a:extLst>
          </p:cNvPr>
          <p:cNvSpPr/>
          <p:nvPr/>
        </p:nvSpPr>
        <p:spPr>
          <a:xfrm>
            <a:off x="3429000" y="641223"/>
            <a:ext cx="4789363" cy="584775"/>
          </a:xfrm>
          <a:prstGeom prst="rect">
            <a:avLst/>
          </a:prstGeom>
        </p:spPr>
        <p:txBody>
          <a:bodyPr wrap="square">
            <a:spAutoFit/>
          </a:bodyPr>
          <a:lstStyle/>
          <a:p>
            <a:pPr defTabSz="514350">
              <a:defRPr/>
            </a:pPr>
            <a:r>
              <a:rPr lang="en-US" sz="3200" b="1" dirty="0">
                <a:solidFill>
                  <a:srgbClr val="0000FF"/>
                </a:solidFill>
                <a:latin typeface="Arial"/>
                <a:cs typeface="Times New Roman" pitchFamily="18" charset="0"/>
                <a:sym typeface="Arial"/>
              </a:rPr>
              <a:t>YÊU CẦU CẦN ĐẠT</a:t>
            </a:r>
            <a:endParaRPr lang="vi-VN" sz="3200" b="1" dirty="0">
              <a:solidFill>
                <a:srgbClr val="0000FF"/>
              </a:solidFill>
              <a:latin typeface="Arial" panose="020B0604020202020204" pitchFamily="34" charset="0"/>
              <a:cs typeface="Times New Roman" pitchFamily="18" charset="0"/>
              <a:sym typeface="Arial"/>
            </a:endParaRPr>
          </a:p>
        </p:txBody>
      </p:sp>
      <p:sp>
        <p:nvSpPr>
          <p:cNvPr id="5" name="Hình chữ nhật: Góc Tròn 3">
            <a:extLst>
              <a:ext uri="{FF2B5EF4-FFF2-40B4-BE49-F238E27FC236}">
                <a16:creationId xmlns:a16="http://schemas.microsoft.com/office/drawing/2014/main" id="{B4A57ACB-AC00-44D8-A227-E199238C3085}"/>
              </a:ext>
            </a:extLst>
          </p:cNvPr>
          <p:cNvSpPr/>
          <p:nvPr/>
        </p:nvSpPr>
        <p:spPr>
          <a:xfrm>
            <a:off x="2590800" y="1632321"/>
            <a:ext cx="5812494" cy="69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b="1" dirty="0" smtClean="0">
                <a:solidFill>
                  <a:srgbClr val="002060"/>
                </a:solidFill>
                <a:latin typeface="Times New Roman" panose="02020603050405020304" pitchFamily="18" charset="0"/>
                <a:cs typeface="Times New Roman" panose="02020603050405020304" pitchFamily="18" charset="0"/>
                <a:sym typeface="Arial"/>
              </a:rPr>
              <a:t>Biết kể một số việc làm bảo vệ môi trường.</a:t>
            </a:r>
            <a:endParaRPr lang="en-US" b="1" dirty="0">
              <a:solidFill>
                <a:srgbClr val="002060"/>
              </a:solidFill>
              <a:latin typeface="Times New Roman" panose="02020603050405020304" pitchFamily="18" charset="0"/>
              <a:cs typeface="Times New Roman" panose="02020603050405020304" pitchFamily="18" charset="0"/>
              <a:sym typeface="Arial"/>
            </a:endParaRPr>
          </a:p>
        </p:txBody>
      </p:sp>
      <p:sp>
        <p:nvSpPr>
          <p:cNvPr id="6" name="Hình chữ nhật: Góc Tròn 3">
            <a:extLst>
              <a:ext uri="{FF2B5EF4-FFF2-40B4-BE49-F238E27FC236}">
                <a16:creationId xmlns:a16="http://schemas.microsoft.com/office/drawing/2014/main" id="{B4A57ACB-AC00-44D8-A227-E199238C3085}"/>
              </a:ext>
            </a:extLst>
          </p:cNvPr>
          <p:cNvSpPr/>
          <p:nvPr/>
        </p:nvSpPr>
        <p:spPr>
          <a:xfrm>
            <a:off x="2590800" y="2881091"/>
            <a:ext cx="5812494" cy="688467"/>
          </a:xfrm>
          <a:prstGeom prst="roundRect">
            <a:avLst/>
          </a:prstGeom>
          <a:solidFill>
            <a:srgbClr val="92D05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514350">
              <a:defRPr/>
            </a:pPr>
            <a:r>
              <a:rPr lang="en-US" b="1" dirty="0" smtClean="0">
                <a:solidFill>
                  <a:srgbClr val="002060"/>
                </a:solidFill>
                <a:latin typeface="Times New Roman" panose="02020603050405020304" pitchFamily="18" charset="0"/>
                <a:cs typeface="Times New Roman" panose="02020603050405020304" pitchFamily="18" charset="0"/>
                <a:sym typeface="Arial"/>
              </a:rPr>
              <a:t>Phát triển kĩ năng viết đoạn văn kể về một việc làm để bảo vệ môi trường. </a:t>
            </a:r>
            <a:endParaRPr lang="en-US" b="1" dirty="0">
              <a:solidFill>
                <a:srgbClr val="00206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4164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68987"/>
            <a:ext cx="8458199" cy="646331"/>
          </a:xfrm>
          <a:prstGeom prst="rect">
            <a:avLst/>
          </a:prstGeom>
          <a:noFill/>
        </p:spPr>
        <p:txBody>
          <a:bodyPr wrap="square" rtlCol="0">
            <a:spAutoFit/>
          </a:bodyPr>
          <a:lstStyle/>
          <a:p>
            <a:pPr defTabSz="914400">
              <a:lnSpc>
                <a:spcPct val="150000"/>
              </a:lnSpc>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1</a:t>
            </a:r>
            <a:r>
              <a:rPr lang="en-US" sz="2400" kern="0" dirty="0">
                <a:solidFill>
                  <a:srgbClr val="000000"/>
                </a:solidFill>
                <a:latin typeface="Times New Roman" panose="02020603050405020304" pitchFamily="18" charset="0"/>
                <a:cs typeface="Times New Roman" panose="02020603050405020304" pitchFamily="18" charset="0"/>
                <a:sym typeface="Arial"/>
              </a:rPr>
              <a:t>. Quan sát tranh và nói về việc làm của từng người trong </a:t>
            </a:r>
            <a:r>
              <a:rPr lang="en-US" sz="2400" kern="0" dirty="0" smtClean="0">
                <a:solidFill>
                  <a:srgbClr val="000000"/>
                </a:solidFill>
                <a:latin typeface="Times New Roman" panose="02020603050405020304" pitchFamily="18" charset="0"/>
                <a:cs typeface="Times New Roman" panose="02020603050405020304" pitchFamily="18" charset="0"/>
                <a:sym typeface="Arial"/>
              </a:rPr>
              <a:t>tranh.</a:t>
            </a:r>
            <a:endParaRPr lang="en-US" sz="24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3" name="Picture 2"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90396" y="1200150"/>
            <a:ext cx="7150100" cy="2274060"/>
          </a:xfrm>
          <a:prstGeom prst="rect">
            <a:avLst/>
          </a:prstGeom>
        </p:spPr>
      </p:pic>
      <p:sp>
        <p:nvSpPr>
          <p:cNvPr id="9" name="TextBox 8">
            <a:extLst>
              <a:ext uri="{FF2B5EF4-FFF2-40B4-BE49-F238E27FC236}">
                <a16:creationId xmlns:a16="http://schemas.microsoft.com/office/drawing/2014/main" id="{7BF6BCDF-9F5D-43EF-8D2F-74DA0EBB0C5C}"/>
              </a:ext>
            </a:extLst>
          </p:cNvPr>
          <p:cNvSpPr txBox="1"/>
          <p:nvPr/>
        </p:nvSpPr>
        <p:spPr>
          <a:xfrm>
            <a:off x="1312718" y="3403476"/>
            <a:ext cx="2784987" cy="958596"/>
          </a:xfrm>
          <a:prstGeom prst="rect">
            <a:avLst/>
          </a:prstGeom>
          <a:noFill/>
        </p:spPr>
        <p:txBody>
          <a:bodyPr wrap="square" rtlCol="0">
            <a:spAutoFit/>
          </a:bodyPr>
          <a:lstStyle/>
          <a:p>
            <a:pPr algn="ctr" defTabSz="914400">
              <a:lnSpc>
                <a:spcPct val="150000"/>
              </a:lnSpc>
              <a:buClr>
                <a:srgbClr val="000000"/>
              </a:buClr>
            </a:pPr>
            <a:r>
              <a:rPr lang="en-US" sz="2000" b="1" kern="0" dirty="0">
                <a:solidFill>
                  <a:srgbClr val="C00000"/>
                </a:solidFill>
                <a:latin typeface="UTM Avo" panose="02040603050506020204" pitchFamily="18" charset="0"/>
                <a:cs typeface="Arial"/>
                <a:sym typeface="Arial"/>
              </a:rPr>
              <a:t>Hai bạn nhỏ </a:t>
            </a:r>
          </a:p>
          <a:p>
            <a:pPr algn="ctr" defTabSz="914400">
              <a:lnSpc>
                <a:spcPct val="150000"/>
              </a:lnSpc>
              <a:buClr>
                <a:srgbClr val="000000"/>
              </a:buClr>
            </a:pPr>
            <a:r>
              <a:rPr lang="en-US" sz="2000" b="1" kern="0" dirty="0">
                <a:solidFill>
                  <a:srgbClr val="C00000"/>
                </a:solidFill>
                <a:latin typeface="UTM Avo" panose="02040603050506020204" pitchFamily="18" charset="0"/>
                <a:cs typeface="Arial"/>
                <a:sym typeface="Arial"/>
              </a:rPr>
              <a:t>đang nhổ cây, hái hoa.</a:t>
            </a:r>
          </a:p>
        </p:txBody>
      </p:sp>
      <p:sp>
        <p:nvSpPr>
          <p:cNvPr id="10" name="TextBox 9">
            <a:extLst>
              <a:ext uri="{FF2B5EF4-FFF2-40B4-BE49-F238E27FC236}">
                <a16:creationId xmlns:a16="http://schemas.microsoft.com/office/drawing/2014/main" id="{7BF6BCDF-9F5D-43EF-8D2F-74DA0EBB0C5C}"/>
              </a:ext>
            </a:extLst>
          </p:cNvPr>
          <p:cNvSpPr txBox="1"/>
          <p:nvPr/>
        </p:nvSpPr>
        <p:spPr>
          <a:xfrm>
            <a:off x="5181600" y="3423129"/>
            <a:ext cx="2711026" cy="958596"/>
          </a:xfrm>
          <a:prstGeom prst="rect">
            <a:avLst/>
          </a:prstGeom>
          <a:noFill/>
        </p:spPr>
        <p:txBody>
          <a:bodyPr wrap="square" rtlCol="0">
            <a:spAutoFit/>
          </a:bodyPr>
          <a:lstStyle/>
          <a:p>
            <a:pPr algn="ctr" defTabSz="914400">
              <a:lnSpc>
                <a:spcPct val="150000"/>
              </a:lnSpc>
              <a:buClr>
                <a:srgbClr val="000000"/>
              </a:buClr>
            </a:pPr>
            <a:r>
              <a:rPr lang="en-US" sz="2000" b="1" kern="0" dirty="0">
                <a:solidFill>
                  <a:srgbClr val="C00000"/>
                </a:solidFill>
                <a:latin typeface="UTM Avo" panose="02040603050506020204" pitchFamily="18" charset="0"/>
                <a:cs typeface="Arial"/>
                <a:sym typeface="Arial"/>
              </a:rPr>
              <a:t>Hai bạn nhỏ</a:t>
            </a:r>
          </a:p>
          <a:p>
            <a:pPr algn="ctr" defTabSz="914400">
              <a:lnSpc>
                <a:spcPct val="150000"/>
              </a:lnSpc>
              <a:buClr>
                <a:srgbClr val="000000"/>
              </a:buClr>
            </a:pPr>
            <a:r>
              <a:rPr lang="en-US" sz="2000" b="1" kern="0" dirty="0">
                <a:solidFill>
                  <a:srgbClr val="C00000"/>
                </a:solidFill>
                <a:latin typeface="UTM Avo" panose="02040603050506020204" pitchFamily="18" charset="0"/>
                <a:cs typeface="Arial"/>
                <a:sym typeface="Arial"/>
              </a:rPr>
              <a:t> đang trồng cây.</a:t>
            </a:r>
          </a:p>
        </p:txBody>
      </p:sp>
      <p:pic>
        <p:nvPicPr>
          <p:cNvPr id="11" name="Picture 2" descr="Tick Stock Illustrations – 82,642 Tick Stock Illustrations, Vectors &amp;amp;  Clipart - Dreamstim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3500" b="90000" l="54750" r="90500"/>
                    </a14:imgEffect>
                  </a14:imgLayer>
                </a14:imgProps>
              </a:ext>
              <a:ext uri="{28A0092B-C50C-407E-A947-70E740481C1C}">
                <a14:useLocalDpi xmlns:a14="http://schemas.microsoft.com/office/drawing/2010/main" val="0"/>
              </a:ext>
            </a:extLst>
          </a:blip>
          <a:srcRect l="52245" t="55355" r="7565" b="10193"/>
          <a:stretch/>
        </p:blipFill>
        <p:spPr bwMode="auto">
          <a:xfrm>
            <a:off x="3550284" y="2680644"/>
            <a:ext cx="872226" cy="74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ick Stock Illustrations – 82,642 Tick Stock Illustrations, Vectors &amp;amp;  Clipart - Dreamstime"/>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0500" b="42000" l="55625" r="90250"/>
                    </a14:imgEffect>
                  </a14:imgLayer>
                </a14:imgProps>
              </a:ext>
              <a:ext uri="{28A0092B-C50C-407E-A947-70E740481C1C}">
                <a14:useLocalDpi xmlns:a14="http://schemas.microsoft.com/office/drawing/2010/main" val="0"/>
              </a:ext>
            </a:extLst>
          </a:blip>
          <a:srcRect l="55625" t="10167" r="9219" b="58000"/>
          <a:stretch/>
        </p:blipFill>
        <p:spPr bwMode="auto">
          <a:xfrm>
            <a:off x="7396443" y="2719590"/>
            <a:ext cx="739691" cy="66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91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build="p"/>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bizweb.dktcdn.net/thumb/grande/100/363/463/articles/dai-dien-quy-bao-ve-moi-truong-quang-ninh-phat-dong-thu-gom-rac-thai-tai-bai-bien-tra-co-tpmong-cai.jpg?v=15671548754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36278"/>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1.bp.blogspot.com/-L0lBEIcXxtg/UU1mIxz_pdI/AAAAAAAAOP0/tiS9XFcH018/s1600/DSC07939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38150"/>
            <a:ext cx="2490410" cy="18386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trangthietbidien.com/uploads/images/news/1376875106_news_92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647950"/>
            <a:ext cx="2876550" cy="21600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4.bp.blogspot.com/-tdZvjcbQ5XU/UFpqRl1KeDI/AAAAAAAAL9g/PKSp0BrzGEw/s1600/DSC06839a~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38150"/>
            <a:ext cx="2743199" cy="18091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huvienmamnon.com/wp-content/uploads/2020/06/trong-ca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0971" y="438150"/>
            <a:ext cx="2784708" cy="1838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147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 Biện Pháp Bảo Vệ Môi Trường">
            <a:hlinkClick r:id="" action="ppaction://media"/>
          </p:cNvPr>
          <p:cNvPicPr>
            <a:picLocks noChangeAspect="1"/>
          </p:cNvPicPr>
          <p:nvPr>
            <a:videoFile r:link="rId1"/>
            <p:extLst>
              <p:ext uri="{DAA4B4D4-6D71-4841-9C94-3DE7FCFB9230}">
                <p14:media xmlns:p14="http://schemas.microsoft.com/office/powerpoint/2010/main" r:embed="rId2">
                  <p14:trim st="180000" end="7177"/>
                </p14:media>
              </p:ext>
            </p:extLst>
          </p:nvPr>
        </p:nvPicPr>
        <p:blipFill>
          <a:blip r:embed="rId4"/>
          <a:stretch>
            <a:fillRect/>
          </a:stretch>
        </p:blipFill>
        <p:spPr>
          <a:xfrm>
            <a:off x="0" y="-1"/>
            <a:ext cx="9144000" cy="5139485"/>
          </a:xfrm>
          <a:prstGeom prst="rect">
            <a:avLst/>
          </a:prstGeom>
        </p:spPr>
      </p:pic>
    </p:spTree>
    <p:extLst>
      <p:ext uri="{BB962C8B-B14F-4D97-AF65-F5344CB8AC3E}">
        <p14:creationId xmlns:p14="http://schemas.microsoft.com/office/powerpoint/2010/main" val="1606420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674531" y="324936"/>
            <a:ext cx="357782" cy="357782"/>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07"/>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17" name="TextBox 16"/>
          <p:cNvSpPr txBox="1"/>
          <p:nvPr/>
        </p:nvSpPr>
        <p:spPr>
          <a:xfrm>
            <a:off x="1062119" y="284540"/>
            <a:ext cx="7696200" cy="438574"/>
          </a:xfrm>
          <a:prstGeom prst="rect">
            <a:avLst/>
          </a:prstGeom>
          <a:noFill/>
        </p:spPr>
        <p:txBody>
          <a:bodyPr wrap="square" lIns="68571" tIns="34286" rIns="68571" bIns="34286" rtlCol="0">
            <a:spAutoFit/>
          </a:bodyPr>
          <a:lstStyle/>
          <a:p>
            <a:pPr algn="just" defTabSz="685707"/>
            <a:r>
              <a:rPr lang="en-US" sz="2400" b="1" dirty="0">
                <a:latin typeface="Times New Roman" panose="02020603050405020304" pitchFamily="18" charset="0"/>
                <a:ea typeface="Arial-Rounded" pitchFamily="34" charset="0"/>
                <a:cs typeface="Times New Roman" panose="02020603050405020304" pitchFamily="18" charset="0"/>
              </a:rPr>
              <a:t>Viết </a:t>
            </a:r>
            <a:r>
              <a:rPr lang="en-US" sz="2400" b="1" dirty="0" smtClean="0">
                <a:latin typeface="Times New Roman" panose="02020603050405020304" pitchFamily="18" charset="0"/>
                <a:ea typeface="Arial-Rounded" pitchFamily="34" charset="0"/>
                <a:cs typeface="Times New Roman" panose="02020603050405020304" pitchFamily="18" charset="0"/>
              </a:rPr>
              <a:t>4 – 5 câu kể về việc em đã làm để bảo vệ môi trường.</a:t>
            </a:r>
            <a:endParaRPr lang="en-US" sz="2400" b="1" dirty="0">
              <a:latin typeface="Times New Roman" panose="02020603050405020304" pitchFamily="18" charset="0"/>
              <a:ea typeface="Arial-Rounded" pitchFamily="34" charset="0"/>
              <a:cs typeface="Times New Roman" panose="02020603050405020304" pitchFamily="18" charset="0"/>
            </a:endParaRPr>
          </a:p>
        </p:txBody>
      </p:sp>
      <p:sp>
        <p:nvSpPr>
          <p:cNvPr id="5" name="Rectangle: Rounded Corners 15">
            <a:extLst>
              <a:ext uri="{FF2B5EF4-FFF2-40B4-BE49-F238E27FC236}">
                <a16:creationId xmlns:a16="http://schemas.microsoft.com/office/drawing/2014/main" id="{4A75406F-AEA1-4414-B6E0-8600B9868EAE}"/>
              </a:ext>
            </a:extLst>
          </p:cNvPr>
          <p:cNvSpPr/>
          <p:nvPr/>
        </p:nvSpPr>
        <p:spPr>
          <a:xfrm>
            <a:off x="1982796" y="1085626"/>
            <a:ext cx="6323004" cy="534094"/>
          </a:xfrm>
          <a:prstGeom prst="roundRect">
            <a:avLst>
              <a:gd name="adj" fmla="val 50000"/>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57175" indent="-257175" algn="ctr" defTabSz="385763">
              <a:buFontTx/>
              <a:buAutoNum type="arabicParenBoth"/>
              <a:defRPr/>
            </a:pPr>
            <a:r>
              <a:rPr lang="en-US" sz="2400" dirty="0" smtClean="0">
                <a:solidFill>
                  <a:schemeClr val="tx1"/>
                </a:solidFill>
                <a:latin typeface="Times New Roman" panose="02020603050405020304" pitchFamily="18" charset="0"/>
                <a:cs typeface="Times New Roman" panose="02020603050405020304" pitchFamily="18" charset="0"/>
              </a:rPr>
              <a:t>Em đã làm việc gì để bảo vệ môi trường?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Freeform: Shape 8">
            <a:extLst>
              <a:ext uri="{FF2B5EF4-FFF2-40B4-BE49-F238E27FC236}">
                <a16:creationId xmlns:a16="http://schemas.microsoft.com/office/drawing/2014/main" id="{F8EA4A77-EFC3-4B56-85B5-04134773F803}"/>
              </a:ext>
            </a:extLst>
          </p:cNvPr>
          <p:cNvSpPr/>
          <p:nvPr/>
        </p:nvSpPr>
        <p:spPr>
          <a:xfrm rot="10800000">
            <a:off x="9123" y="1457570"/>
            <a:ext cx="1743476" cy="2623409"/>
          </a:xfrm>
          <a:custGeom>
            <a:avLst/>
            <a:gdLst>
              <a:gd name="connsiteX0" fmla="*/ 1752600 w 1752600"/>
              <a:gd name="connsiteY0" fmla="*/ 0 h 3565494"/>
              <a:gd name="connsiteX1" fmla="*/ 1752600 w 1752600"/>
              <a:gd name="connsiteY1" fmla="*/ 3565494 h 3565494"/>
              <a:gd name="connsiteX2" fmla="*/ 1601911 w 1752600"/>
              <a:gd name="connsiteY2" fmla="*/ 3557885 h 3565494"/>
              <a:gd name="connsiteX3" fmla="*/ 0 w 1752600"/>
              <a:gd name="connsiteY3" fmla="*/ 1782747 h 3565494"/>
              <a:gd name="connsiteX4" fmla="*/ 1601911 w 1752600"/>
              <a:gd name="connsiteY4" fmla="*/ 7610 h 356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3565494">
                <a:moveTo>
                  <a:pt x="1752600" y="0"/>
                </a:moveTo>
                <a:lnTo>
                  <a:pt x="1752600" y="3565494"/>
                </a:lnTo>
                <a:lnTo>
                  <a:pt x="1601911" y="3557885"/>
                </a:lnTo>
                <a:cubicBezTo>
                  <a:pt x="702142" y="3466508"/>
                  <a:pt x="0" y="2706624"/>
                  <a:pt x="0" y="1782747"/>
                </a:cubicBezTo>
                <a:cubicBezTo>
                  <a:pt x="0" y="858870"/>
                  <a:pt x="702142" y="98986"/>
                  <a:pt x="1601911" y="7610"/>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385763">
              <a:defRPr/>
            </a:pPr>
            <a:endParaRPr lang="en-US" sz="900">
              <a:solidFill>
                <a:schemeClr val="tx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AF9EA7-A66E-4F8D-8BF9-805E77C596E5}"/>
              </a:ext>
            </a:extLst>
          </p:cNvPr>
          <p:cNvSpPr txBox="1"/>
          <p:nvPr/>
        </p:nvSpPr>
        <p:spPr>
          <a:xfrm>
            <a:off x="-64101" y="1619720"/>
            <a:ext cx="1477265" cy="2308324"/>
          </a:xfrm>
          <a:prstGeom prst="rect">
            <a:avLst/>
          </a:prstGeom>
          <a:noFill/>
        </p:spPr>
        <p:txBody>
          <a:bodyPr wrap="square" rtlCol="0">
            <a:spAutoFit/>
          </a:bodyPr>
          <a:lstStyle/>
          <a:p>
            <a:pPr algn="ctr" defTabSz="385763">
              <a:defRPr/>
            </a:pPr>
            <a:r>
              <a:rPr lang="en-US" sz="2400" b="1" dirty="0" smtClean="0">
                <a:latin typeface="Times New Roman" panose="02020603050405020304" pitchFamily="18" charset="0"/>
                <a:cs typeface="Times New Roman" panose="02020603050405020304" pitchFamily="18" charset="0"/>
              </a:rPr>
              <a:t>Kể về việc em đã làm để bảo vệ môi trường</a:t>
            </a:r>
            <a:endParaRPr lang="en-US" sz="2400" b="1" dirty="0">
              <a:latin typeface="Times New Roman" panose="02020603050405020304" pitchFamily="18" charset="0"/>
              <a:cs typeface="Times New Roman" panose="02020603050405020304" pitchFamily="18" charset="0"/>
            </a:endParaRPr>
          </a:p>
        </p:txBody>
      </p:sp>
      <p:sp>
        <p:nvSpPr>
          <p:cNvPr id="8" name="Rectangle: Rounded Corners 15">
            <a:extLst>
              <a:ext uri="{FF2B5EF4-FFF2-40B4-BE49-F238E27FC236}">
                <a16:creationId xmlns:a16="http://schemas.microsoft.com/office/drawing/2014/main" id="{4A75406F-AEA1-4414-B6E0-8600B9868EAE}"/>
              </a:ext>
            </a:extLst>
          </p:cNvPr>
          <p:cNvSpPr/>
          <p:nvPr/>
        </p:nvSpPr>
        <p:spPr>
          <a:xfrm>
            <a:off x="2097096" y="1885950"/>
            <a:ext cx="6208704" cy="747931"/>
          </a:xfrm>
          <a:prstGeom prst="roundRect">
            <a:avLst>
              <a:gd name="adj" fmla="val 50000"/>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342900" indent="-342900" algn="ctr" defTabSz="385763">
              <a:buAutoNum type="arabicParenBoth" startAt="2"/>
              <a:defRPr/>
            </a:pPr>
            <a:r>
              <a:rPr lang="en-US" sz="2400" dirty="0" smtClean="0">
                <a:solidFill>
                  <a:schemeClr val="tx1"/>
                </a:solidFill>
                <a:latin typeface="Times New Roman" panose="02020603050405020304" pitchFamily="18" charset="0"/>
                <a:cs typeface="Times New Roman" panose="02020603050405020304" pitchFamily="18" charset="0"/>
              </a:rPr>
              <a:t>Em đã làm việc đó lúc nào? Ở </a:t>
            </a:r>
            <a:r>
              <a:rPr lang="en-US" sz="2400" dirty="0" err="1" smtClean="0">
                <a:solidFill>
                  <a:schemeClr val="tx1"/>
                </a:solidFill>
                <a:latin typeface="Times New Roman" panose="02020603050405020304" pitchFamily="18" charset="0"/>
                <a:cs typeface="Times New Roman" panose="02020603050405020304" pitchFamily="18" charset="0"/>
              </a:rPr>
              <a:t>đâu</a:t>
            </a:r>
            <a:r>
              <a:rPr lang="en-US" sz="2400" dirty="0" smtClean="0">
                <a:solidFill>
                  <a:schemeClr val="tx1"/>
                </a:solidFill>
                <a:latin typeface="Times New Roman" panose="02020603050405020304" pitchFamily="18" charset="0"/>
                <a:cs typeface="Times New Roman" panose="02020603050405020304" pitchFamily="18" charset="0"/>
              </a:rPr>
              <a:t>?</a:t>
            </a:r>
          </a:p>
          <a:p>
            <a:pPr algn="ctr" defTabSz="385763">
              <a:defRPr/>
            </a:pPr>
            <a:r>
              <a:rPr lang="en-US" sz="2400" dirty="0" smtClean="0">
                <a:solidFill>
                  <a:schemeClr val="tx1"/>
                </a:solidFill>
                <a:latin typeface="Times New Roman" panose="02020603050405020304" pitchFamily="18" charset="0"/>
                <a:cs typeface="Times New Roman" panose="02020603050405020304" pitchFamily="18" charset="0"/>
              </a:rPr>
              <a:t> Em làm như thế nào?</a:t>
            </a:r>
          </a:p>
        </p:txBody>
      </p:sp>
      <p:sp>
        <p:nvSpPr>
          <p:cNvPr id="9" name="Rectangle: Rounded Corners 29">
            <a:extLst>
              <a:ext uri="{FF2B5EF4-FFF2-40B4-BE49-F238E27FC236}">
                <a16:creationId xmlns:a16="http://schemas.microsoft.com/office/drawing/2014/main" id="{4CAF0233-DAE6-482C-AF95-E54EFEECA052}"/>
              </a:ext>
            </a:extLst>
          </p:cNvPr>
          <p:cNvSpPr/>
          <p:nvPr/>
        </p:nvSpPr>
        <p:spPr>
          <a:xfrm>
            <a:off x="2135196" y="2874134"/>
            <a:ext cx="6174068" cy="580786"/>
          </a:xfrm>
          <a:prstGeom prst="roundRect">
            <a:avLst>
              <a:gd name="adj" fmla="val 50000"/>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85763">
              <a:defRPr/>
            </a:pPr>
            <a:r>
              <a:rPr lang="en-US" sz="2400" dirty="0">
                <a:solidFill>
                  <a:schemeClr val="tx1"/>
                </a:solidFill>
                <a:latin typeface="Times New Roman" panose="02020603050405020304" pitchFamily="18" charset="0"/>
                <a:cs typeface="Times New Roman" panose="02020603050405020304" pitchFamily="18" charset="0"/>
              </a:rPr>
              <a:t>(3) </a:t>
            </a:r>
            <a:r>
              <a:rPr lang="en-US" sz="2400" dirty="0" smtClean="0">
                <a:solidFill>
                  <a:schemeClr val="tx1"/>
                </a:solidFill>
                <a:latin typeface="Times New Roman" panose="02020603050405020304" pitchFamily="18" charset="0"/>
                <a:cs typeface="Times New Roman" panose="02020603050405020304" pitchFamily="18" charset="0"/>
              </a:rPr>
              <a:t>Ích lợi của việc làm đó là gì?</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0" name="Freeform: Shape 11">
            <a:extLst>
              <a:ext uri="{FF2B5EF4-FFF2-40B4-BE49-F238E27FC236}">
                <a16:creationId xmlns:a16="http://schemas.microsoft.com/office/drawing/2014/main" id="{9C8D5BC4-4F62-4D76-8C89-C93B3C45E9BC}"/>
              </a:ext>
            </a:extLst>
          </p:cNvPr>
          <p:cNvSpPr/>
          <p:nvPr/>
        </p:nvSpPr>
        <p:spPr>
          <a:xfrm rot="10800000">
            <a:off x="9124" y="1202273"/>
            <a:ext cx="2087972" cy="3133999"/>
          </a:xfrm>
          <a:custGeom>
            <a:avLst/>
            <a:gdLst>
              <a:gd name="connsiteX0" fmla="*/ 1752600 w 1752600"/>
              <a:gd name="connsiteY0" fmla="*/ 3565494 h 3565494"/>
              <a:gd name="connsiteX1" fmla="*/ 1601911 w 1752600"/>
              <a:gd name="connsiteY1" fmla="*/ 3557885 h 3565494"/>
              <a:gd name="connsiteX2" fmla="*/ 0 w 1752600"/>
              <a:gd name="connsiteY2" fmla="*/ 1782747 h 3565494"/>
              <a:gd name="connsiteX3" fmla="*/ 1601911 w 1752600"/>
              <a:gd name="connsiteY3" fmla="*/ 7610 h 3565494"/>
              <a:gd name="connsiteX4" fmla="*/ 1752600 w 1752600"/>
              <a:gd name="connsiteY4" fmla="*/ 0 h 3565494"/>
              <a:gd name="connsiteX5" fmla="*/ 1752600 w 1752600"/>
              <a:gd name="connsiteY5" fmla="*/ 170650 h 3565494"/>
              <a:gd name="connsiteX6" fmla="*/ 1620476 w 1752600"/>
              <a:gd name="connsiteY6" fmla="*/ 177532 h 3565494"/>
              <a:gd name="connsiteX7" fmla="*/ 215901 w 1752600"/>
              <a:gd name="connsiteY7" fmla="*/ 1782749 h 3565494"/>
              <a:gd name="connsiteX8" fmla="*/ 1620476 w 1752600"/>
              <a:gd name="connsiteY8" fmla="*/ 3387966 h 3565494"/>
              <a:gd name="connsiteX9" fmla="*/ 1752600 w 1752600"/>
              <a:gd name="connsiteY9" fmla="*/ 3394847 h 35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2600" h="3565494">
                <a:moveTo>
                  <a:pt x="1752600" y="3565494"/>
                </a:moveTo>
                <a:lnTo>
                  <a:pt x="1601911" y="3557885"/>
                </a:lnTo>
                <a:cubicBezTo>
                  <a:pt x="702142" y="3466508"/>
                  <a:pt x="0" y="2706624"/>
                  <a:pt x="0" y="1782747"/>
                </a:cubicBezTo>
                <a:cubicBezTo>
                  <a:pt x="0" y="858870"/>
                  <a:pt x="702142" y="98986"/>
                  <a:pt x="1601911" y="7610"/>
                </a:cubicBezTo>
                <a:lnTo>
                  <a:pt x="1752600" y="0"/>
                </a:lnTo>
                <a:lnTo>
                  <a:pt x="1752600" y="170650"/>
                </a:lnTo>
                <a:lnTo>
                  <a:pt x="1620476" y="177532"/>
                </a:lnTo>
                <a:cubicBezTo>
                  <a:pt x="831548" y="260161"/>
                  <a:pt x="215901" y="947307"/>
                  <a:pt x="215901" y="1782749"/>
                </a:cubicBezTo>
                <a:cubicBezTo>
                  <a:pt x="215901" y="2618190"/>
                  <a:pt x="831547" y="3305336"/>
                  <a:pt x="1620476" y="3387966"/>
                </a:cubicBezTo>
                <a:lnTo>
                  <a:pt x="1752600" y="3394847"/>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385763">
              <a:defRPr/>
            </a:pPr>
            <a:endParaRPr lang="en-US" sz="90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5">
            <a:extLst>
              <a:ext uri="{FF2B5EF4-FFF2-40B4-BE49-F238E27FC236}">
                <a16:creationId xmlns:a16="http://schemas.microsoft.com/office/drawing/2014/main" id="{4A75406F-AEA1-4414-B6E0-8600B9868EAE}"/>
              </a:ext>
            </a:extLst>
          </p:cNvPr>
          <p:cNvSpPr/>
          <p:nvPr/>
        </p:nvSpPr>
        <p:spPr>
          <a:xfrm>
            <a:off x="2135196" y="3771000"/>
            <a:ext cx="6170604" cy="565271"/>
          </a:xfrm>
          <a:prstGeom prst="roundRect">
            <a:avLst>
              <a:gd name="adj" fmla="val 50000"/>
            </a:avLst>
          </a:prstGeom>
          <a:solidFill>
            <a:srgbClr val="E824B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85763">
              <a:defRPr/>
            </a:pPr>
            <a:r>
              <a:rPr lang="en-US" sz="2400" dirty="0">
                <a:solidFill>
                  <a:schemeClr val="tx1"/>
                </a:solidFill>
                <a:latin typeface="Times New Roman" panose="02020603050405020304" pitchFamily="18" charset="0"/>
                <a:cs typeface="Times New Roman" panose="02020603050405020304" pitchFamily="18" charset="0"/>
              </a:rPr>
              <a:t>(4) </a:t>
            </a:r>
            <a:r>
              <a:rPr lang="en-US" sz="2400" dirty="0" smtClean="0">
                <a:solidFill>
                  <a:schemeClr val="tx1"/>
                </a:solidFill>
                <a:latin typeface="Times New Roman" panose="02020603050405020304" pitchFamily="18" charset="0"/>
                <a:cs typeface="Times New Roman" panose="02020603050405020304" pitchFamily="18" charset="0"/>
              </a:rPr>
              <a:t>Em cảm thấy thế nào khi làm việc đó?</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353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Tài liệu" ma:contentTypeID="0x01010047B8C149E28F3D4DBE962F16673739C2" ma:contentTypeVersion="2" ma:contentTypeDescription="Tạo tài liệu mới." ma:contentTypeScope="" ma:versionID="ca34ef97d1ae6a5aa8d12b177be96398">
  <xsd:schema xmlns:xsd="http://www.w3.org/2001/XMLSchema" xmlns:xs="http://www.w3.org/2001/XMLSchema" xmlns:p="http://schemas.microsoft.com/office/2006/metadata/properties" xmlns:ns2="8c6cfe4c-d892-4354-bad1-555815a658c4" targetNamespace="http://schemas.microsoft.com/office/2006/metadata/properties" ma:root="true" ma:fieldsID="1b802f4fd30d7544f46f3c2bcb4e0285" ns2:_="">
    <xsd:import namespace="8c6cfe4c-d892-4354-bad1-555815a658c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cfe4c-d892-4354-bad1-555815a658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6D9DC1-31F1-4060-BFE4-7CFA81EE2350}">
  <ds:schemaRefs>
    <ds:schemaRef ds:uri="http://schemas.microsoft.com/sharepoint/v3/contenttype/forms"/>
  </ds:schemaRefs>
</ds:datastoreItem>
</file>

<file path=customXml/itemProps2.xml><?xml version="1.0" encoding="utf-8"?>
<ds:datastoreItem xmlns:ds="http://schemas.openxmlformats.org/officeDocument/2006/customXml" ds:itemID="{D2A27AF3-F074-4AF2-955B-A6AEA3457743}">
  <ds:schemaRefs>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8c6cfe4c-d892-4354-bad1-555815a658c4"/>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153BAF76-B4A0-4B4D-BF10-F4D078EFB0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6cfe4c-d892-4354-bad1-555815a658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1532</TotalTime>
  <Words>529</Words>
  <Application>Microsoft Office PowerPoint</Application>
  <PresentationFormat>On-screen Show (16:9)</PresentationFormat>
  <Paragraphs>42</Paragraphs>
  <Slides>14</Slides>
  <Notes>5</Notes>
  <HiddenSlides>0</HiddenSlides>
  <MMClips>2</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14</vt:i4>
      </vt:variant>
    </vt:vector>
  </HeadingPairs>
  <TitlesOfParts>
    <vt:vector size="36" baseType="lpstr">
      <vt:lpstr>宋体</vt:lpstr>
      <vt:lpstr>Arial</vt:lpstr>
      <vt:lpstr>Arial-Rounded</vt:lpstr>
      <vt:lpstr>Calibri</vt:lpstr>
      <vt:lpstr>Calibri Light</vt:lpstr>
      <vt:lpstr>等线</vt:lpstr>
      <vt:lpstr>HP001 4 hàng</vt:lpstr>
      <vt:lpstr>Kalam</vt:lpstr>
      <vt:lpstr>Montserrat</vt:lpstr>
      <vt:lpstr>Times New Roman</vt:lpstr>
      <vt:lpstr>UTM Avo</vt:lpstr>
      <vt:lpstr>方正粗圆_GBK</vt:lpstr>
      <vt:lpstr>Office Theme</vt:lpstr>
      <vt:lpstr>Doodle Sketchbook by Slidesgo</vt:lpstr>
      <vt:lpstr>1_Doodle Sketchbook by Slidesgo</vt:lpstr>
      <vt:lpstr>1_Office Theme</vt:lpstr>
      <vt:lpstr>2_Office Theme</vt:lpstr>
      <vt:lpstr>3_Office Theme</vt:lpstr>
      <vt:lpstr>3_Doodle Sketchbook by Slidesgo</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322</cp:revision>
  <dcterms:created xsi:type="dcterms:W3CDTF">2020-12-08T15:48:47Z</dcterms:created>
  <dcterms:modified xsi:type="dcterms:W3CDTF">2023-03-17T01:58:17Z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0x01010047B8C149E28F3D4DBE962F16673739C2</vt:lpwstr>
  </property>
</Properties>
</file>