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6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Kalam" panose="020B0604020202020204" charset="0"/>
      <p:regular r:id="rId26"/>
      <p:bold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eibDEgKRLj0XSu0MoJiwujFDi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4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4"/>
          <p:cNvSpPr/>
          <p:nvPr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Blank">
  <p:cSld name="26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Blank">
  <p:cSld name="24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Blank">
  <p:cSld name="22_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Blank">
  <p:cSld name="20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lank">
  <p:cSld name="5_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Blank">
  <p:cSld name="17_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Blank">
  <p:cSld name="16_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lank">
  <p:cSld name="14_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Blank">
  <p:cSld name="12_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Blank">
  <p:cSld name="10_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lank">
  <p:cSld name="8_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">
  <p:cSld name="4_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4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5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6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8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9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10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1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1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1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14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3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63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01" name="Google Shape;201;p63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3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3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38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63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05" name="Google Shape;205;p6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3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63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4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64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12" name="Google Shape;212;p6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4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4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C4D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64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16" name="Google Shape;216;p6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CF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4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5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6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66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24" name="Google Shape;224;p6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6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F95D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6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28" name="Google Shape;228;p6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DCA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6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7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8"/>
          <p:cNvSpPr/>
          <p:nvPr/>
        </p:nvSpPr>
        <p:spPr>
          <a:xfrm>
            <a:off x="415879" y="233253"/>
            <a:ext cx="11385753" cy="1530251"/>
          </a:xfrm>
          <a:custGeom>
            <a:avLst/>
            <a:gdLst/>
            <a:ahLst/>
            <a:cxnLst/>
            <a:rect l="l" t="t" r="r" b="b"/>
            <a:pathLst>
              <a:path w="6378151" h="1147688" extrusionOk="0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68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36" name="Google Shape;236;p68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/>
              <a:ahLst/>
              <a:cxnLst/>
              <a:rect l="l" t="t" r="r" b="b"/>
              <a:pathLst>
                <a:path w="4968240" h="7620" extrusionOk="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/>
              <a:ahLst/>
              <a:cxnLst/>
              <a:rect l="l" t="t" r="r" b="b"/>
              <a:pathLst>
                <a:path w="6436810" h="3600115" extrusionOk="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/>
              <a:ahLst/>
              <a:cxnLst/>
              <a:rect l="l" t="t" r="r" b="b"/>
              <a:pathLst>
                <a:path w="150019" h="4762" extrusionOk="0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w="25400" cap="flat" cmpd="sng">
              <a:solidFill>
                <a:srgbClr val="7EA1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68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40" name="Google Shape;240;p6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8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8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>
              <a:solidFill>
                <a:srgbClr val="1C4B4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9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1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30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1"/>
          <p:cNvGrpSpPr/>
          <p:nvPr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6" name="Google Shape;46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31"/>
            <p:cNvSpPr/>
            <p:nvPr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Blank">
  <p:cSld name="27_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lang="en-US" sz="10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5.gif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"/>
          <p:cNvSpPr txBox="1">
            <a:spLocks noGrp="1"/>
          </p:cNvSpPr>
          <p:nvPr>
            <p:ph type="ctrTitle" idx="4294967295"/>
          </p:nvPr>
        </p:nvSpPr>
        <p:spPr>
          <a:xfrm>
            <a:off x="134597" y="1952420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br>
              <a:rPr lang="en-US" sz="6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đến với tiết học môn Toán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4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0497" y="577632"/>
            <a:ext cx="1808848" cy="182158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0"/>
          <p:cNvSpPr/>
          <p:nvPr/>
        </p:nvSpPr>
        <p:spPr>
          <a:xfrm>
            <a:off x="1610497" y="2332970"/>
            <a:ext cx="1753540" cy="6748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Một trăm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pic>
        <p:nvPicPr>
          <p:cNvPr id="347" name="Google Shape;34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6510" y="2076035"/>
            <a:ext cx="268010" cy="25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0707" y="662346"/>
            <a:ext cx="1808848" cy="1821586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0"/>
          <p:cNvSpPr/>
          <p:nvPr/>
        </p:nvSpPr>
        <p:spPr>
          <a:xfrm>
            <a:off x="4290878" y="2379379"/>
            <a:ext cx="3201974" cy="6748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Một trăm linh một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101</a:t>
            </a:r>
            <a:endParaRPr/>
          </a:p>
        </p:txBody>
      </p:sp>
      <p:pic>
        <p:nvPicPr>
          <p:cNvPr id="350" name="Google Shape;35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7205" y="2076035"/>
            <a:ext cx="268010" cy="25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1402" y="662346"/>
            <a:ext cx="1808848" cy="18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7205" y="1774550"/>
            <a:ext cx="268010" cy="25693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0"/>
          <p:cNvSpPr/>
          <p:nvPr/>
        </p:nvSpPr>
        <p:spPr>
          <a:xfrm>
            <a:off x="7735118" y="2399218"/>
            <a:ext cx="2983682" cy="6748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Một trăm linh hai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102</a:t>
            </a:r>
            <a:endParaRPr/>
          </a:p>
        </p:txBody>
      </p:sp>
      <p:pic>
        <p:nvPicPr>
          <p:cNvPr id="354" name="Google Shape;35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8442" y="3429000"/>
            <a:ext cx="1808848" cy="18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0812" y="4895355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1103" y="4742955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5459" y="4590555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655" y="4439420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655" y="4291025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655" y="4142630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655" y="3994235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655" y="3845840"/>
            <a:ext cx="232956" cy="2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655" y="3697445"/>
            <a:ext cx="232956" cy="2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0"/>
          <p:cNvSpPr/>
          <p:nvPr/>
        </p:nvSpPr>
        <p:spPr>
          <a:xfrm>
            <a:off x="2981024" y="5286140"/>
            <a:ext cx="3114975" cy="6748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Một trăm linh chín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109</a:t>
            </a:r>
            <a:endParaRPr/>
          </a:p>
        </p:txBody>
      </p:sp>
      <p:pic>
        <p:nvPicPr>
          <p:cNvPr id="365" name="Google Shape;36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25636" y="3522897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0394" y="3464554"/>
            <a:ext cx="1808848" cy="182158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0"/>
          <p:cNvSpPr/>
          <p:nvPr/>
        </p:nvSpPr>
        <p:spPr>
          <a:xfrm>
            <a:off x="6826365" y="5219892"/>
            <a:ext cx="2558375" cy="6748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Một trăm mười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1" descr="31f7217a017c2d9a8a7bcbd9844c1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807" y="1616109"/>
            <a:ext cx="5994717" cy="472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" descr="a05684f714522ad77246dba9447411b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346" y="3260594"/>
            <a:ext cx="4174490" cy="295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1" descr="觅元素584a989cd6c5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3345" y="425262"/>
            <a:ext cx="6506845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1"/>
          <p:cNvSpPr txBox="1"/>
          <p:nvPr/>
        </p:nvSpPr>
        <p:spPr>
          <a:xfrm>
            <a:off x="4995807" y="2217258"/>
            <a:ext cx="6234053" cy="242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LUYỆN TẬP –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/>
          </a:p>
        </p:txBody>
      </p:sp>
      <p:pic>
        <p:nvPicPr>
          <p:cNvPr id="376" name="Google Shape;376;p11" descr="572005ec0a0c4"/>
          <p:cNvPicPr preferRelativeResize="0"/>
          <p:nvPr/>
        </p:nvPicPr>
        <p:blipFill rotWithShape="1">
          <a:blip r:embed="rId6">
            <a:alphaModFix/>
          </a:blip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2"/>
          <p:cNvSpPr/>
          <p:nvPr/>
        </p:nvSpPr>
        <p:spPr>
          <a:xfrm>
            <a:off x="335979" y="633501"/>
            <a:ext cx="11520041" cy="5590997"/>
          </a:xfrm>
          <a:prstGeom prst="roundRect">
            <a:avLst>
              <a:gd name="adj" fmla="val 9715"/>
            </a:avLst>
          </a:prstGeom>
          <a:solidFill>
            <a:schemeClr val="lt1"/>
          </a:solidFill>
          <a:ln w="762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grpSp>
        <p:nvGrpSpPr>
          <p:cNvPr id="383" name="Google Shape;383;p12"/>
          <p:cNvGrpSpPr/>
          <p:nvPr/>
        </p:nvGrpSpPr>
        <p:grpSpPr>
          <a:xfrm>
            <a:off x="1937343" y="235741"/>
            <a:ext cx="7692432" cy="746812"/>
            <a:chOff x="1693121" y="130495"/>
            <a:chExt cx="7333220" cy="674946"/>
          </a:xfrm>
        </p:grpSpPr>
        <p:sp>
          <p:nvSpPr>
            <p:cNvPr id="384" name="Google Shape;384;p12"/>
            <p:cNvSpPr/>
            <p:nvPr/>
          </p:nvSpPr>
          <p:spPr>
            <a:xfrm>
              <a:off x="1917021" y="130495"/>
              <a:ext cx="7109320" cy="674946"/>
            </a:xfrm>
            <a:prstGeom prst="roundRect">
              <a:avLst>
                <a:gd name="adj" fmla="val 47434"/>
              </a:avLst>
            </a:pr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  Chọn số tương ứng với cách đọc:</a:t>
              </a:r>
              <a:endParaRPr/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1693121" y="165675"/>
              <a:ext cx="627449" cy="500481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</p:grpSp>
      <p:sp>
        <p:nvSpPr>
          <p:cNvPr id="386" name="Google Shape;386;p12"/>
          <p:cNvSpPr/>
          <p:nvPr/>
        </p:nvSpPr>
        <p:spPr>
          <a:xfrm>
            <a:off x="1804707" y="2752753"/>
            <a:ext cx="3770969" cy="6116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trăm linh bảy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2"/>
          <p:cNvSpPr/>
          <p:nvPr/>
        </p:nvSpPr>
        <p:spPr>
          <a:xfrm>
            <a:off x="1804707" y="3968924"/>
            <a:ext cx="3770969" cy="6116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trăm linh năm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2"/>
          <p:cNvSpPr/>
          <p:nvPr/>
        </p:nvSpPr>
        <p:spPr>
          <a:xfrm>
            <a:off x="1804708" y="5177902"/>
            <a:ext cx="3770969" cy="6116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trăm linh sáu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6367144" y="2752753"/>
            <a:ext cx="3770969" cy="6116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trăm mười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2"/>
          <p:cNvSpPr/>
          <p:nvPr/>
        </p:nvSpPr>
        <p:spPr>
          <a:xfrm>
            <a:off x="6367145" y="3933490"/>
            <a:ext cx="3770969" cy="6116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trăm linh ba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2"/>
          <p:cNvSpPr/>
          <p:nvPr/>
        </p:nvSpPr>
        <p:spPr>
          <a:xfrm>
            <a:off x="6367146" y="5060170"/>
            <a:ext cx="3770969" cy="61168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 trăm linh tám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12"/>
          <p:cNvGrpSpPr/>
          <p:nvPr/>
        </p:nvGrpSpPr>
        <p:grpSpPr>
          <a:xfrm>
            <a:off x="1275991" y="1187272"/>
            <a:ext cx="1497689" cy="1283194"/>
            <a:chOff x="5255277" y="2853640"/>
            <a:chExt cx="1488479" cy="1322120"/>
          </a:xfrm>
        </p:grpSpPr>
        <p:grpSp>
          <p:nvGrpSpPr>
            <p:cNvPr id="393" name="Google Shape;393;p12"/>
            <p:cNvGrpSpPr/>
            <p:nvPr/>
          </p:nvGrpSpPr>
          <p:grpSpPr>
            <a:xfrm>
              <a:off x="5255277" y="2853640"/>
              <a:ext cx="1488479" cy="1322120"/>
              <a:chOff x="5255277" y="2853640"/>
              <a:chExt cx="1488479" cy="1322120"/>
            </a:xfrm>
          </p:grpSpPr>
          <p:pic>
            <p:nvPicPr>
              <p:cNvPr id="394" name="Google Shape;394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55277" y="2853640"/>
                <a:ext cx="1488479" cy="1322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5" name="Google Shape;395;p12"/>
              <p:cNvSpPr/>
              <p:nvPr/>
            </p:nvSpPr>
            <p:spPr>
              <a:xfrm>
                <a:off x="5610930" y="3144490"/>
                <a:ext cx="781006" cy="756949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6" name="Google Shape;396;p12"/>
            <p:cNvSpPr txBox="1"/>
            <p:nvPr/>
          </p:nvSpPr>
          <p:spPr>
            <a:xfrm>
              <a:off x="5610930" y="3280503"/>
              <a:ext cx="840723" cy="53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110</a:t>
              </a:r>
              <a:endParaRPr/>
            </a:p>
          </p:txBody>
        </p:sp>
      </p:grpSp>
      <p:grpSp>
        <p:nvGrpSpPr>
          <p:cNvPr id="397" name="Google Shape;397;p12"/>
          <p:cNvGrpSpPr/>
          <p:nvPr/>
        </p:nvGrpSpPr>
        <p:grpSpPr>
          <a:xfrm>
            <a:off x="2855829" y="1187272"/>
            <a:ext cx="1497689" cy="1283194"/>
            <a:chOff x="5255277" y="2853640"/>
            <a:chExt cx="1488479" cy="1322120"/>
          </a:xfrm>
        </p:grpSpPr>
        <p:grpSp>
          <p:nvGrpSpPr>
            <p:cNvPr id="398" name="Google Shape;398;p12"/>
            <p:cNvGrpSpPr/>
            <p:nvPr/>
          </p:nvGrpSpPr>
          <p:grpSpPr>
            <a:xfrm>
              <a:off x="5255277" y="2853640"/>
              <a:ext cx="1488479" cy="1322120"/>
              <a:chOff x="5255277" y="2853640"/>
              <a:chExt cx="1488479" cy="1322120"/>
            </a:xfrm>
          </p:grpSpPr>
          <p:pic>
            <p:nvPicPr>
              <p:cNvPr id="399" name="Google Shape;399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55277" y="2853640"/>
                <a:ext cx="1488479" cy="1322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0" name="Google Shape;400;p12"/>
              <p:cNvSpPr/>
              <p:nvPr/>
            </p:nvSpPr>
            <p:spPr>
              <a:xfrm>
                <a:off x="5610930" y="3144490"/>
                <a:ext cx="781006" cy="756949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1" name="Google Shape;401;p12"/>
            <p:cNvSpPr txBox="1"/>
            <p:nvPr/>
          </p:nvSpPr>
          <p:spPr>
            <a:xfrm>
              <a:off x="5610930" y="3280503"/>
              <a:ext cx="840723" cy="53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107</a:t>
              </a:r>
              <a:endParaRPr/>
            </a:p>
          </p:txBody>
        </p:sp>
      </p:grpSp>
      <p:grpSp>
        <p:nvGrpSpPr>
          <p:cNvPr id="402" name="Google Shape;402;p12"/>
          <p:cNvGrpSpPr/>
          <p:nvPr/>
        </p:nvGrpSpPr>
        <p:grpSpPr>
          <a:xfrm>
            <a:off x="4435667" y="1187272"/>
            <a:ext cx="1497689" cy="1283194"/>
            <a:chOff x="5255277" y="2853640"/>
            <a:chExt cx="1488479" cy="1322120"/>
          </a:xfrm>
        </p:grpSpPr>
        <p:grpSp>
          <p:nvGrpSpPr>
            <p:cNvPr id="403" name="Google Shape;403;p12"/>
            <p:cNvGrpSpPr/>
            <p:nvPr/>
          </p:nvGrpSpPr>
          <p:grpSpPr>
            <a:xfrm>
              <a:off x="5255277" y="2853640"/>
              <a:ext cx="1488479" cy="1322120"/>
              <a:chOff x="5255277" y="2853640"/>
              <a:chExt cx="1488479" cy="1322120"/>
            </a:xfrm>
          </p:grpSpPr>
          <p:pic>
            <p:nvPicPr>
              <p:cNvPr id="404" name="Google Shape;404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55277" y="2853640"/>
                <a:ext cx="1488479" cy="1322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5" name="Google Shape;405;p12"/>
              <p:cNvSpPr/>
              <p:nvPr/>
            </p:nvSpPr>
            <p:spPr>
              <a:xfrm>
                <a:off x="5610930" y="3144490"/>
                <a:ext cx="781006" cy="756949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12"/>
            <p:cNvSpPr txBox="1"/>
            <p:nvPr/>
          </p:nvSpPr>
          <p:spPr>
            <a:xfrm>
              <a:off x="5610930" y="3280503"/>
              <a:ext cx="840723" cy="53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103</a:t>
              </a:r>
              <a:endParaRPr/>
            </a:p>
          </p:txBody>
        </p:sp>
      </p:grpSp>
      <p:grpSp>
        <p:nvGrpSpPr>
          <p:cNvPr id="407" name="Google Shape;407;p12"/>
          <p:cNvGrpSpPr/>
          <p:nvPr/>
        </p:nvGrpSpPr>
        <p:grpSpPr>
          <a:xfrm>
            <a:off x="6015505" y="1187272"/>
            <a:ext cx="1497689" cy="1283194"/>
            <a:chOff x="5255277" y="2853640"/>
            <a:chExt cx="1488479" cy="1322120"/>
          </a:xfrm>
        </p:grpSpPr>
        <p:grpSp>
          <p:nvGrpSpPr>
            <p:cNvPr id="408" name="Google Shape;408;p12"/>
            <p:cNvGrpSpPr/>
            <p:nvPr/>
          </p:nvGrpSpPr>
          <p:grpSpPr>
            <a:xfrm>
              <a:off x="5255277" y="2853640"/>
              <a:ext cx="1488479" cy="1322120"/>
              <a:chOff x="5255277" y="2853640"/>
              <a:chExt cx="1488479" cy="1322120"/>
            </a:xfrm>
          </p:grpSpPr>
          <p:pic>
            <p:nvPicPr>
              <p:cNvPr id="409" name="Google Shape;409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55277" y="2853640"/>
                <a:ext cx="1488479" cy="1322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0" name="Google Shape;410;p12"/>
              <p:cNvSpPr/>
              <p:nvPr/>
            </p:nvSpPr>
            <p:spPr>
              <a:xfrm>
                <a:off x="5610930" y="3144490"/>
                <a:ext cx="781006" cy="756949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" name="Google Shape;411;p12"/>
            <p:cNvSpPr txBox="1"/>
            <p:nvPr/>
          </p:nvSpPr>
          <p:spPr>
            <a:xfrm>
              <a:off x="5610930" y="3280503"/>
              <a:ext cx="840723" cy="53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108</a:t>
              </a:r>
              <a:endParaRPr/>
            </a:p>
          </p:txBody>
        </p:sp>
      </p:grpSp>
      <p:grpSp>
        <p:nvGrpSpPr>
          <p:cNvPr id="412" name="Google Shape;412;p12"/>
          <p:cNvGrpSpPr/>
          <p:nvPr/>
        </p:nvGrpSpPr>
        <p:grpSpPr>
          <a:xfrm>
            <a:off x="7589130" y="1187272"/>
            <a:ext cx="1497689" cy="1283194"/>
            <a:chOff x="5255277" y="2853640"/>
            <a:chExt cx="1488479" cy="1322120"/>
          </a:xfrm>
        </p:grpSpPr>
        <p:grpSp>
          <p:nvGrpSpPr>
            <p:cNvPr id="413" name="Google Shape;413;p12"/>
            <p:cNvGrpSpPr/>
            <p:nvPr/>
          </p:nvGrpSpPr>
          <p:grpSpPr>
            <a:xfrm>
              <a:off x="5255277" y="2853640"/>
              <a:ext cx="1488479" cy="1322120"/>
              <a:chOff x="5255277" y="2853640"/>
              <a:chExt cx="1488479" cy="1322120"/>
            </a:xfrm>
          </p:grpSpPr>
          <p:pic>
            <p:nvPicPr>
              <p:cNvPr id="414" name="Google Shape;414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55277" y="2853640"/>
                <a:ext cx="1488479" cy="1322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15" name="Google Shape;415;p12"/>
              <p:cNvSpPr/>
              <p:nvPr/>
            </p:nvSpPr>
            <p:spPr>
              <a:xfrm>
                <a:off x="5610930" y="3144490"/>
                <a:ext cx="781006" cy="756949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6" name="Google Shape;416;p12"/>
            <p:cNvSpPr txBox="1"/>
            <p:nvPr/>
          </p:nvSpPr>
          <p:spPr>
            <a:xfrm>
              <a:off x="5610930" y="3280503"/>
              <a:ext cx="840723" cy="53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105</a:t>
              </a:r>
              <a:endParaRPr/>
            </a:p>
          </p:txBody>
        </p:sp>
      </p:grpSp>
      <p:grpSp>
        <p:nvGrpSpPr>
          <p:cNvPr id="417" name="Google Shape;417;p12"/>
          <p:cNvGrpSpPr/>
          <p:nvPr/>
        </p:nvGrpSpPr>
        <p:grpSpPr>
          <a:xfrm>
            <a:off x="9168968" y="1187272"/>
            <a:ext cx="1497689" cy="1283194"/>
            <a:chOff x="5255277" y="2853640"/>
            <a:chExt cx="1488479" cy="1322120"/>
          </a:xfrm>
        </p:grpSpPr>
        <p:grpSp>
          <p:nvGrpSpPr>
            <p:cNvPr id="418" name="Google Shape;418;p12"/>
            <p:cNvGrpSpPr/>
            <p:nvPr/>
          </p:nvGrpSpPr>
          <p:grpSpPr>
            <a:xfrm>
              <a:off x="5255277" y="2853640"/>
              <a:ext cx="1488479" cy="1322120"/>
              <a:chOff x="5255277" y="2853640"/>
              <a:chExt cx="1488479" cy="1322120"/>
            </a:xfrm>
          </p:grpSpPr>
          <p:pic>
            <p:nvPicPr>
              <p:cNvPr id="419" name="Google Shape;419;p1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255277" y="2853640"/>
                <a:ext cx="1488479" cy="13221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0" name="Google Shape;420;p12"/>
              <p:cNvSpPr/>
              <p:nvPr/>
            </p:nvSpPr>
            <p:spPr>
              <a:xfrm>
                <a:off x="5610930" y="3144490"/>
                <a:ext cx="781006" cy="756949"/>
              </a:xfrm>
              <a:prstGeom prst="ellipse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1" name="Google Shape;421;p12"/>
            <p:cNvSpPr txBox="1"/>
            <p:nvPr/>
          </p:nvSpPr>
          <p:spPr>
            <a:xfrm>
              <a:off x="5610930" y="3280503"/>
              <a:ext cx="840723" cy="539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106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"/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558800" y="619760"/>
            <a:ext cx="11115040" cy="5328854"/>
          </a:xfrm>
          <a:prstGeom prst="roundRect">
            <a:avLst>
              <a:gd name="adj" fmla="val 9715"/>
            </a:avLst>
          </a:prstGeom>
          <a:solidFill>
            <a:schemeClr val="lt1"/>
          </a:solidFill>
          <a:ln w="762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pic>
        <p:nvPicPr>
          <p:cNvPr id="428" name="Google Shape;42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113" y="2333186"/>
            <a:ext cx="10690159" cy="12358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13"/>
          <p:cNvGrpSpPr/>
          <p:nvPr/>
        </p:nvGrpSpPr>
        <p:grpSpPr>
          <a:xfrm>
            <a:off x="4608230" y="246354"/>
            <a:ext cx="1971016" cy="746812"/>
            <a:chOff x="1693121" y="130495"/>
            <a:chExt cx="1953309" cy="674946"/>
          </a:xfrm>
        </p:grpSpPr>
        <p:sp>
          <p:nvSpPr>
            <p:cNvPr id="430" name="Google Shape;430;p13"/>
            <p:cNvSpPr/>
            <p:nvPr/>
          </p:nvSpPr>
          <p:spPr>
            <a:xfrm>
              <a:off x="1917021" y="130495"/>
              <a:ext cx="1729409" cy="674946"/>
            </a:xfrm>
            <a:prstGeom prst="roundRect">
              <a:avLst>
                <a:gd name="adj" fmla="val 47434"/>
              </a:avLst>
            </a:pr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  Số?</a:t>
              </a: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432" name="Google Shape;432;p13"/>
          <p:cNvGrpSpPr/>
          <p:nvPr/>
        </p:nvGrpSpPr>
        <p:grpSpPr>
          <a:xfrm>
            <a:off x="3022095" y="2729706"/>
            <a:ext cx="964095" cy="630422"/>
            <a:chOff x="2883589" y="2718482"/>
            <a:chExt cx="964095" cy="630422"/>
          </a:xfrm>
        </p:grpSpPr>
        <p:sp>
          <p:nvSpPr>
            <p:cNvPr id="433" name="Google Shape;433;p13"/>
            <p:cNvSpPr/>
            <p:nvPr/>
          </p:nvSpPr>
          <p:spPr>
            <a:xfrm>
              <a:off x="2961581" y="2718482"/>
              <a:ext cx="636105" cy="630422"/>
            </a:xfrm>
            <a:prstGeom prst="roundRect">
              <a:avLst>
                <a:gd name="adj" fmla="val 9671"/>
              </a:avLst>
            </a:prstGeom>
            <a:solidFill>
              <a:srgbClr val="FFFF00"/>
            </a:solidFill>
            <a:ln w="2857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3"/>
            <p:cNvSpPr txBox="1"/>
            <p:nvPr/>
          </p:nvSpPr>
          <p:spPr>
            <a:xfrm>
              <a:off x="2883589" y="2807349"/>
              <a:ext cx="96409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103</a:t>
              </a:r>
              <a:endParaRPr/>
            </a:p>
          </p:txBody>
        </p:sp>
      </p:grpSp>
      <p:grpSp>
        <p:nvGrpSpPr>
          <p:cNvPr id="435" name="Google Shape;435;p13"/>
          <p:cNvGrpSpPr/>
          <p:nvPr/>
        </p:nvGrpSpPr>
        <p:grpSpPr>
          <a:xfrm>
            <a:off x="4030443" y="2726590"/>
            <a:ext cx="964095" cy="630422"/>
            <a:chOff x="2902639" y="2719065"/>
            <a:chExt cx="964095" cy="630422"/>
          </a:xfrm>
        </p:grpSpPr>
        <p:sp>
          <p:nvSpPr>
            <p:cNvPr id="436" name="Google Shape;436;p13"/>
            <p:cNvSpPr/>
            <p:nvPr/>
          </p:nvSpPr>
          <p:spPr>
            <a:xfrm>
              <a:off x="2982180" y="2719065"/>
              <a:ext cx="636105" cy="630422"/>
            </a:xfrm>
            <a:prstGeom prst="roundRect">
              <a:avLst>
                <a:gd name="adj" fmla="val 12757"/>
              </a:avLst>
            </a:prstGeom>
            <a:solidFill>
              <a:srgbClr val="FFFF00"/>
            </a:solidFill>
            <a:ln w="2857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3"/>
            <p:cNvSpPr txBox="1"/>
            <p:nvPr/>
          </p:nvSpPr>
          <p:spPr>
            <a:xfrm>
              <a:off x="2902639" y="2807349"/>
              <a:ext cx="96409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104</a:t>
              </a:r>
              <a:endParaRPr/>
            </a:p>
          </p:txBody>
        </p:sp>
      </p:grpSp>
      <p:grpSp>
        <p:nvGrpSpPr>
          <p:cNvPr id="438" name="Google Shape;438;p13"/>
          <p:cNvGrpSpPr/>
          <p:nvPr/>
        </p:nvGrpSpPr>
        <p:grpSpPr>
          <a:xfrm>
            <a:off x="6012346" y="2731907"/>
            <a:ext cx="964095" cy="630422"/>
            <a:chOff x="2864539" y="2719065"/>
            <a:chExt cx="964095" cy="630422"/>
          </a:xfrm>
        </p:grpSpPr>
        <p:sp>
          <p:nvSpPr>
            <p:cNvPr id="439" name="Google Shape;439;p13"/>
            <p:cNvSpPr/>
            <p:nvPr/>
          </p:nvSpPr>
          <p:spPr>
            <a:xfrm>
              <a:off x="2961860" y="2719065"/>
              <a:ext cx="636105" cy="630422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3"/>
            <p:cNvSpPr txBox="1"/>
            <p:nvPr/>
          </p:nvSpPr>
          <p:spPr>
            <a:xfrm>
              <a:off x="2864539" y="2807349"/>
              <a:ext cx="96409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106</a:t>
              </a:r>
              <a:endParaRPr/>
            </a:p>
          </p:txBody>
        </p:sp>
      </p:grpSp>
      <p:grpSp>
        <p:nvGrpSpPr>
          <p:cNvPr id="441" name="Google Shape;441;p13"/>
          <p:cNvGrpSpPr/>
          <p:nvPr/>
        </p:nvGrpSpPr>
        <p:grpSpPr>
          <a:xfrm>
            <a:off x="7045187" y="2731742"/>
            <a:ext cx="964095" cy="630422"/>
            <a:chOff x="2883589" y="2719065"/>
            <a:chExt cx="964095" cy="630422"/>
          </a:xfrm>
        </p:grpSpPr>
        <p:sp>
          <p:nvSpPr>
            <p:cNvPr id="442" name="Google Shape;442;p13"/>
            <p:cNvSpPr/>
            <p:nvPr/>
          </p:nvSpPr>
          <p:spPr>
            <a:xfrm>
              <a:off x="2961860" y="2719065"/>
              <a:ext cx="636105" cy="630422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3"/>
            <p:cNvSpPr txBox="1"/>
            <p:nvPr/>
          </p:nvSpPr>
          <p:spPr>
            <a:xfrm>
              <a:off x="2883589" y="2807349"/>
              <a:ext cx="96409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107</a:t>
              </a:r>
              <a:endParaRPr/>
            </a:p>
          </p:txBody>
        </p:sp>
      </p:grpSp>
      <p:grpSp>
        <p:nvGrpSpPr>
          <p:cNvPr id="444" name="Google Shape;444;p13"/>
          <p:cNvGrpSpPr/>
          <p:nvPr/>
        </p:nvGrpSpPr>
        <p:grpSpPr>
          <a:xfrm>
            <a:off x="8041874" y="2721274"/>
            <a:ext cx="964095" cy="630422"/>
            <a:chOff x="2874064" y="2719065"/>
            <a:chExt cx="964095" cy="630422"/>
          </a:xfrm>
        </p:grpSpPr>
        <p:sp>
          <p:nvSpPr>
            <p:cNvPr id="445" name="Google Shape;445;p13"/>
            <p:cNvSpPr/>
            <p:nvPr/>
          </p:nvSpPr>
          <p:spPr>
            <a:xfrm>
              <a:off x="2961860" y="2719065"/>
              <a:ext cx="636105" cy="630422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 cap="flat" cmpd="sng">
              <a:solidFill>
                <a:srgbClr val="FF33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3"/>
            <p:cNvSpPr txBox="1"/>
            <p:nvPr/>
          </p:nvSpPr>
          <p:spPr>
            <a:xfrm>
              <a:off x="2874064" y="2807349"/>
              <a:ext cx="964095" cy="492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108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"/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4"/>
          <p:cNvSpPr/>
          <p:nvPr/>
        </p:nvSpPr>
        <p:spPr>
          <a:xfrm>
            <a:off x="335979" y="633501"/>
            <a:ext cx="11520041" cy="5590997"/>
          </a:xfrm>
          <a:prstGeom prst="roundRect">
            <a:avLst>
              <a:gd name="adj" fmla="val 9715"/>
            </a:avLst>
          </a:prstGeom>
          <a:solidFill>
            <a:schemeClr val="lt1"/>
          </a:solidFill>
          <a:ln w="762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grpSp>
        <p:nvGrpSpPr>
          <p:cNvPr id="454" name="Google Shape;454;p14"/>
          <p:cNvGrpSpPr/>
          <p:nvPr/>
        </p:nvGrpSpPr>
        <p:grpSpPr>
          <a:xfrm>
            <a:off x="2675772" y="260095"/>
            <a:ext cx="6840454" cy="746812"/>
            <a:chOff x="1693121" y="130495"/>
            <a:chExt cx="6779001" cy="674946"/>
          </a:xfrm>
        </p:grpSpPr>
        <p:sp>
          <p:nvSpPr>
            <p:cNvPr id="455" name="Google Shape;455;p14"/>
            <p:cNvSpPr/>
            <p:nvPr/>
          </p:nvSpPr>
          <p:spPr>
            <a:xfrm>
              <a:off x="1917020" y="130495"/>
              <a:ext cx="6555102" cy="674946"/>
            </a:xfrm>
            <a:prstGeom prst="roundRect">
              <a:avLst>
                <a:gd name="adj" fmla="val 47434"/>
              </a:avLst>
            </a:pr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   Trò chơi “Lấy cho đủ số lượng”</a:t>
              </a: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693121" y="165675"/>
              <a:ext cx="687422" cy="639766"/>
            </a:xfrm>
            <a:prstGeom prst="ellipse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pic>
        <p:nvPicPr>
          <p:cNvPr id="457" name="Google Shape;45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158" y="1483422"/>
            <a:ext cx="10379683" cy="3891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5"/>
          <p:cNvGrpSpPr/>
          <p:nvPr/>
        </p:nvGrpSpPr>
        <p:grpSpPr>
          <a:xfrm>
            <a:off x="0" y="377687"/>
            <a:ext cx="12192000" cy="6466665"/>
            <a:chOff x="0" y="377687"/>
            <a:chExt cx="12192000" cy="6466665"/>
          </a:xfrm>
        </p:grpSpPr>
        <p:pic>
          <p:nvPicPr>
            <p:cNvPr id="463" name="Google Shape;463;p15"/>
            <p:cNvPicPr preferRelativeResize="0"/>
            <p:nvPr/>
          </p:nvPicPr>
          <p:blipFill rotWithShape="1">
            <a:blip r:embed="rId4">
              <a:alphaModFix/>
            </a:blip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4" name="Google Shape;464;p15"/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5" name="Google Shape;465;p15"/>
          <p:cNvPicPr preferRelativeResize="0"/>
          <p:nvPr/>
        </p:nvPicPr>
        <p:blipFill rotWithShape="1">
          <a:blip r:embed="rId5">
            <a:alphaModFix/>
          </a:blip>
          <a:srcRect t="39828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90788" y="481937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90788" y="556887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5"/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222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ĐOÀN TÀU VUI VẺ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868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68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04036"/>
            <a:ext cx="12192000" cy="6453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6"/>
          <p:cNvPicPr preferRelativeResize="0"/>
          <p:nvPr/>
        </p:nvPicPr>
        <p:blipFill rotWithShape="1">
          <a:blip r:embed="rId5">
            <a:alphaModFix/>
          </a:blip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6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Chúng ta sẽ cùng các bạn nhỏ đi du lịch khắp nơi, ngắm nhìn những phong cảnh tuyệt đẹp trên thế giới.</a:t>
            </a:r>
            <a:br>
              <a:rPr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Mỗi vùng đất em ghé thăm, hãy trả lời đúng trả lời một câu hỏi nhé!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Sẵn sàng cho chuyến tham quan nào!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8506"/>
            <a:ext cx="12192000" cy="640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245" y="428506"/>
            <a:ext cx="2317178" cy="141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0216" y="668286"/>
            <a:ext cx="2454127" cy="15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2829" y="-27957"/>
            <a:ext cx="1793691" cy="182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9009" y="297159"/>
            <a:ext cx="2454127" cy="1500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17"/>
          <p:cNvGrpSpPr/>
          <p:nvPr/>
        </p:nvGrpSpPr>
        <p:grpSpPr>
          <a:xfrm>
            <a:off x="2553550" y="2570326"/>
            <a:ext cx="7179577" cy="3111569"/>
            <a:chOff x="3438380" y="2457307"/>
            <a:chExt cx="7179577" cy="3111569"/>
          </a:xfrm>
        </p:grpSpPr>
        <p:pic>
          <p:nvPicPr>
            <p:cNvPr id="486" name="Google Shape;486;p17"/>
            <p:cNvPicPr preferRelativeResize="0"/>
            <p:nvPr/>
          </p:nvPicPr>
          <p:blipFill rotWithShape="1">
            <a:blip r:embed="rId7">
              <a:alphaModFix/>
            </a:blip>
            <a:srcRect t="39828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17"/>
            <p:cNvSpPr/>
            <p:nvPr/>
          </p:nvSpPr>
          <p:spPr>
            <a:xfrm>
              <a:off x="5849284" y="2457307"/>
              <a:ext cx="4381564" cy="11248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Một trăm linh hai</a:t>
              </a:r>
              <a:endParaRPr sz="36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17"/>
          <p:cNvSpPr/>
          <p:nvPr/>
        </p:nvSpPr>
        <p:spPr>
          <a:xfrm>
            <a:off x="8294340" y="994743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C.120</a:t>
            </a:r>
            <a:endParaRPr/>
          </a:p>
        </p:txBody>
      </p:sp>
      <p:sp>
        <p:nvSpPr>
          <p:cNvPr id="489" name="Google Shape;489;p17"/>
          <p:cNvSpPr/>
          <p:nvPr/>
        </p:nvSpPr>
        <p:spPr>
          <a:xfrm>
            <a:off x="5558971" y="994743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B.100</a:t>
            </a:r>
            <a:endParaRPr/>
          </a:p>
        </p:txBody>
      </p:sp>
      <p:sp>
        <p:nvSpPr>
          <p:cNvPr id="490" name="Google Shape;490;p17"/>
          <p:cNvSpPr/>
          <p:nvPr/>
        </p:nvSpPr>
        <p:spPr>
          <a:xfrm>
            <a:off x="2743146" y="969008"/>
            <a:ext cx="1845009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A.102</a:t>
            </a:r>
            <a:endParaRPr/>
          </a:p>
        </p:txBody>
      </p:sp>
      <p:pic>
        <p:nvPicPr>
          <p:cNvPr id="491" name="Google Shape;491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01871" y="507229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01871" y="570595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868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68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7626"/>
            <a:ext cx="12192000" cy="64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2475" y="98544"/>
            <a:ext cx="1363210" cy="83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0007" y="-45437"/>
            <a:ext cx="1666080" cy="101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0969" y="-235075"/>
            <a:ext cx="1545285" cy="1572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7223" y="387626"/>
            <a:ext cx="1545284" cy="944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2" name="Google Shape;502;p18"/>
          <p:cNvGrpSpPr/>
          <p:nvPr/>
        </p:nvGrpSpPr>
        <p:grpSpPr>
          <a:xfrm>
            <a:off x="2506211" y="3130387"/>
            <a:ext cx="7179577" cy="3029781"/>
            <a:chOff x="3438380" y="2539095"/>
            <a:chExt cx="7179577" cy="3029781"/>
          </a:xfrm>
        </p:grpSpPr>
        <p:pic>
          <p:nvPicPr>
            <p:cNvPr id="503" name="Google Shape;503;p18"/>
            <p:cNvPicPr preferRelativeResize="0"/>
            <p:nvPr/>
          </p:nvPicPr>
          <p:blipFill rotWithShape="1">
            <a:blip r:embed="rId7">
              <a:alphaModFix/>
            </a:blip>
            <a:srcRect t="39828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18"/>
            <p:cNvSpPr/>
            <p:nvPr/>
          </p:nvSpPr>
          <p:spPr>
            <a:xfrm>
              <a:off x="5735817" y="2539095"/>
              <a:ext cx="4511040" cy="11248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Một trăm tám mươi</a:t>
              </a:r>
              <a:endParaRPr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" name="Google Shape;505;p18"/>
          <p:cNvSpPr/>
          <p:nvPr/>
        </p:nvSpPr>
        <p:spPr>
          <a:xfrm>
            <a:off x="5883868" y="1489732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108</a:t>
            </a:r>
            <a:endParaRPr/>
          </a:p>
        </p:txBody>
      </p:sp>
      <p:sp>
        <p:nvSpPr>
          <p:cNvPr id="506" name="Google Shape;506;p18"/>
          <p:cNvSpPr/>
          <p:nvPr/>
        </p:nvSpPr>
        <p:spPr>
          <a:xfrm>
            <a:off x="2855684" y="1545924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18</a:t>
            </a:r>
            <a:endParaRPr/>
          </a:p>
        </p:txBody>
      </p:sp>
      <p:sp>
        <p:nvSpPr>
          <p:cNvPr id="507" name="Google Shape;507;p18"/>
          <p:cNvSpPr/>
          <p:nvPr/>
        </p:nvSpPr>
        <p:spPr>
          <a:xfrm>
            <a:off x="8739553" y="1525824"/>
            <a:ext cx="194796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180</a:t>
            </a:r>
            <a:endParaRPr/>
          </a:p>
        </p:txBody>
      </p:sp>
      <p:pic>
        <p:nvPicPr>
          <p:cNvPr id="508" name="Google Shape;508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69787" y="555056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69787" y="6184231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868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68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19"/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515" name="Google Shape;51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92000" cy="640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19"/>
            <p:cNvPicPr preferRelativeResize="0"/>
            <p:nvPr/>
          </p:nvPicPr>
          <p:blipFill rotWithShape="1">
            <a:blip r:embed="rId4">
              <a:alphaModFix/>
            </a:blip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7" name="Google Shape;51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245" y="428506"/>
            <a:ext cx="2317178" cy="141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2928" y="629304"/>
            <a:ext cx="2454127" cy="150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0284" y="-46442"/>
            <a:ext cx="1793691" cy="182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37356" y="629304"/>
            <a:ext cx="2454127" cy="150052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9"/>
          <p:cNvSpPr/>
          <p:nvPr/>
        </p:nvSpPr>
        <p:spPr>
          <a:xfrm>
            <a:off x="2415969" y="1056798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140</a:t>
            </a:r>
            <a:endParaRPr/>
          </a:p>
        </p:txBody>
      </p:sp>
      <p:sp>
        <p:nvSpPr>
          <p:cNvPr id="522" name="Google Shape;522;p19"/>
          <p:cNvSpPr/>
          <p:nvPr/>
        </p:nvSpPr>
        <p:spPr>
          <a:xfrm>
            <a:off x="8330010" y="1048316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400</a:t>
            </a:r>
            <a:endParaRPr/>
          </a:p>
        </p:txBody>
      </p:sp>
      <p:sp>
        <p:nvSpPr>
          <p:cNvPr id="523" name="Google Shape;523;p19"/>
          <p:cNvSpPr/>
          <p:nvPr/>
        </p:nvSpPr>
        <p:spPr>
          <a:xfrm>
            <a:off x="5336611" y="1056797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104</a:t>
            </a:r>
            <a:endParaRPr/>
          </a:p>
        </p:txBody>
      </p:sp>
      <p:pic>
        <p:nvPicPr>
          <p:cNvPr id="524" name="Google Shape;524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25249" y="497177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25249" y="6305538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6" name="Google Shape;526;p19"/>
          <p:cNvGrpSpPr/>
          <p:nvPr/>
        </p:nvGrpSpPr>
        <p:grpSpPr>
          <a:xfrm>
            <a:off x="2514681" y="2068758"/>
            <a:ext cx="7179577" cy="3207820"/>
            <a:chOff x="2514681" y="2068758"/>
            <a:chExt cx="7179577" cy="3207820"/>
          </a:xfrm>
        </p:grpSpPr>
        <p:grpSp>
          <p:nvGrpSpPr>
            <p:cNvPr id="527" name="Google Shape;527;p19"/>
            <p:cNvGrpSpPr/>
            <p:nvPr/>
          </p:nvGrpSpPr>
          <p:grpSpPr>
            <a:xfrm>
              <a:off x="2514681" y="2113090"/>
              <a:ext cx="7179577" cy="3163488"/>
              <a:chOff x="3438380" y="2405388"/>
              <a:chExt cx="7179577" cy="3163488"/>
            </a:xfrm>
          </p:grpSpPr>
          <p:pic>
            <p:nvPicPr>
              <p:cNvPr id="528" name="Google Shape;528;p19"/>
              <p:cNvPicPr preferRelativeResize="0"/>
              <p:nvPr/>
            </p:nvPicPr>
            <p:blipFill rotWithShape="1">
              <a:blip r:embed="rId8">
                <a:alphaModFix/>
              </a:blip>
              <a:srcRect t="39828" b="12930"/>
              <a:stretch/>
            </p:blipFill>
            <p:spPr>
              <a:xfrm>
                <a:off x="3438380" y="2994014"/>
                <a:ext cx="7179577" cy="25748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9" name="Google Shape;529;p19"/>
              <p:cNvSpPr/>
              <p:nvPr/>
            </p:nvSpPr>
            <p:spPr>
              <a:xfrm>
                <a:off x="4323068" y="2405388"/>
                <a:ext cx="5928593" cy="1124883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2700" cap="flat" cmpd="sng">
                <a:solidFill>
                  <a:srgbClr val="00B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rgbClr val="0033CC"/>
                    </a:solidFill>
                    <a:latin typeface="Arial"/>
                    <a:ea typeface="Arial"/>
                    <a:cs typeface="Arial"/>
                    <a:sym typeface="Arial"/>
                  </a:rPr>
                  <a:t>Nêu số tương ứng:</a:t>
                </a:r>
                <a:endParaRPr sz="2800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30" name="Google Shape;530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878162" y="2068758"/>
              <a:ext cx="1401854" cy="12135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68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68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68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"/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20"/>
          <p:cNvPicPr preferRelativeResize="0"/>
          <p:nvPr/>
        </p:nvPicPr>
        <p:blipFill rotWithShape="1">
          <a:blip r:embed="rId4">
            <a:alphaModFix/>
          </a:blip>
          <a:srcRect t="2958" b="4635"/>
          <a:stretch/>
        </p:blipFill>
        <p:spPr>
          <a:xfrm>
            <a:off x="0" y="447260"/>
            <a:ext cx="12192000" cy="641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2869" y="159564"/>
            <a:ext cx="1363210" cy="833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7877" y="596555"/>
            <a:ext cx="1666080" cy="1018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74679" y="420037"/>
            <a:ext cx="2889329" cy="1033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9" name="Google Shape;539;p20"/>
          <p:cNvGrpSpPr/>
          <p:nvPr/>
        </p:nvGrpSpPr>
        <p:grpSpPr>
          <a:xfrm>
            <a:off x="2506211" y="2765217"/>
            <a:ext cx="7179577" cy="3029781"/>
            <a:chOff x="3438380" y="2539095"/>
            <a:chExt cx="7179577" cy="3029781"/>
          </a:xfrm>
        </p:grpSpPr>
        <p:pic>
          <p:nvPicPr>
            <p:cNvPr id="540" name="Google Shape;540;p20"/>
            <p:cNvPicPr preferRelativeResize="0"/>
            <p:nvPr/>
          </p:nvPicPr>
          <p:blipFill rotWithShape="1">
            <a:blip r:embed="rId6">
              <a:alphaModFix/>
            </a:blip>
            <a:srcRect t="39828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20"/>
            <p:cNvSpPr/>
            <p:nvPr/>
          </p:nvSpPr>
          <p:spPr>
            <a:xfrm>
              <a:off x="4455657" y="2539095"/>
              <a:ext cx="6010656" cy="11248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Điền số thích hợp vào chỗ chấm</a:t>
              </a:r>
              <a:endParaRPr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0033CC"/>
                  </a:solidFill>
                  <a:latin typeface="Arial"/>
                  <a:ea typeface="Arial"/>
                  <a:cs typeface="Arial"/>
                  <a:sym typeface="Arial"/>
                </a:rPr>
                <a:t>300, 400, 500, …, 700</a:t>
              </a:r>
              <a:endParaRPr/>
            </a:p>
          </p:txBody>
        </p:sp>
      </p:grpSp>
      <p:sp>
        <p:nvSpPr>
          <p:cNvPr id="542" name="Google Shape;542;p20"/>
          <p:cNvSpPr/>
          <p:nvPr/>
        </p:nvSpPr>
        <p:spPr>
          <a:xfrm>
            <a:off x="5883869" y="1489732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506  </a:t>
            </a:r>
            <a:endParaRPr/>
          </a:p>
        </p:txBody>
      </p:sp>
      <p:sp>
        <p:nvSpPr>
          <p:cNvPr id="543" name="Google Shape;543;p20"/>
          <p:cNvSpPr/>
          <p:nvPr/>
        </p:nvSpPr>
        <p:spPr>
          <a:xfrm>
            <a:off x="3365323" y="1416860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560</a:t>
            </a:r>
            <a:endParaRPr/>
          </a:p>
        </p:txBody>
      </p:sp>
      <p:sp>
        <p:nvSpPr>
          <p:cNvPr id="544" name="Google Shape;544;p20"/>
          <p:cNvSpPr/>
          <p:nvPr/>
        </p:nvSpPr>
        <p:spPr>
          <a:xfrm>
            <a:off x="8402415" y="1489732"/>
            <a:ext cx="154528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600</a:t>
            </a:r>
            <a:endParaRPr/>
          </a:p>
        </p:txBody>
      </p:sp>
      <p:pic>
        <p:nvPicPr>
          <p:cNvPr id="545" name="Google Shape;54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69787" y="555056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69787" y="618423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51958" y="6271"/>
            <a:ext cx="1409318" cy="129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868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68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9879"/>
            <a:ext cx="11907297" cy="661644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21"/>
          <p:cNvSpPr txBox="1"/>
          <p:nvPr/>
        </p:nvSpPr>
        <p:spPr>
          <a:xfrm>
            <a:off x="2308177" y="3487724"/>
            <a:ext cx="72736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 học hôm nay em biết thêm được điều gì?</a:t>
            </a:r>
            <a:endParaRPr/>
          </a:p>
        </p:txBody>
      </p:sp>
      <p:sp>
        <p:nvSpPr>
          <p:cNvPr id="554" name="Google Shape;554;p21"/>
          <p:cNvSpPr txBox="1"/>
          <p:nvPr/>
        </p:nvSpPr>
        <p:spPr>
          <a:xfrm>
            <a:off x="2459179" y="3429000"/>
            <a:ext cx="727364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Để có thể làm tốt các bài tập trên em nhắn bạn điều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"/>
          <p:cNvSpPr txBox="1">
            <a:spLocks noGrp="1"/>
          </p:cNvSpPr>
          <p:nvPr>
            <p:ph type="ctrTitle" idx="4294967295"/>
          </p:nvPr>
        </p:nvSpPr>
        <p:spPr>
          <a:xfrm>
            <a:off x="95409" y="2633944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</a:t>
            </a:r>
            <a:br>
              <a:rPr lang="en-US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 em ở tiết học sau. </a:t>
            </a:r>
            <a:endParaRPr sz="6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42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"/>
          <p:cNvSpPr/>
          <p:nvPr/>
        </p:nvSpPr>
        <p:spPr>
          <a:xfrm>
            <a:off x="1307765" y="352151"/>
            <a:ext cx="30171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7707"/>
                </a:solidFill>
                <a:latin typeface="Arial"/>
                <a:ea typeface="Arial"/>
                <a:cs typeface="Arial"/>
                <a:sym typeface="Arial"/>
              </a:rPr>
              <a:t>ĐỐ BẠN</a:t>
            </a:r>
            <a:endParaRPr sz="5400" b="1" i="0" u="none" strike="noStrike" cap="none">
              <a:solidFill>
                <a:srgbClr val="FF7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3044306" y="2260134"/>
            <a:ext cx="5676035" cy="100384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Nêu số tương ứng:</a:t>
            </a:r>
            <a:endParaRPr sz="32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051229" y="1029725"/>
            <a:ext cx="2498387" cy="166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8616" y="3745133"/>
            <a:ext cx="1808848" cy="18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3836600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21556" y="3836600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96690" y="3836600"/>
            <a:ext cx="375134" cy="163865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"/>
          <p:cNvSpPr/>
          <p:nvPr/>
        </p:nvSpPr>
        <p:spPr>
          <a:xfrm>
            <a:off x="4931944" y="5627963"/>
            <a:ext cx="1900758" cy="755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130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42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2834640" y="2251973"/>
            <a:ext cx="5594755" cy="142746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Nêu số tương ứng:</a:t>
            </a:r>
            <a:endParaRPr sz="32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34729">
            <a:off x="6750282" y="1083718"/>
            <a:ext cx="2740432" cy="18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5487" y="3856712"/>
            <a:ext cx="1808848" cy="182158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"/>
          <p:cNvSpPr/>
          <p:nvPr/>
        </p:nvSpPr>
        <p:spPr>
          <a:xfrm>
            <a:off x="1307765" y="352151"/>
            <a:ext cx="30171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7707"/>
                </a:solidFill>
                <a:latin typeface="Arial"/>
                <a:ea typeface="Arial"/>
                <a:cs typeface="Arial"/>
                <a:sym typeface="Arial"/>
              </a:rPr>
              <a:t>ĐỐ BẠN</a:t>
            </a:r>
            <a:endParaRPr sz="5400" b="1" i="0" u="none" strike="noStrike" cap="none">
              <a:solidFill>
                <a:srgbClr val="FF7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7173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02729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77863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2997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8553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3687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28821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54377" y="3917672"/>
            <a:ext cx="375134" cy="163865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"/>
          <p:cNvSpPr/>
          <p:nvPr/>
        </p:nvSpPr>
        <p:spPr>
          <a:xfrm>
            <a:off x="4739917" y="5709483"/>
            <a:ext cx="1900758" cy="755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42018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"/>
          <p:cNvSpPr/>
          <p:nvPr/>
        </p:nvSpPr>
        <p:spPr>
          <a:xfrm>
            <a:off x="1307765" y="352151"/>
            <a:ext cx="30171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7707"/>
                </a:solidFill>
                <a:latin typeface="Arial"/>
                <a:ea typeface="Arial"/>
                <a:cs typeface="Arial"/>
                <a:sym typeface="Arial"/>
              </a:rPr>
              <a:t>ĐỐ BẠN</a:t>
            </a:r>
            <a:endParaRPr sz="5400" b="1" i="0" u="none" strike="noStrike" cap="none">
              <a:solidFill>
                <a:srgbClr val="FF7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/>
          <p:nvPr/>
        </p:nvSpPr>
        <p:spPr>
          <a:xfrm>
            <a:off x="3762605" y="2036373"/>
            <a:ext cx="4666790" cy="92323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Nêu số tương ứng</a:t>
            </a:r>
            <a:endParaRPr sz="32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34729">
            <a:off x="5711414" y="488710"/>
            <a:ext cx="1634934" cy="18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9340" y="3079935"/>
            <a:ext cx="1754985" cy="176734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"/>
          <p:cNvSpPr/>
          <p:nvPr/>
        </p:nvSpPr>
        <p:spPr>
          <a:xfrm>
            <a:off x="4997882" y="4924091"/>
            <a:ext cx="1900758" cy="755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pic>
        <p:nvPicPr>
          <p:cNvPr id="300" name="Google Shape;30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2725" y="3146977"/>
            <a:ext cx="373363" cy="16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5768" y="3146977"/>
            <a:ext cx="373363" cy="160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42018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6"/>
          <p:cNvSpPr/>
          <p:nvPr/>
        </p:nvSpPr>
        <p:spPr>
          <a:xfrm>
            <a:off x="1307765" y="352151"/>
            <a:ext cx="301717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7707"/>
                </a:solidFill>
                <a:latin typeface="Arial"/>
                <a:ea typeface="Arial"/>
                <a:cs typeface="Arial"/>
                <a:sym typeface="Arial"/>
              </a:rPr>
              <a:t>ĐỐ BẠN</a:t>
            </a:r>
            <a:endParaRPr sz="5400" b="1" i="0" u="none" strike="noStrike" cap="none">
              <a:solidFill>
                <a:srgbClr val="FF7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6"/>
          <p:cNvSpPr/>
          <p:nvPr/>
        </p:nvSpPr>
        <p:spPr>
          <a:xfrm>
            <a:off x="3762605" y="2036373"/>
            <a:ext cx="4666790" cy="92323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Nêu số tương ứng</a:t>
            </a:r>
            <a:endParaRPr sz="3200" b="1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34729">
            <a:off x="5711414" y="488710"/>
            <a:ext cx="1634934" cy="1821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7483" y="3017521"/>
            <a:ext cx="1754985" cy="176734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6"/>
          <p:cNvSpPr/>
          <p:nvPr/>
        </p:nvSpPr>
        <p:spPr>
          <a:xfrm>
            <a:off x="5293852" y="4909822"/>
            <a:ext cx="1900758" cy="75534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pic>
        <p:nvPicPr>
          <p:cNvPr id="312" name="Google Shape;31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70868" y="3084563"/>
            <a:ext cx="373363" cy="16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23911" y="3084563"/>
            <a:ext cx="373363" cy="16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9756" y="3084563"/>
            <a:ext cx="373363" cy="16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02799" y="3084563"/>
            <a:ext cx="373363" cy="16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8644" y="3084563"/>
            <a:ext cx="373363" cy="160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"/>
          <p:cNvSpPr txBox="1">
            <a:spLocks noGrp="1"/>
          </p:cNvSpPr>
          <p:nvPr>
            <p:ph type="ctrTitle" idx="4294967295"/>
          </p:nvPr>
        </p:nvSpPr>
        <p:spPr>
          <a:xfrm>
            <a:off x="0" y="2108779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sz="7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phạm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vi 1000 </a:t>
            </a:r>
            <a:b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3)</a:t>
            </a:r>
            <a:endParaRPr sz="6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8"/>
          <p:cNvSpPr/>
          <p:nvPr/>
        </p:nvSpPr>
        <p:spPr>
          <a:xfrm>
            <a:off x="4664226" y="748301"/>
            <a:ext cx="85144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sz="36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3177664" y="1769342"/>
            <a:ext cx="8267095" cy="982456"/>
          </a:xfrm>
          <a:prstGeom prst="roundRect">
            <a:avLst>
              <a:gd name="adj" fmla="val 16667"/>
            </a:avLst>
          </a:prstGeom>
          <a:solidFill>
            <a:srgbClr val="CAB6E0"/>
          </a:solidFill>
          <a:ln w="25400" cap="flat" cmpd="sng">
            <a:solidFill>
              <a:srgbClr val="7C4D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Đếm số lượng theo đơn vị.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3177663" y="3349770"/>
            <a:ext cx="8267095" cy="9217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Đọc, viết các số tròn chục và “linh”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3177663" y="4822779"/>
            <a:ext cx="8267095" cy="921784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00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vận dụng trong giải quyết các tình huống thực tế.</a:t>
            </a:r>
            <a:endParaRPr sz="28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9" descr="31f7217a017c2d9a8a7bcbd9844c1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807" y="1616109"/>
            <a:ext cx="5994717" cy="472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9" descr="a05684f714522ad77246dba9447411b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4346" y="3260594"/>
            <a:ext cx="4174490" cy="295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 descr="觅元素584a989cd6c5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3345" y="425262"/>
            <a:ext cx="6506845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"/>
          <p:cNvSpPr txBox="1"/>
          <p:nvPr/>
        </p:nvSpPr>
        <p:spPr>
          <a:xfrm>
            <a:off x="4876138" y="2346748"/>
            <a:ext cx="6234053" cy="21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KHÁM PHÁ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KIẾN THỨC MỚI</a:t>
            </a:r>
            <a:endParaRPr sz="48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9" descr="572005ec0a0c4"/>
          <p:cNvPicPr preferRelativeResize="0"/>
          <p:nvPr/>
        </p:nvPicPr>
        <p:blipFill rotWithShape="1">
          <a:blip r:embed="rId6">
            <a:alphaModFix/>
          </a:blip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85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Kalam</vt:lpstr>
      <vt:lpstr>Times New Roman</vt:lpstr>
      <vt:lpstr>Montserrat</vt:lpstr>
      <vt:lpstr>Calibri</vt:lpstr>
      <vt:lpstr>Office Theme</vt:lpstr>
      <vt:lpstr>2_Doodle Sketchbook by Slidesgo</vt:lpstr>
      <vt:lpstr>Chào mừng các em  đến với tiết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Các số trong phạm vi 1000   (Tiết 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ở tiết học sau.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môn Toán</dc:title>
  <dc:creator>Lê Phúc Lâm</dc:creator>
  <cp:lastModifiedBy>ADMIN</cp:lastModifiedBy>
  <cp:revision>1</cp:revision>
  <dcterms:created xsi:type="dcterms:W3CDTF">2021-07-12T03:44:38Z</dcterms:created>
  <dcterms:modified xsi:type="dcterms:W3CDTF">2026-03-18T06:43:34Z</dcterms:modified>
</cp:coreProperties>
</file>