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</p:sldMasterIdLst>
  <p:notesMasterIdLst>
    <p:notesMasterId r:id="rId25"/>
  </p:notesMasterIdLst>
  <p:sldIdLst>
    <p:sldId id="2007577192" r:id="rId3"/>
    <p:sldId id="2007577189" r:id="rId4"/>
    <p:sldId id="2007577156" r:id="rId5"/>
    <p:sldId id="2007577157" r:id="rId6"/>
    <p:sldId id="2007577158" r:id="rId7"/>
    <p:sldId id="2007577159" r:id="rId8"/>
    <p:sldId id="583" r:id="rId9"/>
    <p:sldId id="2007577194" r:id="rId10"/>
    <p:sldId id="2007577190" r:id="rId11"/>
    <p:sldId id="2007577142" r:id="rId12"/>
    <p:sldId id="2007577191" r:id="rId13"/>
    <p:sldId id="2007577135" r:id="rId14"/>
    <p:sldId id="2007577152" r:id="rId15"/>
    <p:sldId id="2007577153" r:id="rId16"/>
    <p:sldId id="385" r:id="rId17"/>
    <p:sldId id="386" r:id="rId18"/>
    <p:sldId id="387" r:id="rId19"/>
    <p:sldId id="389" r:id="rId20"/>
    <p:sldId id="390" r:id="rId21"/>
    <p:sldId id="2007577155" r:id="rId22"/>
    <p:sldId id="281" r:id="rId23"/>
    <p:sldId id="2007577193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0000CC"/>
    <a:srgbClr val="660066"/>
    <a:srgbClr val="FF0000"/>
    <a:srgbClr val="FF6600"/>
    <a:srgbClr val="FF3399"/>
    <a:srgbClr val="BF520A"/>
    <a:srgbClr val="000066"/>
    <a:srgbClr val="CC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4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text “Ong </a:t>
            </a:r>
            <a:r>
              <a:rPr lang="en-US" dirty="0" err="1"/>
              <a:t>vàng</a:t>
            </a:r>
            <a:r>
              <a:rPr lang="en-US" dirty="0"/>
              <a:t>”, “</a:t>
            </a:r>
            <a:r>
              <a:rPr lang="en-US" dirty="0" err="1"/>
              <a:t>Bướm</a:t>
            </a:r>
            <a:r>
              <a:rPr lang="en-US" dirty="0"/>
              <a:t>” </a:t>
            </a:r>
            <a:r>
              <a:rPr lang="en-US" dirty="0" err="1"/>
              <a:t>hoặc</a:t>
            </a:r>
            <a:r>
              <a:rPr lang="en-US" dirty="0"/>
              <a:t> “</a:t>
            </a:r>
            <a:r>
              <a:rPr lang="en-US" dirty="0" err="1"/>
              <a:t>Cánh</a:t>
            </a:r>
            <a:r>
              <a:rPr lang="en-US" dirty="0"/>
              <a:t> cam”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bay </a:t>
            </a:r>
            <a:r>
              <a:rPr lang="en-US" dirty="0" err="1"/>
              <a:t>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3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5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5914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020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6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22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151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867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633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2365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27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55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378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779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103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82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66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5529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0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9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649" r:id="rId6"/>
    <p:sldLayoutId id="2147483655" r:id="rId7"/>
    <p:sldLayoutId id="2147483705" r:id="rId8"/>
    <p:sldLayoutId id="2147483664" r:id="rId9"/>
    <p:sldLayoutId id="2147483658" r:id="rId10"/>
    <p:sldLayoutId id="2147483666" r:id="rId11"/>
    <p:sldLayoutId id="2147483694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279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hdphoto" Target="../media/hdphoto3.wdp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microsoft.com/office/2007/relationships/hdphoto" Target="../media/hdphoto4.wdp"/><Relationship Id="rId2" Type="http://schemas.openxmlformats.org/officeDocument/2006/relationships/image" Target="../media/image29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6.png"/><Relationship Id="rId18" Type="http://schemas.openxmlformats.org/officeDocument/2006/relationships/image" Target="../media/image49.png"/><Relationship Id="rId3" Type="http://schemas.openxmlformats.org/officeDocument/2006/relationships/image" Target="../media/image29.png"/><Relationship Id="rId21" Type="http://schemas.openxmlformats.org/officeDocument/2006/relationships/image" Target="../media/image50.png"/><Relationship Id="rId7" Type="http://schemas.openxmlformats.org/officeDocument/2006/relationships/image" Target="../media/image45.png"/><Relationship Id="rId12" Type="http://schemas.openxmlformats.org/officeDocument/2006/relationships/slide" Target="slide18.xml"/><Relationship Id="rId17" Type="http://schemas.openxmlformats.org/officeDocument/2006/relationships/slide" Target="slide20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microsoft.com/office/2007/relationships/hdphoto" Target="../media/hdphoto5.wdp"/><Relationship Id="rId5" Type="http://schemas.openxmlformats.org/officeDocument/2006/relationships/image" Target="../media/image30.png"/><Relationship Id="rId15" Type="http://schemas.openxmlformats.org/officeDocument/2006/relationships/slide" Target="slide19.xml"/><Relationship Id="rId10" Type="http://schemas.openxmlformats.org/officeDocument/2006/relationships/image" Target="../media/image47.png"/><Relationship Id="rId19" Type="http://schemas.openxmlformats.org/officeDocument/2006/relationships/image" Target="../media/image37.png"/><Relationship Id="rId4" Type="http://schemas.microsoft.com/office/2007/relationships/hdphoto" Target="../media/hdphoto3.wdp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jpe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jpeg"/><Relationship Id="rId7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34597" y="1952420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32E02-AD03-45E5-8680-0AA555A3F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497" y="577632"/>
            <a:ext cx="1808848" cy="182158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1610497" y="2332970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374FEDC-61F7-4F77-B147-BF49A6517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35975"/>
            <a:ext cx="375134" cy="16386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BC2E01-257D-4F2B-B8E1-8AFF5CE65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758" y="577632"/>
            <a:ext cx="1808848" cy="18215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AE92FD0-8E30-4662-9FB8-48591FEDD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408" y="635975"/>
            <a:ext cx="375134" cy="16386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727AF2-C131-41D4-B354-CAEF8B848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2798" y="577632"/>
            <a:ext cx="1808848" cy="1821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7AA0D50-D92A-41FA-B586-05D274D92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1542" y="635975"/>
            <a:ext cx="375134" cy="1638652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0DDD1C8-C40F-44E0-BD80-8E7E264B8EF9}"/>
              </a:ext>
            </a:extLst>
          </p:cNvPr>
          <p:cNvSpPr/>
          <p:nvPr/>
        </p:nvSpPr>
        <p:spPr>
          <a:xfrm>
            <a:off x="4196729" y="2332970"/>
            <a:ext cx="255837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3A79B8C-18A4-4A7C-9A2F-E943B4CFD8A7}"/>
              </a:ext>
            </a:extLst>
          </p:cNvPr>
          <p:cNvSpPr/>
          <p:nvPr/>
        </p:nvSpPr>
        <p:spPr>
          <a:xfrm>
            <a:off x="7281107" y="2399218"/>
            <a:ext cx="309830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F09C51B-8C57-43CF-B623-A837AB8A5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3849" y="3429000"/>
            <a:ext cx="1808848" cy="18215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1D6DE9-5966-4DB9-B6E2-DA5E34113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534" y="3514097"/>
            <a:ext cx="375134" cy="16386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AF05D0-A574-40CC-92D1-AF1D3A5F3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668" y="3514097"/>
            <a:ext cx="375134" cy="16386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3636E41-B71E-421A-9C05-80257E58F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02" y="3514097"/>
            <a:ext cx="375134" cy="16386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86558A-FBA4-435F-B390-3C63D4F25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936" y="3514097"/>
            <a:ext cx="375134" cy="1638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FEAC0F8-AA51-452B-B907-FCFBAC4A7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9070" y="3514097"/>
            <a:ext cx="375134" cy="16386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B9D7301-BF28-4FE9-A9E5-AA38BF64D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204" y="3514097"/>
            <a:ext cx="375134" cy="163865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A871424-E5A6-4D08-A45A-6847CEC3B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338" y="3514097"/>
            <a:ext cx="375134" cy="16386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9FA698-0207-4107-BDEF-D6A40CE22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472" y="3514097"/>
            <a:ext cx="375134" cy="16386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75BFA4-9E00-4B54-A109-5C3A7F6B4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606" y="3520467"/>
            <a:ext cx="375134" cy="16386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A390BA-52C7-4010-92EF-9E6F051353E5}"/>
              </a:ext>
            </a:extLst>
          </p:cNvPr>
          <p:cNvSpPr/>
          <p:nvPr/>
        </p:nvSpPr>
        <p:spPr>
          <a:xfrm>
            <a:off x="2306342" y="5250586"/>
            <a:ext cx="386326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F971C1C-B315-478A-8569-1CC34A9EE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6582" y="3429000"/>
            <a:ext cx="1808848" cy="1821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6784B8-C90E-43C3-9776-83509B15B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685" y="3429000"/>
            <a:ext cx="1808848" cy="182158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CFA2BA0-3138-4E7D-AE26-70CD3A36A49D}"/>
              </a:ext>
            </a:extLst>
          </p:cNvPr>
          <p:cNvSpPr/>
          <p:nvPr/>
        </p:nvSpPr>
        <p:spPr>
          <a:xfrm>
            <a:off x="7183798" y="5250585"/>
            <a:ext cx="386326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2" y="235741"/>
            <a:ext cx="7810161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7" y="3968924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804708" y="5177902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150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170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180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200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160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30482 0.1569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4597 0.3418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7161 0.5212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03737 0.1701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596 0.5020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16693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6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8800" y="619760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30A0F-DC2E-4AC3-B791-0A93D7DF6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30" y="2344327"/>
            <a:ext cx="10492573" cy="121167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85280"/>
            <a:ext cx="1838368" cy="746812"/>
            <a:chOff x="1693121" y="165675"/>
            <a:chExt cx="1821853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85565" y="165675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7E9A6D-100A-4D90-B5EF-5A093D0BD3C8}"/>
              </a:ext>
            </a:extLst>
          </p:cNvPr>
          <p:cNvGrpSpPr/>
          <p:nvPr/>
        </p:nvGrpSpPr>
        <p:grpSpPr>
          <a:xfrm>
            <a:off x="2912164" y="2718482"/>
            <a:ext cx="964095" cy="630422"/>
            <a:chOff x="2912164" y="2718482"/>
            <a:chExt cx="964095" cy="6304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CB0714-8749-4087-8D3E-23DE7476EB76}"/>
                </a:ext>
              </a:extLst>
            </p:cNvPr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name="adj" fmla="val 9671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8F110-570A-4676-B961-1DB018FF2B8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F5721D-DC69-430C-833F-5A8B3EFDC28F}"/>
              </a:ext>
            </a:extLst>
          </p:cNvPr>
          <p:cNvGrpSpPr/>
          <p:nvPr/>
        </p:nvGrpSpPr>
        <p:grpSpPr>
          <a:xfrm>
            <a:off x="4867934" y="2718482"/>
            <a:ext cx="964095" cy="630422"/>
            <a:chOff x="2912164" y="2719065"/>
            <a:chExt cx="964095" cy="6304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11A0AE-979E-47DA-A0DB-8583B64E1402}"/>
                </a:ext>
              </a:extLst>
            </p:cNvPr>
            <p:cNvSpPr/>
            <p:nvPr/>
          </p:nvSpPr>
          <p:spPr>
            <a:xfrm>
              <a:off x="2982180" y="2719065"/>
              <a:ext cx="636105" cy="630422"/>
            </a:xfrm>
            <a:prstGeom prst="roundRect">
              <a:avLst>
                <a:gd name="adj" fmla="val 12757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753F81-D2F1-4C8E-B40A-7D53F7A39D4A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8EC3CF-2BFD-4F8A-8375-24C24EB001CE}"/>
              </a:ext>
            </a:extLst>
          </p:cNvPr>
          <p:cNvGrpSpPr/>
          <p:nvPr/>
        </p:nvGrpSpPr>
        <p:grpSpPr>
          <a:xfrm>
            <a:off x="5893445" y="2727616"/>
            <a:ext cx="964095" cy="630422"/>
            <a:chOff x="2912164" y="2719065"/>
            <a:chExt cx="964095" cy="6304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3253DD-1E48-4CD6-8BA8-79E70FFEA1B5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735F5B-B499-4A50-8330-6B72BB098562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7864766" y="2726590"/>
            <a:ext cx="964095" cy="630422"/>
            <a:chOff x="29121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8878557" y="2726590"/>
            <a:ext cx="964095" cy="630422"/>
            <a:chOff x="29121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D6A0769A-0EAC-476F-A20A-36F7CEE2399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65D9FA-1AA4-4BB1-853B-82E374B956B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2675772" y="260095"/>
            <a:ext cx="6998580" cy="746812"/>
            <a:chOff x="1693121" y="130495"/>
            <a:chExt cx="6779001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6555102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án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687422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2390FF6-BDAD-4556-9936-7372299AC8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415" t="8619" r="1007" b="12483"/>
          <a:stretch/>
        </p:blipFill>
        <p:spPr>
          <a:xfrm>
            <a:off x="6568218" y="2132314"/>
            <a:ext cx="4646388" cy="2972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7238CA-2016-4004-B5B7-EFF3E4A64C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0900"/>
          <a:stretch/>
        </p:blipFill>
        <p:spPr>
          <a:xfrm>
            <a:off x="-84048" y="2979467"/>
            <a:ext cx="2095468" cy="3878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E2B811-A0DB-4559-89AC-21789CFA5922}"/>
              </a:ext>
            </a:extLst>
          </p:cNvPr>
          <p:cNvSpPr txBox="1"/>
          <p:nvPr/>
        </p:nvSpPr>
        <p:spPr>
          <a:xfrm>
            <a:off x="977394" y="1497472"/>
            <a:ext cx="596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6A76EA1-C898-446B-BAD0-46BCC851B388}"/>
              </a:ext>
            </a:extLst>
          </p:cNvPr>
          <p:cNvSpPr/>
          <p:nvPr/>
        </p:nvSpPr>
        <p:spPr>
          <a:xfrm>
            <a:off x="2675774" y="2449393"/>
            <a:ext cx="2005293" cy="61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800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F00AB19-E39F-489E-85BD-4ECCD3372AF4}"/>
              </a:ext>
            </a:extLst>
          </p:cNvPr>
          <p:cNvSpPr/>
          <p:nvPr/>
        </p:nvSpPr>
        <p:spPr>
          <a:xfrm>
            <a:off x="2675773" y="3434481"/>
            <a:ext cx="2005293" cy="61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170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5E1C23-56CE-4351-83C0-E3D96D4C927F}"/>
              </a:ext>
            </a:extLst>
          </p:cNvPr>
          <p:cNvSpPr/>
          <p:nvPr/>
        </p:nvSpPr>
        <p:spPr>
          <a:xfrm>
            <a:off x="2675772" y="4419569"/>
            <a:ext cx="2005293" cy="61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80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AE879-8651-4949-8CE5-B978B4D4B4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55" y="3294462"/>
            <a:ext cx="857250" cy="857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5E7A61-560D-4409-AA28-BCC6AB00D39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6" y="4365646"/>
            <a:ext cx="707846" cy="707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319F4C9-5EFC-4401-9DA7-4C137C160BE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6" y="2403339"/>
            <a:ext cx="707846" cy="7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/>
      <p:bldP spid="25" grpId="0" animBg="1"/>
      <p:bldP spid="25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440690"/>
            <a:ext cx="12192000" cy="641731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2115738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2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0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79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5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58" y="5402644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0" y="5587955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7" y="4172342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8" y="5458142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4" y="417985"/>
            <a:ext cx="6521437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24455" y="1076480"/>
            <a:ext cx="5190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C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THOÁT KHỎI LƯỚI NHỆN</a:t>
            </a: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40690"/>
            <a:ext cx="12192000" cy="641731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sp>
        <p:nvSpPr>
          <p:cNvPr id="87" name="Google Shape;182;p27"/>
          <p:cNvSpPr/>
          <p:nvPr/>
        </p:nvSpPr>
        <p:spPr>
          <a:xfrm>
            <a:off x="9100197" y="289647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chemeClr val="lt1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02173" y="2986634"/>
            <a:ext cx="420472" cy="4835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6489985" y="485303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6705466" y="4812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48" y="2669331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8" action="ppaction://hlinksldjump"/>
          </p:cNvPr>
          <p:cNvSpPr/>
          <p:nvPr/>
        </p:nvSpPr>
        <p:spPr>
          <a:xfrm>
            <a:off x="1704120" y="1896467"/>
            <a:ext cx="2994496" cy="76079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150" y="210026"/>
            <a:ext cx="1405841" cy="17470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66" y="2602668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2" action="ppaction://hlinksldjump"/>
          </p:cNvPr>
          <p:cNvSpPr/>
          <p:nvPr/>
        </p:nvSpPr>
        <p:spPr>
          <a:xfrm>
            <a:off x="8883993" y="3796385"/>
            <a:ext cx="1801131" cy="613055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94" y="2471378"/>
            <a:ext cx="1497330" cy="120967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6483391" y="4702944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5" action="ppaction://hlinksldjump"/>
          </p:cNvPr>
          <p:cNvSpPr/>
          <p:nvPr/>
        </p:nvSpPr>
        <p:spPr>
          <a:xfrm>
            <a:off x="5701145" y="5851903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54" y="4226510"/>
            <a:ext cx="1771650" cy="1771650"/>
          </a:xfrm>
          <a:prstGeom prst="rect">
            <a:avLst/>
          </a:prstGeom>
        </p:spPr>
      </p:pic>
      <p:sp>
        <p:nvSpPr>
          <p:cNvPr id="26" name="Rounded Rectangle 74">
            <a:hlinkClick r:id="rId17" action="ppaction://hlinksldjump"/>
            <a:extLst>
              <a:ext uri="{FF2B5EF4-FFF2-40B4-BE49-F238E27FC236}">
                <a16:creationId xmlns:a16="http://schemas.microsoft.com/office/drawing/2014/main" id="{81D83F55-848B-4752-881E-A9A74AB82B7D}"/>
              </a:ext>
            </a:extLst>
          </p:cNvPr>
          <p:cNvSpPr/>
          <p:nvPr/>
        </p:nvSpPr>
        <p:spPr>
          <a:xfrm>
            <a:off x="733225" y="4918716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Bọ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ngựa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182;p27">
            <a:extLst>
              <a:ext uri="{FF2B5EF4-FFF2-40B4-BE49-F238E27FC236}">
                <a16:creationId xmlns:a16="http://schemas.microsoft.com/office/drawing/2014/main" id="{7E86163A-1BAD-4126-8285-F247BD861044}"/>
              </a:ext>
            </a:extLst>
          </p:cNvPr>
          <p:cNvSpPr/>
          <p:nvPr/>
        </p:nvSpPr>
        <p:spPr>
          <a:xfrm>
            <a:off x="2098929" y="4190551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" name="Google Shape;182;p27">
            <a:extLst>
              <a:ext uri="{FF2B5EF4-FFF2-40B4-BE49-F238E27FC236}">
                <a16:creationId xmlns:a16="http://schemas.microsoft.com/office/drawing/2014/main" id="{A37DDABC-D5DD-4E3B-B6D7-CDA2EAB691A1}"/>
              </a:ext>
            </a:extLst>
          </p:cNvPr>
          <p:cNvSpPr/>
          <p:nvPr/>
        </p:nvSpPr>
        <p:spPr>
          <a:xfrm>
            <a:off x="1796347" y="4349799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70FB2-20FD-46F8-A9CD-C52A9035B8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2927" y="3773105"/>
            <a:ext cx="1322193" cy="10799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0EC680-3220-443B-AD21-05EE7DEA3A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66" y="3030453"/>
            <a:ext cx="2536067" cy="2165179"/>
          </a:xfrm>
          <a:prstGeom prst="rect">
            <a:avLst/>
          </a:prstGeom>
        </p:spPr>
      </p:pic>
      <p:pic>
        <p:nvPicPr>
          <p:cNvPr id="8" name="Picture 7">
            <a:hlinkClick r:id="rId20" action="ppaction://hlinksldjump"/>
            <a:extLst>
              <a:ext uri="{FF2B5EF4-FFF2-40B4-BE49-F238E27FC236}">
                <a16:creationId xmlns:a16="http://schemas.microsoft.com/office/drawing/2014/main" id="{DF91336A-29B1-4E02-A6F5-75AC458434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40" y="5618990"/>
            <a:ext cx="1016197" cy="992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1.0069 -0.4546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2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98646 0.2277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ldLvl="0" animBg="1"/>
      <p:bldP spid="60" grpId="0" bldLvl="0" animBg="1"/>
      <p:bldP spid="75" grpId="0" bldLvl="0" animBg="1"/>
      <p:bldP spid="2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Picture 4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6260" y="4265224"/>
            <a:ext cx="1667309" cy="2280755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129535" y="1887240"/>
            <a:ext cx="6398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140, …, 160, …, 180</a:t>
            </a:r>
            <a:endParaRPr lang="vi-V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084149" y="4265224"/>
            <a:ext cx="5037549" cy="1537526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   150, 170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947748" y="1788888"/>
            <a:ext cx="4451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190</a:t>
            </a:r>
            <a:endParaRPr lang="vi-VN" alt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403259" y="4190969"/>
            <a:ext cx="5795645" cy="178562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r>
              <a:rPr kumimoji="0" lang="en-US" altLang="zh-CN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trăm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chín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mươi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1" name="Picture 6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60" y="4413250"/>
            <a:ext cx="2164080" cy="1748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5295781" y="2118072"/>
            <a:ext cx="4178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374080" y="4329236"/>
            <a:ext cx="4234661" cy="132421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150</a:t>
            </a:r>
            <a:endParaRPr kumimoji="0" lang="vi-VN" altLang="zh-CN" sz="4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6" name="Picture 7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4364355"/>
            <a:ext cx="2277745" cy="227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13268-9978-409C-9420-B4C32B2BD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5526" y="1614547"/>
            <a:ext cx="2480255" cy="1591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613317"/>
            <a:ext cx="10197620" cy="31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984838" y="2590692"/>
            <a:ext cx="5654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374080" y="4329236"/>
            <a:ext cx="4234661" cy="132421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160</a:t>
            </a:r>
            <a:endParaRPr kumimoji="0" lang="vi-VN" altLang="zh-CN" sz="4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6" name="Picture 7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6793" y="4642449"/>
            <a:ext cx="2753614" cy="2215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002FA-45EC-4421-833B-AED815CED9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4838" y="1070518"/>
            <a:ext cx="5232098" cy="14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2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17294" y="3487724"/>
            <a:ext cx="7299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68296" y="3429000"/>
            <a:ext cx="7299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5409" y="2633944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 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các em ở tiết học sau. 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3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539AF-87BF-4E50-A19F-4E44A3111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2814320" y="2251973"/>
            <a:ext cx="5615075" cy="97664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 số tương ứng: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1229" y="1029725"/>
            <a:ext cx="2498387" cy="1661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5212" y="3379907"/>
            <a:ext cx="1808848" cy="1821586"/>
          </a:xfrm>
          <a:prstGeom prst="rect">
            <a:avLst/>
          </a:prstGeom>
        </p:spPr>
      </p:pic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4678878" y="5349224"/>
            <a:ext cx="2141516" cy="9232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00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1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FA9619-ED64-4D1B-AF81-0A7E81AD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040466" y="1940917"/>
            <a:ext cx="5584595" cy="1427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 số tương ứng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6774186" y="775797"/>
            <a:ext cx="2740432" cy="1821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527" y="3877032"/>
            <a:ext cx="1808848" cy="182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2DF29-6EC6-4C2A-834D-E3EBC6DDC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7152" y="3877032"/>
            <a:ext cx="1808848" cy="1821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50C74-6C0B-4CFB-A0B5-BEF88E254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777" y="3877032"/>
            <a:ext cx="1808848" cy="1821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EA067-C7A1-4532-AAF9-918E109E0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4402" y="3877032"/>
            <a:ext cx="1808848" cy="18215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B44CA3-DD1A-4FA5-87D9-E10A57E3F10A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191576" y="5598338"/>
            <a:ext cx="2141516" cy="9232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00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57D304-1D35-4D44-83DF-C63C1849C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62605" y="2036373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5711414" y="488710"/>
            <a:ext cx="1634934" cy="1821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128" y="3163548"/>
            <a:ext cx="1222805" cy="1231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2DF29-6EC6-4C2A-834D-E3EBC6DDC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0377" y="3163548"/>
            <a:ext cx="1222805" cy="1231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50C74-6C0B-4CFB-A0B5-BEF88E254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626" y="3185397"/>
            <a:ext cx="1222805" cy="1231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EA067-C7A1-4532-AAF9-918E109E0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8875" y="3185397"/>
            <a:ext cx="1222805" cy="1231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94A0A4-DC68-4ED5-8DD1-9685D361B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8124" y="3163548"/>
            <a:ext cx="1222805" cy="1231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E63D9D-8D86-4107-9445-B02188F8B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7373" y="3185397"/>
            <a:ext cx="1222805" cy="12314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6620" y="3185397"/>
            <a:ext cx="1222805" cy="123141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190922" y="4659931"/>
            <a:ext cx="2141516" cy="9232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39266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F123B42-8425-4102-9481-DCDEFCD31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79626" y="1802051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6920970" y="678032"/>
            <a:ext cx="2740432" cy="182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2DF29-6EC6-4C2A-834D-E3EBC6DDC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7955" y="2933004"/>
            <a:ext cx="1086345" cy="1093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50C74-6C0B-4CFB-A0B5-BEF88E254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204" y="2954853"/>
            <a:ext cx="1086345" cy="1093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EA067-C7A1-4532-AAF9-918E109E0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6453" y="2954853"/>
            <a:ext cx="1086345" cy="1093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94A0A4-DC68-4ED5-8DD1-9685D361B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146" y="2954853"/>
            <a:ext cx="1086345" cy="1093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E63D9D-8D86-4107-9445-B02188F8B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4951" y="2954853"/>
            <a:ext cx="1086345" cy="10939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7954" y="4088481"/>
            <a:ext cx="1086345" cy="109399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172987" y="5388341"/>
            <a:ext cx="2141516" cy="9232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B0C026-B139-4B80-A041-C6919D3B9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204" y="4088481"/>
            <a:ext cx="1086345" cy="10939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8747E0-64DC-4ACB-A477-F090C7AF0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6453" y="4088481"/>
            <a:ext cx="1086345" cy="10939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BBC683-7933-4360-A63D-3C5E1D050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146" y="4088481"/>
            <a:ext cx="1086345" cy="10939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C09B4C-8A94-43C9-9F34-1770C286C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4951" y="4088481"/>
            <a:ext cx="1086345" cy="10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2108779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7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Các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số trong phạm vi 1000 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(Tiết 2)</a:t>
            </a:r>
            <a:endParaRPr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4226" y="748301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177664" y="1769342"/>
            <a:ext cx="8267095" cy="98245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 số lượng theo chục.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3349770"/>
            <a:ext cx="8267095" cy="9217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Đọc, viết các số tròn chục.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4822779"/>
            <a:ext cx="8267095" cy="921784"/>
          </a:xfrm>
          <a:prstGeom prst="roundRect">
            <a:avLst/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vận dụng trong giải quyết các tình huống thực tế.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99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543029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3595</TotalTime>
  <Words>332</Words>
  <Application>Microsoft Office PowerPoint</Application>
  <PresentationFormat>Widescreen</PresentationFormat>
  <Paragraphs>87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Microsoft YaHei</vt:lpstr>
      <vt:lpstr>SimSun</vt:lpstr>
      <vt:lpstr>Arial</vt:lpstr>
      <vt:lpstr>Calibri</vt:lpstr>
      <vt:lpstr>Calibri Light</vt:lpstr>
      <vt:lpstr>Cambria Math</vt:lpstr>
      <vt:lpstr>等线</vt:lpstr>
      <vt:lpstr>Kalam</vt:lpstr>
      <vt:lpstr>Montserrat</vt:lpstr>
      <vt:lpstr>Times New Roman</vt:lpstr>
      <vt:lpstr>UTM Avo</vt:lpstr>
      <vt:lpstr>Office Theme</vt:lpstr>
      <vt:lpstr>2_Doodle Sketchbook by Slidesgo</vt:lpstr>
      <vt:lpstr>Chào mừng các em  đến với tiết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Các số trong phạm vi 1000 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ở tiết học sau.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363</cp:revision>
  <dcterms:created xsi:type="dcterms:W3CDTF">2021-07-12T03:44:38Z</dcterms:created>
  <dcterms:modified xsi:type="dcterms:W3CDTF">2023-03-12T02:42:49Z</dcterms:modified>
</cp:coreProperties>
</file>