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42" r:id="rId3"/>
  </p:sldMasterIdLst>
  <p:notesMasterIdLst>
    <p:notesMasterId r:id="rId26"/>
  </p:notesMasterIdLst>
  <p:handoutMasterIdLst>
    <p:handoutMasterId r:id="rId27"/>
  </p:handoutMasterIdLst>
  <p:sldIdLst>
    <p:sldId id="2007577192" r:id="rId4"/>
    <p:sldId id="2007577189" r:id="rId5"/>
    <p:sldId id="2007577195" r:id="rId6"/>
    <p:sldId id="583" r:id="rId7"/>
    <p:sldId id="2007577193" r:id="rId8"/>
    <p:sldId id="2007577190" r:id="rId9"/>
    <p:sldId id="2007577142" r:id="rId10"/>
    <p:sldId id="2007577154" r:id="rId11"/>
    <p:sldId id="2007577155" r:id="rId12"/>
    <p:sldId id="2007577156" r:id="rId13"/>
    <p:sldId id="2007577191" r:id="rId14"/>
    <p:sldId id="2007577152" r:id="rId15"/>
    <p:sldId id="2007577135" r:id="rId16"/>
    <p:sldId id="275" r:id="rId17"/>
    <p:sldId id="276" r:id="rId18"/>
    <p:sldId id="277" r:id="rId19"/>
    <p:sldId id="278" r:id="rId20"/>
    <p:sldId id="279" r:id="rId21"/>
    <p:sldId id="280" r:id="rId22"/>
    <p:sldId id="2007577153" r:id="rId23"/>
    <p:sldId id="281" r:id="rId24"/>
    <p:sldId id="2007577194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00"/>
    <a:srgbClr val="FF7707"/>
    <a:srgbClr val="0000CC"/>
    <a:srgbClr val="660066"/>
    <a:srgbClr val="FF6600"/>
    <a:srgbClr val="FF3399"/>
    <a:srgbClr val="BF520A"/>
    <a:srgbClr val="00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507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74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308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72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6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956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45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5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76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6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10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75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62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89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38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35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21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0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08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92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9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58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49" r:id="rId6"/>
    <p:sldLayoutId id="2147483650" r:id="rId7"/>
    <p:sldLayoutId id="2147483655" r:id="rId8"/>
    <p:sldLayoutId id="2147483724" r:id="rId9"/>
    <p:sldLayoutId id="214748373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442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18" Type="http://schemas.openxmlformats.org/officeDocument/2006/relationships/slide" Target="slide20.xml"/><Relationship Id="rId26" Type="http://schemas.openxmlformats.org/officeDocument/2006/relationships/image" Target="../media/image47.png"/><Relationship Id="rId3" Type="http://schemas.openxmlformats.org/officeDocument/2006/relationships/image" Target="../media/image29.png"/><Relationship Id="rId21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slide" Target="slide19.xml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slide" Target="slide18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slide" Target="slide17.xml"/><Relationship Id="rId23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slide" Target="slide1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4597" y="195242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199CE93-E598-4657-83C2-43AC4074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561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948" y="3925898"/>
            <a:ext cx="1555294" cy="15662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818" y="3981259"/>
            <a:ext cx="284952" cy="1451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297" y="3981259"/>
            <a:ext cx="284952" cy="14517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892" y="3981259"/>
            <a:ext cx="284952" cy="14517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8171" y="3997865"/>
            <a:ext cx="284952" cy="145175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9018" y="5137751"/>
            <a:ext cx="199552" cy="191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638" y="3940620"/>
            <a:ext cx="1555294" cy="1566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613C25-6B2E-4BB5-9431-7F80645B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196" y="3925899"/>
            <a:ext cx="1555294" cy="1566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3F7197-8CD6-4429-A533-8B9E0F24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617" y="3925897"/>
            <a:ext cx="1555294" cy="1566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0A17AF-DEA5-463A-8F97-49E5BFCFE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884" y="3925896"/>
            <a:ext cx="1555294" cy="1566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D3D81-7F37-4725-AC00-91F204403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447" y="3981258"/>
            <a:ext cx="284952" cy="1451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D0A18-3305-4EA3-B9E8-CF455AD52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4723" y="3964651"/>
            <a:ext cx="284952" cy="14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51599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2147" y="637574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59054"/>
            <a:ext cx="1755118" cy="746812"/>
            <a:chOff x="1693121" y="141973"/>
            <a:chExt cx="173934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03061" y="141973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B9D673-AADA-4494-B606-4BA2D60C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8" y="1835475"/>
            <a:ext cx="3951830" cy="290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4905A7-C472-4F26-8F1F-1228AA61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46" y="1814261"/>
            <a:ext cx="6320895" cy="270895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2159613" y="3892794"/>
            <a:ext cx="964095" cy="630422"/>
            <a:chOff x="28867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67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7811452" y="3810441"/>
            <a:ext cx="964095" cy="630422"/>
            <a:chOff x="28994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994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92457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4128648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6" y="3968924"/>
            <a:ext cx="412864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723205" y="5183819"/>
            <a:ext cx="4210797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513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125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640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800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705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013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5872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656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59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7 0.51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EM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KHỎI</a:t>
            </a:r>
            <a:endParaRPr dirty="0">
              <a:solidFill>
                <a:srgbClr val="0000CC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ĐÁM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CHÁY</a:t>
            </a:r>
            <a:endParaRPr sz="4400" b="1" cap="none" dirty="0">
              <a:solidFill>
                <a:srgbClr val="0000CC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E7DFC21-E0F7-436C-B641-6AE9B0FE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52" y="3940833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506" y="4082547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96583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1983593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292867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3960751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34803" y="10070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177" y="5130556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7456" y="3508723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65102" y="5329525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259755" y="4177951"/>
            <a:ext cx="1572952" cy="2449838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6264" y="4712313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4951" y="3581938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/>
          <a:srcRect l="-5191" t="-2627" r="57121" b="2627"/>
          <a:stretch/>
        </p:blipFill>
        <p:spPr>
          <a:xfrm>
            <a:off x="4381170" y="4430249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2436" y="5303982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66487" y="4303996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6"/>
          <a:srcRect l="14081" r="14081"/>
          <a:stretch/>
        </p:blipFill>
        <p:spPr>
          <a:xfrm flipH="1">
            <a:off x="4359853" y="4065990"/>
            <a:ext cx="122295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35647" y="4855110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Go to End 1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373146" y="5799111"/>
            <a:ext cx="662474" cy="541021"/>
          </a:xfrm>
          <a:prstGeom prst="actionButtonE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3281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7669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49662 0.029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5247 0.024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17" y="120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6306 0.0328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63281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6306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8B2BEA-63C2-4675-8FC3-5F2C23294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90" y="249990"/>
            <a:ext cx="10187789" cy="19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2"/>
          <p:cNvSpPr/>
          <p:nvPr/>
        </p:nvSpPr>
        <p:spPr>
          <a:xfrm>
            <a:off x="3182725" y="2816723"/>
            <a:ext cx="582654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Bốn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linh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8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87406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319471" y="854787"/>
            <a:ext cx="3553057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405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56B175-34CC-4196-8FF8-EEA50080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47" y="275302"/>
            <a:ext cx="10273990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23"/>
          <p:cNvSpPr/>
          <p:nvPr/>
        </p:nvSpPr>
        <p:spPr>
          <a:xfrm>
            <a:off x="4360261" y="912614"/>
            <a:ext cx="487223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721</a:t>
            </a:r>
          </a:p>
        </p:txBody>
      </p:sp>
      <p:pic>
        <p:nvPicPr>
          <p:cNvPr id="1899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1020" y="381724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37C4AC25-45C9-4630-8FB7-48698A25FCEF}"/>
              </a:ext>
            </a:extLst>
          </p:cNvPr>
          <p:cNvSpPr/>
          <p:nvPr/>
        </p:nvSpPr>
        <p:spPr>
          <a:xfrm>
            <a:off x="2820404" y="2855649"/>
            <a:ext cx="6316875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Bảy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mốt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417A8-89AA-4B8D-A7AD-E56543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83776" y="3964061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7" name="Google Shape;1907;p24"/>
          <p:cNvSpPr/>
          <p:nvPr/>
        </p:nvSpPr>
        <p:spPr>
          <a:xfrm>
            <a:off x="4453082" y="878797"/>
            <a:ext cx="5703641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254</a:t>
            </a:r>
          </a:p>
        </p:txBody>
      </p:sp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8CD8D8F1-AF81-4728-B097-2AA3F7C6AA92}"/>
              </a:ext>
            </a:extLst>
          </p:cNvPr>
          <p:cNvSpPr/>
          <p:nvPr/>
        </p:nvSpPr>
        <p:spPr>
          <a:xfrm>
            <a:off x="3301469" y="2875724"/>
            <a:ext cx="567467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tư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6AD0A2-76DD-4B89-BC71-BBB0A1880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5"/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919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8279" y="3755293"/>
            <a:ext cx="2847170" cy="26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A6637-0DE0-4B74-A40F-3C422CE0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406" y="853370"/>
            <a:ext cx="4483510" cy="1585029"/>
          </a:xfrm>
          <a:prstGeom prst="rect">
            <a:avLst/>
          </a:prstGeom>
        </p:spPr>
      </p:pic>
      <p:sp>
        <p:nvSpPr>
          <p:cNvPr id="10" name="Google Shape;1885;p22">
            <a:extLst>
              <a:ext uri="{FF2B5EF4-FFF2-40B4-BE49-F238E27FC236}">
                <a16:creationId xmlns:a16="http://schemas.microsoft.com/office/drawing/2014/main" id="{B67E225C-6618-482E-B7B6-B2F1249B6C8A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630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501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71ACC-F013-4CCA-BFDE-B08C5D9CB81A}"/>
              </a:ext>
            </a:extLst>
          </p:cNvPr>
          <p:cNvSpPr/>
          <p:nvPr/>
        </p:nvSpPr>
        <p:spPr>
          <a:xfrm>
            <a:off x="3572327" y="3739896"/>
            <a:ext cx="5047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Vòng quay may mắn 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4;p25">
            <a:extLst>
              <a:ext uri="{FF2B5EF4-FFF2-40B4-BE49-F238E27FC236}">
                <a16:creationId xmlns:a16="http://schemas.microsoft.com/office/drawing/2014/main" id="{5EF9DBFD-4350-4B3C-90DC-15902013D6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916;p25">
            <a:extLst>
              <a:ext uri="{FF2B5EF4-FFF2-40B4-BE49-F238E27FC236}">
                <a16:creationId xmlns:a16="http://schemas.microsoft.com/office/drawing/2014/main" id="{237CCA0F-84FA-4E8F-BFAC-A0FEE26A53BD}"/>
              </a:ext>
            </a:extLst>
          </p:cNvPr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" name="Google Shape;1885;p22">
            <a:extLst>
              <a:ext uri="{FF2B5EF4-FFF2-40B4-BE49-F238E27FC236}">
                <a16:creationId xmlns:a16="http://schemas.microsoft.com/office/drawing/2014/main" id="{586FBDCF-877D-48D3-BA11-2BB012F2851C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463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25FAE-DC1C-410E-9283-CC0131F7D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904" y="839096"/>
            <a:ext cx="4637254" cy="173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4265" y="3487724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5267" y="3429000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ở tiết học sau. 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56813"/>
            <a:ext cx="5699678" cy="5568236"/>
            <a:chOff x="2475700" y="1677717"/>
            <a:chExt cx="3881038" cy="3791536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9931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0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105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76535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4903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108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1665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396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1194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227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0962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91440" y="454912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8798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106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0724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4136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23629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1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3046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109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321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7879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47168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17358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8585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059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37796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0498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8749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103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31453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158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8695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46276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9928" y="-25052"/>
            <a:ext cx="609600" cy="609600"/>
          </a:xfrm>
          <a:prstGeom prst="rect">
            <a:avLst/>
          </a:prstGeom>
        </p:spPr>
      </p:pic>
      <p:sp>
        <p:nvSpPr>
          <p:cNvPr id="1035" name="TextBox 1034"/>
          <p:cNvSpPr txBox="1"/>
          <p:nvPr/>
        </p:nvSpPr>
        <p:spPr>
          <a:xfrm>
            <a:off x="304247" y="1051251"/>
            <a:ext cx="2133601" cy="41549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quay may mắn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35534" y="1087120"/>
            <a:ext cx="2563091" cy="43189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Luật chơi: </a:t>
            </a:r>
            <a:r>
              <a:rPr lang="en-US" sz="3200" dirty="0" smtClean="0">
                <a:solidFill>
                  <a:schemeClr val="tx1"/>
                </a:solidFill>
              </a:rPr>
              <a:t>Đọc các số theo kim chỉ trên vòng quay may mắn.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2180545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Các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số có ba chữ số</a:t>
            </a:r>
            <a:endParaRPr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4" y="1769342"/>
            <a:ext cx="8267095" cy="9824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 số lượng theo đơn vị.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3349770"/>
            <a:ext cx="8267095" cy="921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Đọc, viết các số tròn chục và “linh”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4822779"/>
            <a:ext cx="8267095" cy="921784"/>
          </a:xfrm>
          <a:prstGeom prst="roundRect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vận dụng trong giải quyết các tình huống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BC308-2FF2-413A-BD0D-25CAB945A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33" y="560019"/>
            <a:ext cx="1637677" cy="16492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755234" y="2275333"/>
            <a:ext cx="324411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28" y="1856371"/>
            <a:ext cx="228518" cy="2190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114" y="626123"/>
            <a:ext cx="326314" cy="1517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42A244-0D6C-43D3-B1D5-68976F76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742" y="582256"/>
            <a:ext cx="1637677" cy="1649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2AF6E4-59A9-4DC4-90CF-015AF5EA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0633" y="582256"/>
            <a:ext cx="1637677" cy="1649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0AA138-D842-4E8E-91AB-753905F46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524" y="582256"/>
            <a:ext cx="1637677" cy="1649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7F9A5B-F59B-42B9-9A43-B147A1239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044" y="647355"/>
            <a:ext cx="326314" cy="1517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5404BF-CA29-43A7-B37F-29E5468C5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089" y="647355"/>
            <a:ext cx="326314" cy="15170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63C4DF-3AB1-4435-9FFD-769E649C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34" y="647355"/>
            <a:ext cx="326314" cy="15170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3AD6E4-515D-4F76-87E8-AFA21FDFD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3266" y="647355"/>
            <a:ext cx="326314" cy="1517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B1B064-6951-48A9-9DB3-C9E6E3865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311" y="647355"/>
            <a:ext cx="326314" cy="15170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B0821C-C08E-4138-9257-A25EF04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898661"/>
            <a:ext cx="228518" cy="219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BEC962-CA8C-4598-9B5C-D702C24E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679586"/>
            <a:ext cx="228518" cy="21907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8CB16D-170A-4E9F-BBF5-9AB110BACB64}"/>
              </a:ext>
            </a:extLst>
          </p:cNvPr>
          <p:cNvSpPr/>
          <p:nvPr/>
        </p:nvSpPr>
        <p:spPr>
          <a:xfrm>
            <a:off x="6432308" y="230240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1CA89E3-A89D-405D-8C64-FC96320C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4" y="3630256"/>
            <a:ext cx="1637677" cy="164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3FD405-514B-4551-96D3-82516C10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375" y="3630256"/>
            <a:ext cx="1637677" cy="16492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4B75D3B-CC81-4F7F-9069-C96B70E19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922801"/>
            <a:ext cx="265611" cy="2546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16E426-384B-4093-B39E-69FD3E28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797324"/>
            <a:ext cx="265611" cy="2546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A5124B9-C313-40C1-BDCF-F9216D808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671847"/>
            <a:ext cx="265611" cy="2546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C292E0-9B94-417B-8ABB-213F30051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546370"/>
            <a:ext cx="265611" cy="2546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2A3FD4-2202-4AB6-8ECF-1CC713EB5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420893"/>
            <a:ext cx="265611" cy="2546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52C811-61D6-438A-B89B-3CE900810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295416"/>
            <a:ext cx="265611" cy="2546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833D427-5C5A-4694-A8B7-1900BCF811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169939"/>
            <a:ext cx="265611" cy="2546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5739AD-2C85-45D7-BCE0-E9771D07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044462"/>
            <a:ext cx="265611" cy="2546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DBDFE01-F002-4BE4-AFA0-F07A740092C4}"/>
              </a:ext>
            </a:extLst>
          </p:cNvPr>
          <p:cNvSpPr/>
          <p:nvPr/>
        </p:nvSpPr>
        <p:spPr>
          <a:xfrm>
            <a:off x="400589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01BC03D-401A-46DC-BEE6-F495679E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542" y="3596288"/>
            <a:ext cx="1637677" cy="1649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475FF99-8857-4E3A-825B-90FF99D2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433" y="3596288"/>
            <a:ext cx="1637677" cy="16492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D456561-06A9-48F7-8C00-832DC2D7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324" y="3596288"/>
            <a:ext cx="1637677" cy="16492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4B7041D-07D3-4446-BE15-8A7CEB9C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3293" y="3596288"/>
            <a:ext cx="1637677" cy="16492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37D083B-32AD-44DA-BE95-AF2AAE59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157" y="3645042"/>
            <a:ext cx="326314" cy="15170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FAF2B49-0F37-477E-BA63-B88407A9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202" y="3645042"/>
            <a:ext cx="326314" cy="15170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7F93EE4-D927-42BC-9AA7-9FEC79C2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9247" y="3645042"/>
            <a:ext cx="326314" cy="1517002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3DB8193-B7C2-4419-82F7-4C2DE5A2BE61}"/>
              </a:ext>
            </a:extLst>
          </p:cNvPr>
          <p:cNvSpPr/>
          <p:nvPr/>
        </p:nvSpPr>
        <p:spPr>
          <a:xfrm>
            <a:off x="6353126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0"/>
                            </p:stCondLst>
                            <p:childTnLst>
                              <p:par>
                                <p:cTn id="2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"/>
                            </p:stCondLst>
                            <p:childTnLst>
                              <p:par>
                                <p:cTn id="2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9CA5C-6A47-46A1-93F4-A4C3E0F7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665111" y="1217189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155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454" y="3677921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868" y="3730141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179" y="3730141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490" y="3730141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801" y="3730141"/>
            <a:ext cx="326314" cy="16624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A8E9BB-70CA-401A-A41D-625339C57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791" y="3691835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5058421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4839346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620271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401196"/>
            <a:ext cx="228518" cy="2190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F2616FE-C2DF-446C-9139-34FC63A0C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656" y="4159467"/>
            <a:ext cx="228518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57AA6F-BAA3-4A58-A6D1-0289850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244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410" y="3836178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824" y="3888398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35" y="3888398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446" y="3888398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757" y="3888398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226838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007763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788688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569613"/>
            <a:ext cx="228518" cy="219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490" y="3825559"/>
            <a:ext cx="1754571" cy="17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07580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3777</TotalTime>
  <Words>304</Words>
  <Application>Microsoft Office PowerPoint</Application>
  <PresentationFormat>Widescreen</PresentationFormat>
  <Paragraphs>102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Yu Gothic</vt:lpstr>
      <vt:lpstr>.VnVogueH</vt:lpstr>
      <vt:lpstr>Arial</vt:lpstr>
      <vt:lpstr>Calibri</vt:lpstr>
      <vt:lpstr>Calibri Light</vt:lpstr>
      <vt:lpstr>Cambria Math</vt:lpstr>
      <vt:lpstr>等线</vt:lpstr>
      <vt:lpstr>Kalam</vt:lpstr>
      <vt:lpstr>Montserrat</vt:lpstr>
      <vt:lpstr>Times New Roman</vt:lpstr>
      <vt:lpstr>UTM Avo</vt:lpstr>
      <vt:lpstr>Office Theme</vt:lpstr>
      <vt:lpstr>2_Doodle Sketchbook by Slidesgo</vt:lpstr>
      <vt:lpstr>1_Office Theme</vt:lpstr>
      <vt:lpstr>Chào mừng các em  đến với tiết học môn Toán</vt:lpstr>
      <vt:lpstr>PowerPoint Presentation</vt:lpstr>
      <vt:lpstr>PowerPoint Presentation</vt:lpstr>
      <vt:lpstr>Toán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403</cp:revision>
  <dcterms:created xsi:type="dcterms:W3CDTF">2021-07-12T03:44:38Z</dcterms:created>
  <dcterms:modified xsi:type="dcterms:W3CDTF">2023-03-12T02:45:01Z</dcterms:modified>
</cp:coreProperties>
</file>