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  <p:sldMasterId id="2147483697" r:id="rId3"/>
    <p:sldMasterId id="2147483709" r:id="rId4"/>
    <p:sldMasterId id="2147483723" r:id="rId5"/>
    <p:sldMasterId id="2147483737" r:id="rId6"/>
  </p:sldMasterIdLst>
  <p:notesMasterIdLst>
    <p:notesMasterId r:id="rId29"/>
  </p:notesMasterIdLst>
  <p:sldIdLst>
    <p:sldId id="297" r:id="rId7"/>
    <p:sldId id="258" r:id="rId8"/>
    <p:sldId id="281" r:id="rId9"/>
    <p:sldId id="282" r:id="rId10"/>
    <p:sldId id="283" r:id="rId11"/>
    <p:sldId id="284" r:id="rId12"/>
    <p:sldId id="285" r:id="rId13"/>
    <p:sldId id="286" r:id="rId14"/>
    <p:sldId id="298" r:id="rId15"/>
    <p:sldId id="299" r:id="rId16"/>
    <p:sldId id="287" r:id="rId17"/>
    <p:sldId id="268" r:id="rId18"/>
    <p:sldId id="288" r:id="rId19"/>
    <p:sldId id="292" r:id="rId20"/>
    <p:sldId id="275" r:id="rId21"/>
    <p:sldId id="290" r:id="rId22"/>
    <p:sldId id="291" r:id="rId23"/>
    <p:sldId id="293" r:id="rId24"/>
    <p:sldId id="295" r:id="rId25"/>
    <p:sldId id="296" r:id="rId26"/>
    <p:sldId id="279" r:id="rId27"/>
    <p:sldId id="30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BA3D3-7C11-4B78-842E-3DAEC0FDF0EE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7EF87-46B0-43BA-8EC5-2402DF538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8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04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963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086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972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889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3987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429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00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67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76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27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764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86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98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61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87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125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8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3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2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7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2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7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2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1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40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97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90"/>
            </a:lvl1pPr>
            <a:lvl2pPr marL="455351" indent="0" algn="ctr">
              <a:buNone/>
              <a:defRPr sz="1992"/>
            </a:lvl2pPr>
            <a:lvl3pPr marL="910702" indent="0" algn="ctr">
              <a:buNone/>
              <a:defRPr sz="1793"/>
            </a:lvl3pPr>
            <a:lvl4pPr marL="1366053" indent="0" algn="ctr">
              <a:buNone/>
              <a:defRPr sz="1594"/>
            </a:lvl4pPr>
            <a:lvl5pPr marL="1821405" indent="0" algn="ctr">
              <a:buNone/>
              <a:defRPr sz="1594"/>
            </a:lvl5pPr>
            <a:lvl6pPr marL="2276755" indent="0" algn="ctr">
              <a:buNone/>
              <a:defRPr sz="1594"/>
            </a:lvl6pPr>
            <a:lvl7pPr marL="2732106" indent="0" algn="ctr">
              <a:buNone/>
              <a:defRPr sz="1594"/>
            </a:lvl7pPr>
            <a:lvl8pPr marL="3187457" indent="0" algn="ctr">
              <a:buNone/>
              <a:defRPr sz="1594"/>
            </a:lvl8pPr>
            <a:lvl9pPr marL="3642808" indent="0" algn="ctr">
              <a:buNone/>
              <a:defRPr sz="1594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4590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3760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76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390">
                <a:solidFill>
                  <a:schemeClr val="tx1">
                    <a:tint val="75000"/>
                  </a:schemeClr>
                </a:solidFill>
              </a:defRPr>
            </a:lvl1pPr>
            <a:lvl2pPr marL="455351" indent="0">
              <a:buNone/>
              <a:defRPr sz="1992">
                <a:solidFill>
                  <a:schemeClr val="tx1">
                    <a:tint val="75000"/>
                  </a:schemeClr>
                </a:solidFill>
              </a:defRPr>
            </a:lvl2pPr>
            <a:lvl3pPr marL="910702" indent="0">
              <a:buNone/>
              <a:defRPr sz="1793">
                <a:solidFill>
                  <a:schemeClr val="tx1">
                    <a:tint val="75000"/>
                  </a:schemeClr>
                </a:solidFill>
              </a:defRPr>
            </a:lvl3pPr>
            <a:lvl4pPr marL="1366053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4pPr>
            <a:lvl5pPr marL="182140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5pPr>
            <a:lvl6pPr marL="2276755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6pPr>
            <a:lvl7pPr marL="273210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7pPr>
            <a:lvl8pPr marL="3187457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8pPr>
            <a:lvl9pPr marL="3642808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7026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3483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51" indent="0">
              <a:buNone/>
              <a:defRPr sz="1992" b="1"/>
            </a:lvl2pPr>
            <a:lvl3pPr marL="910702" indent="0">
              <a:buNone/>
              <a:defRPr sz="1793" b="1"/>
            </a:lvl3pPr>
            <a:lvl4pPr marL="1366053" indent="0">
              <a:buNone/>
              <a:defRPr sz="1594" b="1"/>
            </a:lvl4pPr>
            <a:lvl5pPr marL="1821405" indent="0">
              <a:buNone/>
              <a:defRPr sz="1594" b="1"/>
            </a:lvl5pPr>
            <a:lvl6pPr marL="2276755" indent="0">
              <a:buNone/>
              <a:defRPr sz="1594" b="1"/>
            </a:lvl6pPr>
            <a:lvl7pPr marL="2732106" indent="0">
              <a:buNone/>
              <a:defRPr sz="1594" b="1"/>
            </a:lvl7pPr>
            <a:lvl8pPr marL="3187457" indent="0">
              <a:buNone/>
              <a:defRPr sz="1594" b="1"/>
            </a:lvl8pPr>
            <a:lvl9pPr marL="3642808" indent="0">
              <a:buNone/>
              <a:defRPr sz="159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0" b="1"/>
            </a:lvl1pPr>
            <a:lvl2pPr marL="455351" indent="0">
              <a:buNone/>
              <a:defRPr sz="1992" b="1"/>
            </a:lvl2pPr>
            <a:lvl3pPr marL="910702" indent="0">
              <a:buNone/>
              <a:defRPr sz="1793" b="1"/>
            </a:lvl3pPr>
            <a:lvl4pPr marL="1366053" indent="0">
              <a:buNone/>
              <a:defRPr sz="1594" b="1"/>
            </a:lvl4pPr>
            <a:lvl5pPr marL="1821405" indent="0">
              <a:buNone/>
              <a:defRPr sz="1594" b="1"/>
            </a:lvl5pPr>
            <a:lvl6pPr marL="2276755" indent="0">
              <a:buNone/>
              <a:defRPr sz="1594" b="1"/>
            </a:lvl6pPr>
            <a:lvl7pPr marL="2732106" indent="0">
              <a:buNone/>
              <a:defRPr sz="1594" b="1"/>
            </a:lvl7pPr>
            <a:lvl8pPr marL="3187457" indent="0">
              <a:buNone/>
              <a:defRPr sz="1594" b="1"/>
            </a:lvl8pPr>
            <a:lvl9pPr marL="3642808" indent="0">
              <a:buNone/>
              <a:defRPr sz="1594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22261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4762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940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8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87"/>
            </a:lvl1pPr>
            <a:lvl2pPr>
              <a:defRPr sz="2788"/>
            </a:lvl2pPr>
            <a:lvl3pPr>
              <a:defRPr sz="2390"/>
            </a:lvl3pPr>
            <a:lvl4pPr>
              <a:defRPr sz="1992"/>
            </a:lvl4pPr>
            <a:lvl5pPr>
              <a:defRPr sz="1992"/>
            </a:lvl5pPr>
            <a:lvl6pPr>
              <a:defRPr sz="1992"/>
            </a:lvl6pPr>
            <a:lvl7pPr>
              <a:defRPr sz="1992"/>
            </a:lvl7pPr>
            <a:lvl8pPr>
              <a:defRPr sz="1992"/>
            </a:lvl8pPr>
            <a:lvl9pPr>
              <a:defRPr sz="1992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5351" indent="0">
              <a:buNone/>
              <a:defRPr sz="1395"/>
            </a:lvl2pPr>
            <a:lvl3pPr marL="910702" indent="0">
              <a:buNone/>
              <a:defRPr sz="1195"/>
            </a:lvl3pPr>
            <a:lvl4pPr marL="1366053" indent="0">
              <a:buNone/>
              <a:defRPr sz="996"/>
            </a:lvl4pPr>
            <a:lvl5pPr marL="1821405" indent="0">
              <a:buNone/>
              <a:defRPr sz="996"/>
            </a:lvl5pPr>
            <a:lvl6pPr marL="2276755" indent="0">
              <a:buNone/>
              <a:defRPr sz="996"/>
            </a:lvl6pPr>
            <a:lvl7pPr marL="2732106" indent="0">
              <a:buNone/>
              <a:defRPr sz="996"/>
            </a:lvl7pPr>
            <a:lvl8pPr marL="3187457" indent="0">
              <a:buNone/>
              <a:defRPr sz="996"/>
            </a:lvl8pPr>
            <a:lvl9pPr marL="3642808" indent="0">
              <a:buNone/>
              <a:defRPr sz="99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7361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8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87"/>
            </a:lvl1pPr>
            <a:lvl2pPr marL="455351" indent="0">
              <a:buNone/>
              <a:defRPr sz="2788"/>
            </a:lvl2pPr>
            <a:lvl3pPr marL="910702" indent="0">
              <a:buNone/>
              <a:defRPr sz="2390"/>
            </a:lvl3pPr>
            <a:lvl4pPr marL="1366053" indent="0">
              <a:buNone/>
              <a:defRPr sz="1992"/>
            </a:lvl4pPr>
            <a:lvl5pPr marL="1821405" indent="0">
              <a:buNone/>
              <a:defRPr sz="1992"/>
            </a:lvl5pPr>
            <a:lvl6pPr marL="2276755" indent="0">
              <a:buNone/>
              <a:defRPr sz="1992"/>
            </a:lvl6pPr>
            <a:lvl7pPr marL="2732106" indent="0">
              <a:buNone/>
              <a:defRPr sz="1992"/>
            </a:lvl7pPr>
            <a:lvl8pPr marL="3187457" indent="0">
              <a:buNone/>
              <a:defRPr sz="1992"/>
            </a:lvl8pPr>
            <a:lvl9pPr marL="3642808" indent="0">
              <a:buNone/>
              <a:defRPr sz="1992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4"/>
            </a:lvl1pPr>
            <a:lvl2pPr marL="455351" indent="0">
              <a:buNone/>
              <a:defRPr sz="1395"/>
            </a:lvl2pPr>
            <a:lvl3pPr marL="910702" indent="0">
              <a:buNone/>
              <a:defRPr sz="1195"/>
            </a:lvl3pPr>
            <a:lvl4pPr marL="1366053" indent="0">
              <a:buNone/>
              <a:defRPr sz="996"/>
            </a:lvl4pPr>
            <a:lvl5pPr marL="1821405" indent="0">
              <a:buNone/>
              <a:defRPr sz="996"/>
            </a:lvl5pPr>
            <a:lvl6pPr marL="2276755" indent="0">
              <a:buNone/>
              <a:defRPr sz="996"/>
            </a:lvl6pPr>
            <a:lvl7pPr marL="2732106" indent="0">
              <a:buNone/>
              <a:defRPr sz="996"/>
            </a:lvl7pPr>
            <a:lvl8pPr marL="3187457" indent="0">
              <a:buNone/>
              <a:defRPr sz="996"/>
            </a:lvl8pPr>
            <a:lvl9pPr marL="3642808" indent="0">
              <a:buNone/>
              <a:defRPr sz="99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702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4762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5004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51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554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168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968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671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57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15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374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4" y="0"/>
            <a:ext cx="1959278" cy="19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03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128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6190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622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7402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9459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7989796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608536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374983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9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661188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672789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1711001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726399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0677" y="98123"/>
            <a:ext cx="1823055" cy="18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01423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552794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341305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379367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471757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903437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4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09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905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0579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9933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1700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8057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3754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24" y="0"/>
            <a:ext cx="1959278" cy="195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0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617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93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924" y="-197152"/>
            <a:ext cx="2206928" cy="22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6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5792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001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2148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7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2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2023/3/17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55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191D44-580C-476C-8E8C-DF74C72DE2E9}" type="datetimeFigureOut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l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017B38-B1C0-42B9-A3E2-2C2E73FD80D7}" type="slidenum">
              <a:rPr kumimoji="0" lang="en-US" sz="11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6175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1031" descr="背景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0846" cy="68568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709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910702" rtl="0" eaLnBrk="1" latinLnBrk="0" hangingPunct="1">
        <a:lnSpc>
          <a:spcPct val="90000"/>
        </a:lnSpc>
        <a:spcBef>
          <a:spcPct val="0"/>
        </a:spcBef>
        <a:buNone/>
        <a:defRPr sz="43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675" indent="-227675" algn="l" defTabSz="910702" rtl="0" eaLnBrk="1" latinLnBrk="0" hangingPunct="1">
        <a:lnSpc>
          <a:spcPct val="90000"/>
        </a:lnSpc>
        <a:spcBef>
          <a:spcPts val="996"/>
        </a:spcBef>
        <a:buFont typeface="Arial" panose="020B0604020202020204" pitchFamily="34" charset="0"/>
        <a:buChar char="•"/>
        <a:defRPr sz="2788" kern="1200">
          <a:solidFill>
            <a:schemeClr val="tx1"/>
          </a:solidFill>
          <a:latin typeface="+mn-lt"/>
          <a:ea typeface="+mn-ea"/>
          <a:cs typeface="+mn-cs"/>
        </a:defRPr>
      </a:lvl1pPr>
      <a:lvl2pPr marL="683027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390" kern="1200">
          <a:solidFill>
            <a:schemeClr val="tx1"/>
          </a:solidFill>
          <a:latin typeface="+mn-lt"/>
          <a:ea typeface="+mn-ea"/>
          <a:cs typeface="+mn-cs"/>
        </a:defRPr>
      </a:lvl2pPr>
      <a:lvl3pPr marL="1138378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992" kern="1200">
          <a:solidFill>
            <a:schemeClr val="tx1"/>
          </a:solidFill>
          <a:latin typeface="+mn-lt"/>
          <a:ea typeface="+mn-ea"/>
          <a:cs typeface="+mn-cs"/>
        </a:defRPr>
      </a:lvl3pPr>
      <a:lvl4pPr marL="1593729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2049080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504431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959782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415133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870484" indent="-227675" algn="l" defTabSz="910702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1pPr>
      <a:lvl2pPr marL="455351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2pPr>
      <a:lvl3pPr marL="910702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3pPr>
      <a:lvl4pPr marL="1366053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4pPr>
      <a:lvl5pPr marL="1821405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5pPr>
      <a:lvl6pPr marL="2276755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6pPr>
      <a:lvl7pPr marL="2732106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7pPr>
      <a:lvl8pPr marL="3187457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8pPr>
      <a:lvl9pPr marL="3642808" algn="l" defTabSz="910702" rtl="0" eaLnBrk="1" latinLnBrk="0" hangingPunct="1">
        <a:defRPr sz="17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4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08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ransition spd="slow">
    <p:comb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7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41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2.xml"/><Relationship Id="rId7" Type="http://schemas.openxmlformats.org/officeDocument/2006/relationships/image" Target="../media/image7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microsoft.com/office/2007/relationships/hdphoto" Target="../media/hdphoto9.wdp"/><Relationship Id="rId26" Type="http://schemas.openxmlformats.org/officeDocument/2006/relationships/slide" Target="slide8.xml"/><Relationship Id="rId21" Type="http://schemas.openxmlformats.org/officeDocument/2006/relationships/image" Target="../media/image22.png"/><Relationship Id="rId34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17" Type="http://schemas.openxmlformats.org/officeDocument/2006/relationships/image" Target="../media/image20.png"/><Relationship Id="rId25" Type="http://schemas.openxmlformats.org/officeDocument/2006/relationships/slide" Target="slide12.xml"/><Relationship Id="rId33" Type="http://schemas.microsoft.com/office/2007/relationships/hdphoto" Target="../media/hdphoto13.wdp"/><Relationship Id="rId38" Type="http://schemas.microsoft.com/office/2007/relationships/hdphoto" Target="../media/hdphoto15.wdp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4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24" Type="http://schemas.openxmlformats.org/officeDocument/2006/relationships/slide" Target="slide7.xml"/><Relationship Id="rId32" Type="http://schemas.openxmlformats.org/officeDocument/2006/relationships/image" Target="../media/image26.png"/><Relationship Id="rId37" Type="http://schemas.openxmlformats.org/officeDocument/2006/relationships/image" Target="../media/image29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23" Type="http://schemas.openxmlformats.org/officeDocument/2006/relationships/slide" Target="slide5.xml"/><Relationship Id="rId28" Type="http://schemas.openxmlformats.org/officeDocument/2006/relationships/image" Target="../media/image23.png"/><Relationship Id="rId36" Type="http://schemas.openxmlformats.org/officeDocument/2006/relationships/image" Target="../media/image28.png"/><Relationship Id="rId10" Type="http://schemas.microsoft.com/office/2007/relationships/hdphoto" Target="../media/hdphoto5.wdp"/><Relationship Id="rId19" Type="http://schemas.openxmlformats.org/officeDocument/2006/relationships/image" Target="../media/image21.png"/><Relationship Id="rId31" Type="http://schemas.microsoft.com/office/2007/relationships/hdphoto" Target="../media/hdphoto12.wdp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slide" Target="slide6.xml"/><Relationship Id="rId30" Type="http://schemas.openxmlformats.org/officeDocument/2006/relationships/image" Target="../media/image25.png"/><Relationship Id="rId35" Type="http://schemas.microsoft.com/office/2007/relationships/hdphoto" Target="../media/hdphoto14.wdp"/><Relationship Id="rId8" Type="http://schemas.microsoft.com/office/2007/relationships/hdphoto" Target="../media/hdphoto4.wdp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jpe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18.wdp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1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jpeg"/><Relationship Id="rId3" Type="http://schemas.openxmlformats.org/officeDocument/2006/relationships/audio" Target="../media/audio3.wav"/><Relationship Id="rId7" Type="http://schemas.microsoft.com/office/2007/relationships/hdphoto" Target="../media/hdphoto16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18.wdp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microsoft.com/office/2007/relationships/hdphoto" Target="../media/hdphoto1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openxmlformats.org/officeDocument/2006/relationships/image" Target="../media/image38.png"/><Relationship Id="rId5" Type="http://schemas.openxmlformats.org/officeDocument/2006/relationships/image" Target="../media/image30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11" Type="http://schemas.microsoft.com/office/2007/relationships/hdphoto" Target="../media/hdphoto18.wdp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audio" Target="../media/audio3.wav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335" y="124143"/>
            <a:ext cx="9745277" cy="61042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1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7" y="3314681"/>
            <a:ext cx="12143107" cy="35433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938878" y="707649"/>
            <a:ext cx="8077828" cy="30321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2" charset="-122"/>
                <a:cs typeface="+mn-cs"/>
              </a:rPr>
              <a:t>CHÀO MỪNG CÁC EM </a:t>
            </a: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2" charset="-122"/>
                <a:cs typeface="+mn-cs"/>
              </a:rPr>
              <a:t>ĐẾN VỚI TIẾT HỌC MÔN </a:t>
            </a:r>
          </a:p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776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2" charset="-122"/>
                <a:cs typeface="+mn-cs"/>
              </a:rPr>
              <a:t>TỰ </a:t>
            </a:r>
            <a:r>
              <a:rPr kumimoji="0" lang="en-US" altLang="zh-CN" sz="4776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2" charset="-122"/>
                <a:cs typeface="+mn-cs"/>
              </a:rPr>
              <a:t>NHIÊN VÀ XÃ HỘI</a:t>
            </a:r>
          </a:p>
        </p:txBody>
      </p:sp>
      <p:pic>
        <p:nvPicPr>
          <p:cNvPr id="2070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1361" y="3591460"/>
            <a:ext cx="9227106" cy="35444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65137" y="2907991"/>
            <a:ext cx="133715" cy="46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6179" tIns="33089" rIns="66179" bIns="33089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66175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/>
            </a:r>
            <a:br>
              <a:rPr kumimoji="0" lang="en-US" altLang="en-US" sz="130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br>
            <a:endParaRPr kumimoji="0" lang="en-US" altLang="en-US" sz="130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4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055"/>
          <p:cNvSpPr txBox="1"/>
          <p:nvPr/>
        </p:nvSpPr>
        <p:spPr>
          <a:xfrm>
            <a:off x="1968253" y="127256"/>
            <a:ext cx="807782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cầu</a:t>
            </a: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cần</a:t>
            </a: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đạt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9086" y="1352967"/>
            <a:ext cx="106331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những việc nên và không nên làm để bảo vệ cơ quan hô hấp. 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được thói quen thở hằng ngày của bản thân. 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nhắc nhở các bạn cùng thực hiện việc tránh xa nơi có khói,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54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076" y="3404999"/>
            <a:ext cx="3106737" cy="2071158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" name="PA_库_文本框 183"/>
          <p:cNvSpPr txBox="1"/>
          <p:nvPr>
            <p:custDataLst>
              <p:tags r:id="rId1"/>
            </p:custDataLst>
          </p:nvPr>
        </p:nvSpPr>
        <p:spPr>
          <a:xfrm>
            <a:off x="5297410" y="2259246"/>
            <a:ext cx="6110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0070C0"/>
                </a:solidFill>
                <a:ea typeface="方正静蕾简体" panose="02000000000000000000" pitchFamily="2" charset="-122"/>
              </a:rPr>
              <a:t>5</a:t>
            </a:r>
            <a:r>
              <a:rPr lang="en-US" altLang="zh-CN" sz="3600" b="1" dirty="0">
                <a:solidFill>
                  <a:srgbClr val="0070C0"/>
                </a:solidFill>
                <a:ea typeface="方正静蕾简体" panose="02000000000000000000" pitchFamily="2" charset="-122"/>
              </a:rPr>
              <a:t>. </a:t>
            </a:r>
            <a:r>
              <a:rPr lang="vi-VN" altLang="zh-CN" sz="3600" b="1" dirty="0">
                <a:solidFill>
                  <a:srgbClr val="0070C0"/>
                </a:solidFill>
                <a:ea typeface="方正静蕾简体" panose="02000000000000000000" pitchFamily="2" charset="-122"/>
              </a:rPr>
              <a:t>Xác định một số việc nên và không nên làm để bảo vệ cơ </a:t>
            </a:r>
            <a:r>
              <a:rPr lang="vi-VN" altLang="zh-CN" sz="3600" b="1" dirty="0" smtClean="0">
                <a:solidFill>
                  <a:srgbClr val="0070C0"/>
                </a:solidFill>
                <a:ea typeface="方正静蕾简体" panose="02000000000000000000" pitchFamily="2" charset="-122"/>
              </a:rPr>
              <a:t>quan</a:t>
            </a:r>
            <a:r>
              <a:rPr lang="en-US" altLang="zh-CN" sz="3600" b="1" dirty="0" smtClean="0">
                <a:solidFill>
                  <a:srgbClr val="0070C0"/>
                </a:solidFill>
                <a:ea typeface="方正静蕾简体" panose="02000000000000000000" pitchFamily="2" charset="-122"/>
              </a:rPr>
              <a:t> </a:t>
            </a:r>
            <a:r>
              <a:rPr lang="en-US" altLang="zh-CN" sz="3600" b="1" dirty="0" err="1" smtClean="0">
                <a:solidFill>
                  <a:srgbClr val="0070C0"/>
                </a:solidFill>
                <a:ea typeface="方正静蕾简体" panose="02000000000000000000" pitchFamily="2" charset="-122"/>
              </a:rPr>
              <a:t>hô</a:t>
            </a:r>
            <a:r>
              <a:rPr lang="vi-VN" altLang="zh-CN" sz="3600" b="1" dirty="0" smtClean="0">
                <a:solidFill>
                  <a:srgbClr val="0070C0"/>
                </a:solidFill>
                <a:ea typeface="方正静蕾简体" panose="02000000000000000000" pitchFamily="2" charset="-122"/>
              </a:rPr>
              <a:t> </a:t>
            </a:r>
            <a:r>
              <a:rPr lang="vi-VN" altLang="zh-CN" sz="3600" b="1" dirty="0">
                <a:solidFill>
                  <a:srgbClr val="0070C0"/>
                </a:solidFill>
                <a:ea typeface="方正静蕾简体" panose="02000000000000000000" pitchFamily="2" charset="-122"/>
              </a:rPr>
              <a:t>hấp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</a:endParaRPr>
          </a:p>
        </p:txBody>
      </p:sp>
      <p:sp>
        <p:nvSpPr>
          <p:cNvPr id="185" name="PA_库_任意多边形 184"/>
          <p:cNvSpPr/>
          <p:nvPr>
            <p:custDataLst>
              <p:tags r:id="rId2"/>
            </p:custDataLst>
          </p:nvPr>
        </p:nvSpPr>
        <p:spPr>
          <a:xfrm>
            <a:off x="4814919" y="1610738"/>
            <a:ext cx="6746844" cy="3412360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39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utoUpdateAnimBg="0"/>
      <p:bldP spid="18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图片 21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3376" y="4786842"/>
            <a:ext cx="3106737" cy="20711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B2F360-E3B9-455B-B1B0-66D77825209C}"/>
              </a:ext>
            </a:extLst>
          </p:cNvPr>
          <p:cNvSpPr txBox="1"/>
          <p:nvPr/>
        </p:nvSpPr>
        <p:spPr>
          <a:xfrm>
            <a:off x="90256" y="205910"/>
            <a:ext cx="12011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ói về các việc nên và không nên làm để bảo vệ cơ quan hô hấp.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7AA189-C998-44DB-912F-2CE6E567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3361" y="790685"/>
            <a:ext cx="7070090" cy="5951513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270014C-C3D2-4DC6-BC1D-90EB6B14AF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95" y="939008"/>
            <a:ext cx="1233170" cy="1233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64E3BA-0BA8-469E-B588-770D87D1CE0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40" y="456365"/>
            <a:ext cx="1382778" cy="138277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05C42CF-803D-4BC2-997E-AE43ACC56E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795" y="3310733"/>
            <a:ext cx="1233170" cy="12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8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883" y="3536950"/>
            <a:ext cx="3106737" cy="2071158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5" name="PA_库_任意多边形 184"/>
          <p:cNvSpPr/>
          <p:nvPr>
            <p:custDataLst>
              <p:tags r:id="rId1"/>
            </p:custDataLst>
          </p:nvPr>
        </p:nvSpPr>
        <p:spPr>
          <a:xfrm>
            <a:off x="3462665" y="1098551"/>
            <a:ext cx="8113712" cy="3412360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656636C-EAF2-4E86-B52D-E1D3711A22EF}"/>
              </a:ext>
            </a:extLst>
          </p:cNvPr>
          <p:cNvSpPr txBox="1"/>
          <p:nvPr/>
        </p:nvSpPr>
        <p:spPr>
          <a:xfrm>
            <a:off x="4274104" y="2068269"/>
            <a:ext cx="7273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765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utoUpdateAnimBg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5029CB1-7A88-4AC8-A888-186FF796BC05}"/>
              </a:ext>
            </a:extLst>
          </p:cNvPr>
          <p:cNvSpPr/>
          <p:nvPr/>
        </p:nvSpPr>
        <p:spPr>
          <a:xfrm>
            <a:off x="2091875" y="1581150"/>
            <a:ext cx="9581464" cy="179070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làm: Sử dụng khăn sạch, mềm để lau mũi; giữ sạch họng bằng cách súc miệng nước muối; đội mũ, quàng khăn, mặc đủ ấm khi đi trời lạnh.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8F6DE2-4E0E-4E68-8ABB-A89D6034E153}"/>
              </a:ext>
            </a:extLst>
          </p:cNvPr>
          <p:cNvSpPr txBox="1"/>
          <p:nvPr/>
        </p:nvSpPr>
        <p:spPr>
          <a:xfrm>
            <a:off x="2586146" y="150813"/>
            <a:ext cx="9523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nl-NL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iệc nên và không nên làm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670FE13E-8449-4318-A341-0DF8C66B04CE}"/>
              </a:ext>
            </a:extLst>
          </p:cNvPr>
          <p:cNvSpPr/>
          <p:nvPr/>
        </p:nvSpPr>
        <p:spPr>
          <a:xfrm>
            <a:off x="2091875" y="3877676"/>
            <a:ext cx="9581464" cy="1790700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nên: Dùng tay hoặc vật nhọn ngoáy mũi; uống nước quá nóng hoặc lạnh; chơi ở nơi có nhiều khói bụi; mặc không đủ ấm khi trời lạnh.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4673912" y="102097"/>
            <a:ext cx="28744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luận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5" name="任意多边形 64"/>
          <p:cNvSpPr/>
          <p:nvPr/>
        </p:nvSpPr>
        <p:spPr>
          <a:xfrm>
            <a:off x="4315275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6" name="任意多边形 65"/>
          <p:cNvSpPr/>
          <p:nvPr/>
        </p:nvSpPr>
        <p:spPr>
          <a:xfrm flipH="1">
            <a:off x="7641889" y="19154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3317295" y="3165889"/>
            <a:ext cx="1854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卡通可爱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ACEA93-65E1-450C-AA72-06FE450117FE}"/>
              </a:ext>
            </a:extLst>
          </p:cNvPr>
          <p:cNvSpPr txBox="1"/>
          <p:nvPr/>
        </p:nvSpPr>
        <p:spPr>
          <a:xfrm>
            <a:off x="2652822" y="1660124"/>
            <a:ext cx="87009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Mũi, họng nếu được chăm sóc đúng cách không 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lang="vi-VN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chúng ta phòng tránh được viêm mũi, viêm họng mà còn bảo vệ được cả khí quản, phế quản và phổi.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7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7DF8089-30E9-443A-8971-8694CE30BC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870" y="1562691"/>
            <a:ext cx="9894758" cy="294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5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843979" cy="6377829"/>
            <a:chOff x="-7938" y="-109538"/>
            <a:chExt cx="11843979" cy="6377829"/>
          </a:xfrm>
        </p:grpSpPr>
        <p:pic>
          <p:nvPicPr>
            <p:cNvPr id="2123" name="图片 2122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05769" y="864432"/>
              <a:ext cx="10101948" cy="952336"/>
            </a:xfrm>
            <a:prstGeom prst="rect">
              <a:avLst/>
            </a:prstGeom>
          </p:spPr>
        </p:pic>
        <p:pic>
          <p:nvPicPr>
            <p:cNvPr id="148" name="图片 147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7309" y="838200"/>
              <a:ext cx="10101948" cy="2867526"/>
            </a:xfrm>
            <a:prstGeom prst="rect">
              <a:avLst/>
            </a:prstGeom>
          </p:spPr>
        </p:pic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5" name="Oval 112"/>
            <p:cNvSpPr>
              <a:spLocks noChangeArrowheads="1"/>
            </p:cNvSpPr>
            <p:nvPr/>
          </p:nvSpPr>
          <p:spPr bwMode="auto">
            <a:xfrm>
              <a:off x="1201738" y="2430463"/>
              <a:ext cx="1008063" cy="10144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6" name="Oval 113"/>
            <p:cNvSpPr>
              <a:spLocks noChangeArrowheads="1"/>
            </p:cNvSpPr>
            <p:nvPr/>
          </p:nvSpPr>
          <p:spPr bwMode="auto">
            <a:xfrm>
              <a:off x="1258888" y="2489200"/>
              <a:ext cx="1001713" cy="1006475"/>
            </a:xfrm>
            <a:prstGeom prst="ellipse">
              <a:avLst/>
            </a:prstGeom>
            <a:solidFill>
              <a:srgbClr val="A8C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7" name="Freeform 114"/>
            <p:cNvSpPr>
              <a:spLocks/>
            </p:cNvSpPr>
            <p:nvPr/>
          </p:nvSpPr>
          <p:spPr bwMode="auto">
            <a:xfrm>
              <a:off x="1184275" y="2271713"/>
              <a:ext cx="1025525" cy="1223963"/>
            </a:xfrm>
            <a:custGeom>
              <a:avLst/>
              <a:gdLst>
                <a:gd name="T0" fmla="*/ 122 w 123"/>
                <a:gd name="T1" fmla="*/ 79 h 146"/>
                <a:gd name="T2" fmla="*/ 52 w 123"/>
                <a:gd name="T3" fmla="*/ 138 h 146"/>
                <a:gd name="T4" fmla="*/ 3 w 123"/>
                <a:gd name="T5" fmla="*/ 79 h 146"/>
                <a:gd name="T6" fmla="*/ 73 w 123"/>
                <a:gd name="T7" fmla="*/ 20 h 146"/>
                <a:gd name="T8" fmla="*/ 122 w 123"/>
                <a:gd name="T9" fmla="*/ 79 h 146"/>
                <a:gd name="T10" fmla="*/ 123 w 123"/>
                <a:gd name="T11" fmla="*/ 79 h 146"/>
                <a:gd name="T12" fmla="*/ 2 w 123"/>
                <a:gd name="T13" fmla="*/ 79 h 146"/>
                <a:gd name="T14" fmla="*/ 73 w 123"/>
                <a:gd name="T15" fmla="*/ 139 h 146"/>
                <a:gd name="T16" fmla="*/ 123 w 123"/>
                <a:gd name="T17" fmla="*/ 79 h 146"/>
                <a:gd name="T18" fmla="*/ 122 w 123"/>
                <a:gd name="T19" fmla="*/ 7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" h="146">
                  <a:moveTo>
                    <a:pt x="122" y="79"/>
                  </a:moveTo>
                  <a:cubicBezTo>
                    <a:pt x="120" y="116"/>
                    <a:pt x="91" y="144"/>
                    <a:pt x="52" y="138"/>
                  </a:cubicBezTo>
                  <a:cubicBezTo>
                    <a:pt x="23" y="134"/>
                    <a:pt x="4" y="107"/>
                    <a:pt x="3" y="79"/>
                  </a:cubicBezTo>
                  <a:cubicBezTo>
                    <a:pt x="1" y="42"/>
                    <a:pt x="37" y="15"/>
                    <a:pt x="73" y="20"/>
                  </a:cubicBezTo>
                  <a:cubicBezTo>
                    <a:pt x="102" y="24"/>
                    <a:pt x="121" y="52"/>
                    <a:pt x="122" y="79"/>
                  </a:cubicBezTo>
                  <a:cubicBezTo>
                    <a:pt x="122" y="79"/>
                    <a:pt x="123" y="79"/>
                    <a:pt x="123" y="79"/>
                  </a:cubicBezTo>
                  <a:cubicBezTo>
                    <a:pt x="120" y="0"/>
                    <a:pt x="5" y="1"/>
                    <a:pt x="2" y="79"/>
                  </a:cubicBezTo>
                  <a:cubicBezTo>
                    <a:pt x="0" y="116"/>
                    <a:pt x="38" y="146"/>
                    <a:pt x="73" y="139"/>
                  </a:cubicBezTo>
                  <a:cubicBezTo>
                    <a:pt x="102" y="132"/>
                    <a:pt x="122" y="109"/>
                    <a:pt x="123" y="79"/>
                  </a:cubicBezTo>
                  <a:cubicBezTo>
                    <a:pt x="123" y="79"/>
                    <a:pt x="122" y="79"/>
                    <a:pt x="122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8" name="Freeform 115"/>
            <p:cNvSpPr>
              <a:spLocks/>
            </p:cNvSpPr>
            <p:nvPr/>
          </p:nvSpPr>
          <p:spPr bwMode="auto">
            <a:xfrm>
              <a:off x="1292225" y="2565400"/>
              <a:ext cx="334963" cy="603250"/>
            </a:xfrm>
            <a:custGeom>
              <a:avLst/>
              <a:gdLst>
                <a:gd name="T0" fmla="*/ 1 w 40"/>
                <a:gd name="T1" fmla="*/ 57 h 72"/>
                <a:gd name="T2" fmla="*/ 0 w 40"/>
                <a:gd name="T3" fmla="*/ 42 h 72"/>
                <a:gd name="T4" fmla="*/ 11 w 40"/>
                <a:gd name="T5" fmla="*/ 16 h 72"/>
                <a:gd name="T6" fmla="*/ 25 w 40"/>
                <a:gd name="T7" fmla="*/ 5 h 72"/>
                <a:gd name="T8" fmla="*/ 38 w 40"/>
                <a:gd name="T9" fmla="*/ 5 h 72"/>
                <a:gd name="T10" fmla="*/ 33 w 40"/>
                <a:gd name="T11" fmla="*/ 14 h 72"/>
                <a:gd name="T12" fmla="*/ 26 w 40"/>
                <a:gd name="T13" fmla="*/ 20 h 72"/>
                <a:gd name="T14" fmla="*/ 14 w 40"/>
                <a:gd name="T15" fmla="*/ 38 h 72"/>
                <a:gd name="T16" fmla="*/ 15 w 40"/>
                <a:gd name="T17" fmla="*/ 57 h 72"/>
                <a:gd name="T18" fmla="*/ 15 w 40"/>
                <a:gd name="T19" fmla="*/ 71 h 72"/>
                <a:gd name="T20" fmla="*/ 5 w 40"/>
                <a:gd name="T21" fmla="*/ 65 h 72"/>
                <a:gd name="T22" fmla="*/ 1 w 40"/>
                <a:gd name="T23" fmla="*/ 5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72">
                  <a:moveTo>
                    <a:pt x="1" y="57"/>
                  </a:moveTo>
                  <a:cubicBezTo>
                    <a:pt x="0" y="52"/>
                    <a:pt x="0" y="47"/>
                    <a:pt x="0" y="42"/>
                  </a:cubicBezTo>
                  <a:cubicBezTo>
                    <a:pt x="1" y="34"/>
                    <a:pt x="4" y="23"/>
                    <a:pt x="11" y="16"/>
                  </a:cubicBezTo>
                  <a:cubicBezTo>
                    <a:pt x="15" y="12"/>
                    <a:pt x="19" y="8"/>
                    <a:pt x="25" y="5"/>
                  </a:cubicBezTo>
                  <a:cubicBezTo>
                    <a:pt x="28" y="3"/>
                    <a:pt x="35" y="0"/>
                    <a:pt x="38" y="5"/>
                  </a:cubicBezTo>
                  <a:cubicBezTo>
                    <a:pt x="40" y="8"/>
                    <a:pt x="35" y="13"/>
                    <a:pt x="33" y="14"/>
                  </a:cubicBezTo>
                  <a:cubicBezTo>
                    <a:pt x="31" y="16"/>
                    <a:pt x="28" y="18"/>
                    <a:pt x="26" y="20"/>
                  </a:cubicBezTo>
                  <a:cubicBezTo>
                    <a:pt x="20" y="25"/>
                    <a:pt x="16" y="31"/>
                    <a:pt x="14" y="38"/>
                  </a:cubicBezTo>
                  <a:cubicBezTo>
                    <a:pt x="12" y="44"/>
                    <a:pt x="13" y="51"/>
                    <a:pt x="15" y="57"/>
                  </a:cubicBezTo>
                  <a:cubicBezTo>
                    <a:pt x="16" y="60"/>
                    <a:pt x="18" y="70"/>
                    <a:pt x="15" y="71"/>
                  </a:cubicBezTo>
                  <a:cubicBezTo>
                    <a:pt x="11" y="72"/>
                    <a:pt x="6" y="68"/>
                    <a:pt x="5" y="65"/>
                  </a:cubicBezTo>
                  <a:cubicBezTo>
                    <a:pt x="3" y="63"/>
                    <a:pt x="2" y="60"/>
                    <a:pt x="1" y="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9" name="Freeform 116"/>
            <p:cNvSpPr>
              <a:spLocks/>
            </p:cNvSpPr>
            <p:nvPr/>
          </p:nvSpPr>
          <p:spPr bwMode="auto">
            <a:xfrm>
              <a:off x="1317625" y="2606675"/>
              <a:ext cx="342900" cy="603250"/>
            </a:xfrm>
            <a:custGeom>
              <a:avLst/>
              <a:gdLst>
                <a:gd name="T0" fmla="*/ 2 w 41"/>
                <a:gd name="T1" fmla="*/ 56 h 72"/>
                <a:gd name="T2" fmla="*/ 1 w 41"/>
                <a:gd name="T3" fmla="*/ 42 h 72"/>
                <a:gd name="T4" fmla="*/ 11 w 41"/>
                <a:gd name="T5" fmla="*/ 15 h 72"/>
                <a:gd name="T6" fmla="*/ 25 w 41"/>
                <a:gd name="T7" fmla="*/ 4 h 72"/>
                <a:gd name="T8" fmla="*/ 39 w 41"/>
                <a:gd name="T9" fmla="*/ 4 h 72"/>
                <a:gd name="T10" fmla="*/ 34 w 41"/>
                <a:gd name="T11" fmla="*/ 14 h 72"/>
                <a:gd name="T12" fmla="*/ 26 w 41"/>
                <a:gd name="T13" fmla="*/ 19 h 72"/>
                <a:gd name="T14" fmla="*/ 14 w 41"/>
                <a:gd name="T15" fmla="*/ 37 h 72"/>
                <a:gd name="T16" fmla="*/ 15 w 41"/>
                <a:gd name="T17" fmla="*/ 57 h 72"/>
                <a:gd name="T18" fmla="*/ 15 w 41"/>
                <a:gd name="T19" fmla="*/ 70 h 72"/>
                <a:gd name="T20" fmla="*/ 5 w 41"/>
                <a:gd name="T21" fmla="*/ 64 h 72"/>
                <a:gd name="T22" fmla="*/ 2 w 41"/>
                <a:gd name="T23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72">
                  <a:moveTo>
                    <a:pt x="2" y="56"/>
                  </a:moveTo>
                  <a:cubicBezTo>
                    <a:pt x="1" y="51"/>
                    <a:pt x="0" y="46"/>
                    <a:pt x="1" y="42"/>
                  </a:cubicBezTo>
                  <a:cubicBezTo>
                    <a:pt x="1" y="33"/>
                    <a:pt x="5" y="22"/>
                    <a:pt x="11" y="15"/>
                  </a:cubicBezTo>
                  <a:cubicBezTo>
                    <a:pt x="15" y="11"/>
                    <a:pt x="20" y="7"/>
                    <a:pt x="25" y="4"/>
                  </a:cubicBezTo>
                  <a:cubicBezTo>
                    <a:pt x="29" y="2"/>
                    <a:pt x="36" y="0"/>
                    <a:pt x="39" y="4"/>
                  </a:cubicBezTo>
                  <a:cubicBezTo>
                    <a:pt x="41" y="7"/>
                    <a:pt x="35" y="12"/>
                    <a:pt x="34" y="14"/>
                  </a:cubicBezTo>
                  <a:cubicBezTo>
                    <a:pt x="31" y="16"/>
                    <a:pt x="29" y="17"/>
                    <a:pt x="26" y="19"/>
                  </a:cubicBezTo>
                  <a:cubicBezTo>
                    <a:pt x="20" y="24"/>
                    <a:pt x="16" y="30"/>
                    <a:pt x="14" y="37"/>
                  </a:cubicBezTo>
                  <a:cubicBezTo>
                    <a:pt x="13" y="44"/>
                    <a:pt x="13" y="50"/>
                    <a:pt x="15" y="57"/>
                  </a:cubicBezTo>
                  <a:cubicBezTo>
                    <a:pt x="16" y="59"/>
                    <a:pt x="19" y="69"/>
                    <a:pt x="15" y="70"/>
                  </a:cubicBezTo>
                  <a:cubicBezTo>
                    <a:pt x="11" y="72"/>
                    <a:pt x="7" y="67"/>
                    <a:pt x="5" y="64"/>
                  </a:cubicBezTo>
                  <a:cubicBezTo>
                    <a:pt x="4" y="62"/>
                    <a:pt x="3" y="59"/>
                    <a:pt x="2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0" name="Freeform 117"/>
            <p:cNvSpPr>
              <a:spLocks/>
            </p:cNvSpPr>
            <p:nvPr/>
          </p:nvSpPr>
          <p:spPr bwMode="auto">
            <a:xfrm>
              <a:off x="1258888" y="2540000"/>
              <a:ext cx="401638" cy="661988"/>
            </a:xfrm>
            <a:custGeom>
              <a:avLst/>
              <a:gdLst>
                <a:gd name="T0" fmla="*/ 6 w 48"/>
                <a:gd name="T1" fmla="*/ 60 h 79"/>
                <a:gd name="T2" fmla="*/ 11 w 48"/>
                <a:gd name="T3" fmla="*/ 25 h 79"/>
                <a:gd name="T4" fmla="*/ 42 w 48"/>
                <a:gd name="T5" fmla="*/ 8 h 79"/>
                <a:gd name="T6" fmla="*/ 29 w 48"/>
                <a:gd name="T7" fmla="*/ 23 h 79"/>
                <a:gd name="T8" fmla="*/ 17 w 48"/>
                <a:gd name="T9" fmla="*/ 56 h 79"/>
                <a:gd name="T10" fmla="*/ 20 w 48"/>
                <a:gd name="T11" fmla="*/ 69 h 79"/>
                <a:gd name="T12" fmla="*/ 11 w 48"/>
                <a:gd name="T13" fmla="*/ 70 h 79"/>
                <a:gd name="T14" fmla="*/ 6 w 48"/>
                <a:gd name="T15" fmla="*/ 60 h 79"/>
                <a:gd name="T16" fmla="*/ 5 w 48"/>
                <a:gd name="T17" fmla="*/ 60 h 79"/>
                <a:gd name="T18" fmla="*/ 20 w 48"/>
                <a:gd name="T19" fmla="*/ 73 h 79"/>
                <a:gd name="T20" fmla="*/ 18 w 48"/>
                <a:gd name="T21" fmla="*/ 51 h 79"/>
                <a:gd name="T22" fmla="*/ 39 w 48"/>
                <a:gd name="T23" fmla="*/ 16 h 79"/>
                <a:gd name="T24" fmla="*/ 31 w 48"/>
                <a:gd name="T25" fmla="*/ 7 h 79"/>
                <a:gd name="T26" fmla="*/ 5 w 48"/>
                <a:gd name="T27" fmla="*/ 60 h 79"/>
                <a:gd name="T28" fmla="*/ 6 w 48"/>
                <a:gd name="T29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79">
                  <a:moveTo>
                    <a:pt x="6" y="60"/>
                  </a:moveTo>
                  <a:cubicBezTo>
                    <a:pt x="3" y="48"/>
                    <a:pt x="5" y="36"/>
                    <a:pt x="11" y="25"/>
                  </a:cubicBezTo>
                  <a:cubicBezTo>
                    <a:pt x="15" y="17"/>
                    <a:pt x="32" y="0"/>
                    <a:pt x="42" y="8"/>
                  </a:cubicBezTo>
                  <a:cubicBezTo>
                    <a:pt x="46" y="12"/>
                    <a:pt x="31" y="22"/>
                    <a:pt x="29" y="23"/>
                  </a:cubicBezTo>
                  <a:cubicBezTo>
                    <a:pt x="19" y="31"/>
                    <a:pt x="16" y="43"/>
                    <a:pt x="17" y="56"/>
                  </a:cubicBezTo>
                  <a:cubicBezTo>
                    <a:pt x="18" y="60"/>
                    <a:pt x="19" y="65"/>
                    <a:pt x="20" y="69"/>
                  </a:cubicBezTo>
                  <a:cubicBezTo>
                    <a:pt x="21" y="75"/>
                    <a:pt x="13" y="73"/>
                    <a:pt x="11" y="70"/>
                  </a:cubicBezTo>
                  <a:cubicBezTo>
                    <a:pt x="8" y="68"/>
                    <a:pt x="7" y="63"/>
                    <a:pt x="6" y="60"/>
                  </a:cubicBezTo>
                  <a:cubicBezTo>
                    <a:pt x="6" y="60"/>
                    <a:pt x="5" y="60"/>
                    <a:pt x="5" y="60"/>
                  </a:cubicBezTo>
                  <a:cubicBezTo>
                    <a:pt x="7" y="66"/>
                    <a:pt x="13" y="79"/>
                    <a:pt x="20" y="73"/>
                  </a:cubicBezTo>
                  <a:cubicBezTo>
                    <a:pt x="24" y="70"/>
                    <a:pt x="18" y="54"/>
                    <a:pt x="18" y="51"/>
                  </a:cubicBezTo>
                  <a:cubicBezTo>
                    <a:pt x="16" y="34"/>
                    <a:pt x="29" y="26"/>
                    <a:pt x="39" y="16"/>
                  </a:cubicBezTo>
                  <a:cubicBezTo>
                    <a:pt x="48" y="8"/>
                    <a:pt x="39" y="3"/>
                    <a:pt x="31" y="7"/>
                  </a:cubicBezTo>
                  <a:cubicBezTo>
                    <a:pt x="10" y="16"/>
                    <a:pt x="0" y="38"/>
                    <a:pt x="5" y="60"/>
                  </a:cubicBezTo>
                  <a:cubicBezTo>
                    <a:pt x="5" y="60"/>
                    <a:pt x="6" y="60"/>
                    <a:pt x="6" y="60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pic>
          <p:nvPicPr>
            <p:cNvPr id="2122" name="图片 212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34093" y="3705726"/>
              <a:ext cx="10101948" cy="2562565"/>
            </a:xfrm>
            <a:prstGeom prst="rect">
              <a:avLst/>
            </a:prstGeom>
          </p:spPr>
        </p:pic>
      </p:grpSp>
      <p:pic>
        <p:nvPicPr>
          <p:cNvPr id="2125" name="图片 212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4502094"/>
            <a:ext cx="3106737" cy="2071158"/>
          </a:xfrm>
          <a:prstGeom prst="rect">
            <a:avLst/>
          </a:prstGeom>
        </p:spPr>
      </p:pic>
      <p:sp>
        <p:nvSpPr>
          <p:cNvPr id="182" name="任意多边形 181"/>
          <p:cNvSpPr/>
          <p:nvPr/>
        </p:nvSpPr>
        <p:spPr>
          <a:xfrm>
            <a:off x="3993375" y="128727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3" name="任意多边形 182"/>
          <p:cNvSpPr/>
          <p:nvPr/>
        </p:nvSpPr>
        <p:spPr>
          <a:xfrm flipH="1">
            <a:off x="9954636" y="136739"/>
            <a:ext cx="343476" cy="578494"/>
          </a:xfrm>
          <a:custGeom>
            <a:avLst/>
            <a:gdLst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257175 w 647700"/>
              <a:gd name="connsiteY0" fmla="*/ 1181158 h 1209733"/>
              <a:gd name="connsiteX1" fmla="*/ 219075 w 647700"/>
              <a:gd name="connsiteY1" fmla="*/ 800158 h 1209733"/>
              <a:gd name="connsiteX2" fmla="*/ 0 w 647700"/>
              <a:gd name="connsiteY2" fmla="*/ 590608 h 1209733"/>
              <a:gd name="connsiteX3" fmla="*/ 266700 w 647700"/>
              <a:gd name="connsiteY3" fmla="*/ 504883 h 1209733"/>
              <a:gd name="connsiteX4" fmla="*/ 361950 w 647700"/>
              <a:gd name="connsiteY4" fmla="*/ 58 h 1209733"/>
              <a:gd name="connsiteX5" fmla="*/ 438150 w 647700"/>
              <a:gd name="connsiteY5" fmla="*/ 581083 h 1209733"/>
              <a:gd name="connsiteX6" fmla="*/ 647700 w 647700"/>
              <a:gd name="connsiteY6" fmla="*/ 657283 h 1209733"/>
              <a:gd name="connsiteX7" fmla="*/ 390525 w 647700"/>
              <a:gd name="connsiteY7" fmla="*/ 771583 h 1209733"/>
              <a:gd name="connsiteX8" fmla="*/ 314325 w 647700"/>
              <a:gd name="connsiteY8" fmla="*/ 1209733 h 1209733"/>
              <a:gd name="connsiteX0" fmla="*/ 161925 w 552450"/>
              <a:gd name="connsiteY0" fmla="*/ 1181173 h 1209748"/>
              <a:gd name="connsiteX1" fmla="*/ 123825 w 552450"/>
              <a:gd name="connsiteY1" fmla="*/ 800173 h 1209748"/>
              <a:gd name="connsiteX2" fmla="*/ 0 w 552450"/>
              <a:gd name="connsiteY2" fmla="*/ 638248 h 1209748"/>
              <a:gd name="connsiteX3" fmla="*/ 171450 w 552450"/>
              <a:gd name="connsiteY3" fmla="*/ 504898 h 1209748"/>
              <a:gd name="connsiteX4" fmla="*/ 266700 w 552450"/>
              <a:gd name="connsiteY4" fmla="*/ 73 h 1209748"/>
              <a:gd name="connsiteX5" fmla="*/ 342900 w 552450"/>
              <a:gd name="connsiteY5" fmla="*/ 581098 h 1209748"/>
              <a:gd name="connsiteX6" fmla="*/ 552450 w 552450"/>
              <a:gd name="connsiteY6" fmla="*/ 657298 h 1209748"/>
              <a:gd name="connsiteX7" fmla="*/ 295275 w 552450"/>
              <a:gd name="connsiteY7" fmla="*/ 771598 h 1209748"/>
              <a:gd name="connsiteX8" fmla="*/ 219075 w 552450"/>
              <a:gd name="connsiteY8" fmla="*/ 1209748 h 1209748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38125 w 628650"/>
              <a:gd name="connsiteY0" fmla="*/ 1181172 h 1209747"/>
              <a:gd name="connsiteX1" fmla="*/ 200025 w 628650"/>
              <a:gd name="connsiteY1" fmla="*/ 800172 h 1209747"/>
              <a:gd name="connsiteX2" fmla="*/ 0 w 628650"/>
              <a:gd name="connsiteY2" fmla="*/ 562047 h 1209747"/>
              <a:gd name="connsiteX3" fmla="*/ 247650 w 628650"/>
              <a:gd name="connsiteY3" fmla="*/ 504897 h 1209747"/>
              <a:gd name="connsiteX4" fmla="*/ 342900 w 628650"/>
              <a:gd name="connsiteY4" fmla="*/ 72 h 1209747"/>
              <a:gd name="connsiteX5" fmla="*/ 419100 w 628650"/>
              <a:gd name="connsiteY5" fmla="*/ 581097 h 1209747"/>
              <a:gd name="connsiteX6" fmla="*/ 628650 w 628650"/>
              <a:gd name="connsiteY6" fmla="*/ 657297 h 1209747"/>
              <a:gd name="connsiteX7" fmla="*/ 371475 w 628650"/>
              <a:gd name="connsiteY7" fmla="*/ 771597 h 1209747"/>
              <a:gd name="connsiteX8" fmla="*/ 295275 w 628650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28132 w 618657"/>
              <a:gd name="connsiteY0" fmla="*/ 1181172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9" fmla="*/ 228132 w 618657"/>
              <a:gd name="connsiteY9" fmla="*/ 1181172 h 1209747"/>
              <a:gd name="connsiteX0" fmla="*/ 285282 w 618657"/>
              <a:gd name="connsiteY0" fmla="*/ 1209747 h 1209747"/>
              <a:gd name="connsiteX1" fmla="*/ 190032 w 618657"/>
              <a:gd name="connsiteY1" fmla="*/ 800172 h 1209747"/>
              <a:gd name="connsiteX2" fmla="*/ 0 w 618657"/>
              <a:gd name="connsiteY2" fmla="*/ 589529 h 1209747"/>
              <a:gd name="connsiteX3" fmla="*/ 237657 w 618657"/>
              <a:gd name="connsiteY3" fmla="*/ 504897 h 1209747"/>
              <a:gd name="connsiteX4" fmla="*/ 332907 w 618657"/>
              <a:gd name="connsiteY4" fmla="*/ 72 h 1209747"/>
              <a:gd name="connsiteX5" fmla="*/ 409107 w 618657"/>
              <a:gd name="connsiteY5" fmla="*/ 581097 h 1209747"/>
              <a:gd name="connsiteX6" fmla="*/ 618657 w 618657"/>
              <a:gd name="connsiteY6" fmla="*/ 657297 h 1209747"/>
              <a:gd name="connsiteX7" fmla="*/ 361482 w 618657"/>
              <a:gd name="connsiteY7" fmla="*/ 771597 h 1209747"/>
              <a:gd name="connsiteX8" fmla="*/ 285282 w 618657"/>
              <a:gd name="connsiteY8" fmla="*/ 1209747 h 1209747"/>
              <a:gd name="connsiteX0" fmla="*/ 270292 w 618657"/>
              <a:gd name="connsiteY0" fmla="*/ 1249721 h 1249721"/>
              <a:gd name="connsiteX1" fmla="*/ 190032 w 618657"/>
              <a:gd name="connsiteY1" fmla="*/ 800172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70292 w 618657"/>
              <a:gd name="connsiteY0" fmla="*/ 1249721 h 1249721"/>
              <a:gd name="connsiteX1" fmla="*/ 190032 w 618657"/>
              <a:gd name="connsiteY1" fmla="*/ 775188 h 1249721"/>
              <a:gd name="connsiteX2" fmla="*/ 0 w 618657"/>
              <a:gd name="connsiteY2" fmla="*/ 589529 h 1249721"/>
              <a:gd name="connsiteX3" fmla="*/ 237657 w 618657"/>
              <a:gd name="connsiteY3" fmla="*/ 504897 h 1249721"/>
              <a:gd name="connsiteX4" fmla="*/ 332907 w 618657"/>
              <a:gd name="connsiteY4" fmla="*/ 72 h 1249721"/>
              <a:gd name="connsiteX5" fmla="*/ 409107 w 618657"/>
              <a:gd name="connsiteY5" fmla="*/ 581097 h 1249721"/>
              <a:gd name="connsiteX6" fmla="*/ 618657 w 618657"/>
              <a:gd name="connsiteY6" fmla="*/ 657297 h 1249721"/>
              <a:gd name="connsiteX7" fmla="*/ 361482 w 618657"/>
              <a:gd name="connsiteY7" fmla="*/ 771597 h 1249721"/>
              <a:gd name="connsiteX8" fmla="*/ 270292 w 618657"/>
              <a:gd name="connsiteY8" fmla="*/ 1249721 h 1249721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61482 w 618657"/>
              <a:gd name="connsiteY7" fmla="*/ 771597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297774 w 618657"/>
              <a:gd name="connsiteY0" fmla="*/ 1257216 h 1257216"/>
              <a:gd name="connsiteX1" fmla="*/ 190032 w 618657"/>
              <a:gd name="connsiteY1" fmla="*/ 775188 h 1257216"/>
              <a:gd name="connsiteX2" fmla="*/ 0 w 618657"/>
              <a:gd name="connsiteY2" fmla="*/ 589529 h 1257216"/>
              <a:gd name="connsiteX3" fmla="*/ 237657 w 618657"/>
              <a:gd name="connsiteY3" fmla="*/ 504897 h 1257216"/>
              <a:gd name="connsiteX4" fmla="*/ 332907 w 618657"/>
              <a:gd name="connsiteY4" fmla="*/ 72 h 1257216"/>
              <a:gd name="connsiteX5" fmla="*/ 409107 w 618657"/>
              <a:gd name="connsiteY5" fmla="*/ 581097 h 1257216"/>
              <a:gd name="connsiteX6" fmla="*/ 618657 w 618657"/>
              <a:gd name="connsiteY6" fmla="*/ 657297 h 1257216"/>
              <a:gd name="connsiteX7" fmla="*/ 388964 w 618657"/>
              <a:gd name="connsiteY7" fmla="*/ 776593 h 1257216"/>
              <a:gd name="connsiteX8" fmla="*/ 297774 w 618657"/>
              <a:gd name="connsiteY8" fmla="*/ 1257216 h 1257216"/>
              <a:gd name="connsiteX0" fmla="*/ 317761 w 638644"/>
              <a:gd name="connsiteY0" fmla="*/ 1257216 h 1257216"/>
              <a:gd name="connsiteX1" fmla="*/ 210019 w 638644"/>
              <a:gd name="connsiteY1" fmla="*/ 775188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17761 w 638644"/>
              <a:gd name="connsiteY0" fmla="*/ 1257216 h 1257216"/>
              <a:gd name="connsiteX1" fmla="*/ 227508 w 638644"/>
              <a:gd name="connsiteY1" fmla="*/ 772690 h 1257216"/>
              <a:gd name="connsiteX2" fmla="*/ 0 w 638644"/>
              <a:gd name="connsiteY2" fmla="*/ 597024 h 1257216"/>
              <a:gd name="connsiteX3" fmla="*/ 257644 w 638644"/>
              <a:gd name="connsiteY3" fmla="*/ 504897 h 1257216"/>
              <a:gd name="connsiteX4" fmla="*/ 352894 w 638644"/>
              <a:gd name="connsiteY4" fmla="*/ 72 h 1257216"/>
              <a:gd name="connsiteX5" fmla="*/ 429094 w 638644"/>
              <a:gd name="connsiteY5" fmla="*/ 581097 h 1257216"/>
              <a:gd name="connsiteX6" fmla="*/ 638644 w 638644"/>
              <a:gd name="connsiteY6" fmla="*/ 657297 h 1257216"/>
              <a:gd name="connsiteX7" fmla="*/ 408951 w 638644"/>
              <a:gd name="connsiteY7" fmla="*/ 776593 h 1257216"/>
              <a:gd name="connsiteX8" fmla="*/ 317761 w 638644"/>
              <a:gd name="connsiteY8" fmla="*/ 1257216 h 1257216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08951 w 638644"/>
              <a:gd name="connsiteY7" fmla="*/ 776593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29094 w 638644"/>
              <a:gd name="connsiteY5" fmla="*/ 581097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38644"/>
              <a:gd name="connsiteY0" fmla="*/ 1253055 h 1253055"/>
              <a:gd name="connsiteX1" fmla="*/ 227508 w 638644"/>
              <a:gd name="connsiteY1" fmla="*/ 772690 h 1253055"/>
              <a:gd name="connsiteX2" fmla="*/ 0 w 638644"/>
              <a:gd name="connsiteY2" fmla="*/ 597024 h 1253055"/>
              <a:gd name="connsiteX3" fmla="*/ 257644 w 638644"/>
              <a:gd name="connsiteY3" fmla="*/ 504897 h 1253055"/>
              <a:gd name="connsiteX4" fmla="*/ 352894 w 638644"/>
              <a:gd name="connsiteY4" fmla="*/ 72 h 1253055"/>
              <a:gd name="connsiteX5" fmla="*/ 443547 w 638644"/>
              <a:gd name="connsiteY5" fmla="*/ 539503 h 1253055"/>
              <a:gd name="connsiteX6" fmla="*/ 638644 w 638644"/>
              <a:gd name="connsiteY6" fmla="*/ 657297 h 1253055"/>
              <a:gd name="connsiteX7" fmla="*/ 427015 w 638644"/>
              <a:gd name="connsiteY7" fmla="*/ 776594 h 1253055"/>
              <a:gd name="connsiteX8" fmla="*/ 339441 w 638644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43547 w 642257"/>
              <a:gd name="connsiteY5" fmla="*/ 539503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27015 w 642257"/>
              <a:gd name="connsiteY7" fmla="*/ 776594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55920 w 642257"/>
              <a:gd name="connsiteY7" fmla="*/ 780753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  <a:gd name="connsiteX0" fmla="*/ 339441 w 642257"/>
              <a:gd name="connsiteY0" fmla="*/ 1253055 h 1253055"/>
              <a:gd name="connsiteX1" fmla="*/ 227508 w 642257"/>
              <a:gd name="connsiteY1" fmla="*/ 772690 h 1253055"/>
              <a:gd name="connsiteX2" fmla="*/ 0 w 642257"/>
              <a:gd name="connsiteY2" fmla="*/ 597024 h 1253055"/>
              <a:gd name="connsiteX3" fmla="*/ 257644 w 642257"/>
              <a:gd name="connsiteY3" fmla="*/ 504897 h 1253055"/>
              <a:gd name="connsiteX4" fmla="*/ 352894 w 642257"/>
              <a:gd name="connsiteY4" fmla="*/ 72 h 1253055"/>
              <a:gd name="connsiteX5" fmla="*/ 436320 w 642257"/>
              <a:gd name="connsiteY5" fmla="*/ 514546 h 1253055"/>
              <a:gd name="connsiteX6" fmla="*/ 642257 w 642257"/>
              <a:gd name="connsiteY6" fmla="*/ 628182 h 1253055"/>
              <a:gd name="connsiteX7" fmla="*/ 441468 w 642257"/>
              <a:gd name="connsiteY7" fmla="*/ 789072 h 1253055"/>
              <a:gd name="connsiteX8" fmla="*/ 339441 w 642257"/>
              <a:gd name="connsiteY8" fmla="*/ 1253055 h 1253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2257" h="1253055">
                <a:moveTo>
                  <a:pt x="339441" y="1253055"/>
                </a:moveTo>
                <a:cubicBezTo>
                  <a:pt x="300026" y="1037368"/>
                  <a:pt x="284082" y="882029"/>
                  <a:pt x="227508" y="772690"/>
                </a:cubicBezTo>
                <a:cubicBezTo>
                  <a:pt x="170935" y="663352"/>
                  <a:pt x="136499" y="666457"/>
                  <a:pt x="0" y="597024"/>
                </a:cubicBezTo>
                <a:cubicBezTo>
                  <a:pt x="134026" y="572509"/>
                  <a:pt x="198828" y="604389"/>
                  <a:pt x="257644" y="504897"/>
                </a:cubicBezTo>
                <a:cubicBezTo>
                  <a:pt x="316460" y="405405"/>
                  <a:pt x="325907" y="-6278"/>
                  <a:pt x="352894" y="72"/>
                </a:cubicBezTo>
                <a:cubicBezTo>
                  <a:pt x="378294" y="193747"/>
                  <a:pt x="388093" y="409861"/>
                  <a:pt x="436320" y="514546"/>
                </a:cubicBezTo>
                <a:cubicBezTo>
                  <a:pt x="484547" y="619231"/>
                  <a:pt x="572407" y="602782"/>
                  <a:pt x="642257" y="628182"/>
                </a:cubicBezTo>
                <a:cubicBezTo>
                  <a:pt x="556532" y="666282"/>
                  <a:pt x="491937" y="684927"/>
                  <a:pt x="441468" y="789072"/>
                </a:cubicBezTo>
                <a:cubicBezTo>
                  <a:pt x="390999" y="893217"/>
                  <a:pt x="349760" y="1080017"/>
                  <a:pt x="339441" y="1253055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697DA9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84" name="PA_库_文本框 183"/>
          <p:cNvSpPr txBox="1"/>
          <p:nvPr>
            <p:custDataLst>
              <p:tags r:id="rId1"/>
            </p:custDataLst>
          </p:nvPr>
        </p:nvSpPr>
        <p:spPr>
          <a:xfrm>
            <a:off x="5287963" y="2837188"/>
            <a:ext cx="61103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6.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Xử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lý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tình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方正静蕾简体" panose="02000000000000000000" pitchFamily="2" charset="-122"/>
                <a:cs typeface="Times New Roman" panose="02020603050405020304" pitchFamily="18" charset="0"/>
              </a:rPr>
              <a:t>huống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方正静蕾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85" name="PA_库_任意多边形 184"/>
          <p:cNvSpPr/>
          <p:nvPr>
            <p:custDataLst>
              <p:tags r:id="rId2"/>
            </p:custDataLst>
          </p:nvPr>
        </p:nvSpPr>
        <p:spPr>
          <a:xfrm>
            <a:off x="4814919" y="1610738"/>
            <a:ext cx="6746844" cy="3412360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" fmla="*/ 6072123 w 6377000"/>
              <a:gd name="connsiteY0" fmla="*/ 519638 h 3001581"/>
              <a:gd name="connsiteX1" fmla="*/ 3250545 w 6377000"/>
              <a:gd name="connsiteY1" fmla="*/ 23250 h 3001581"/>
              <a:gd name="connsiteX2" fmla="*/ 63208 w 6377000"/>
              <a:gd name="connsiteY2" fmla="*/ 1029090 h 3001581"/>
              <a:gd name="connsiteX3" fmla="*/ 729414 w 6377000"/>
              <a:gd name="connsiteY3" fmla="*/ 2531318 h 3001581"/>
              <a:gd name="connsiteX4" fmla="*/ 233025 w 6377000"/>
              <a:gd name="connsiteY4" fmla="*/ 3001581 h 3001581"/>
              <a:gd name="connsiteX5" fmla="*/ 1500123 w 6377000"/>
              <a:gd name="connsiteY5" fmla="*/ 2688072 h 3001581"/>
              <a:gd name="connsiteX6" fmla="*/ 5784740 w 6377000"/>
              <a:gd name="connsiteY6" fmla="*/ 2648884 h 3001581"/>
              <a:gd name="connsiteX7" fmla="*/ 6072123 w 6377000"/>
              <a:gd name="connsiteY7" fmla="*/ 519638 h 3001581"/>
              <a:gd name="connsiteX0" fmla="*/ 6202752 w 6463800"/>
              <a:gd name="connsiteY0" fmla="*/ 673348 h 2985474"/>
              <a:gd name="connsiteX1" fmla="*/ 3250545 w 6463800"/>
              <a:gd name="connsiteY1" fmla="*/ 7143 h 2985474"/>
              <a:gd name="connsiteX2" fmla="*/ 63208 w 6463800"/>
              <a:gd name="connsiteY2" fmla="*/ 1012983 h 2985474"/>
              <a:gd name="connsiteX3" fmla="*/ 729414 w 6463800"/>
              <a:gd name="connsiteY3" fmla="*/ 2515211 h 2985474"/>
              <a:gd name="connsiteX4" fmla="*/ 233025 w 6463800"/>
              <a:gd name="connsiteY4" fmla="*/ 2985474 h 2985474"/>
              <a:gd name="connsiteX5" fmla="*/ 1500123 w 6463800"/>
              <a:gd name="connsiteY5" fmla="*/ 2671965 h 2985474"/>
              <a:gd name="connsiteX6" fmla="*/ 5784740 w 6463800"/>
              <a:gd name="connsiteY6" fmla="*/ 2632777 h 2985474"/>
              <a:gd name="connsiteX7" fmla="*/ 6202752 w 6463800"/>
              <a:gd name="connsiteY7" fmla="*/ 673348 h 2985474"/>
              <a:gd name="connsiteX0" fmla="*/ 6202752 w 6463800"/>
              <a:gd name="connsiteY0" fmla="*/ 673348 h 3037725"/>
              <a:gd name="connsiteX1" fmla="*/ 3250545 w 6463800"/>
              <a:gd name="connsiteY1" fmla="*/ 7143 h 3037725"/>
              <a:gd name="connsiteX2" fmla="*/ 63208 w 6463800"/>
              <a:gd name="connsiteY2" fmla="*/ 1012983 h 3037725"/>
              <a:gd name="connsiteX3" fmla="*/ 729414 w 6463800"/>
              <a:gd name="connsiteY3" fmla="*/ 2515211 h 3037725"/>
              <a:gd name="connsiteX4" fmla="*/ 533471 w 6463800"/>
              <a:gd name="connsiteY4" fmla="*/ 3037725 h 3037725"/>
              <a:gd name="connsiteX5" fmla="*/ 1500123 w 6463800"/>
              <a:gd name="connsiteY5" fmla="*/ 2671965 h 3037725"/>
              <a:gd name="connsiteX6" fmla="*/ 5784740 w 6463800"/>
              <a:gd name="connsiteY6" fmla="*/ 2632777 h 3037725"/>
              <a:gd name="connsiteX7" fmla="*/ 6202752 w 6463800"/>
              <a:gd name="connsiteY7" fmla="*/ 673348 h 3037725"/>
              <a:gd name="connsiteX0" fmla="*/ 6202752 w 6399662"/>
              <a:gd name="connsiteY0" fmla="*/ 673568 h 3037945"/>
              <a:gd name="connsiteX1" fmla="*/ 3250545 w 6399662"/>
              <a:gd name="connsiteY1" fmla="*/ 7363 h 3037945"/>
              <a:gd name="connsiteX2" fmla="*/ 63208 w 6399662"/>
              <a:gd name="connsiteY2" fmla="*/ 1013203 h 3037945"/>
              <a:gd name="connsiteX3" fmla="*/ 729414 w 6399662"/>
              <a:gd name="connsiteY3" fmla="*/ 2515431 h 3037945"/>
              <a:gd name="connsiteX4" fmla="*/ 533471 w 6399662"/>
              <a:gd name="connsiteY4" fmla="*/ 3037945 h 3037945"/>
              <a:gd name="connsiteX5" fmla="*/ 1500123 w 6399662"/>
              <a:gd name="connsiteY5" fmla="*/ 2672185 h 3037945"/>
              <a:gd name="connsiteX6" fmla="*/ 5614923 w 6399662"/>
              <a:gd name="connsiteY6" fmla="*/ 2698311 h 3037945"/>
              <a:gd name="connsiteX7" fmla="*/ 6202752 w 6399662"/>
              <a:gd name="connsiteY7" fmla="*/ 673568 h 3037945"/>
              <a:gd name="connsiteX0" fmla="*/ 6202752 w 6427727"/>
              <a:gd name="connsiteY0" fmla="*/ 673568 h 3037945"/>
              <a:gd name="connsiteX1" fmla="*/ 3250545 w 6427727"/>
              <a:gd name="connsiteY1" fmla="*/ 7363 h 3037945"/>
              <a:gd name="connsiteX2" fmla="*/ 63208 w 6427727"/>
              <a:gd name="connsiteY2" fmla="*/ 1013203 h 3037945"/>
              <a:gd name="connsiteX3" fmla="*/ 729414 w 6427727"/>
              <a:gd name="connsiteY3" fmla="*/ 2515431 h 3037945"/>
              <a:gd name="connsiteX4" fmla="*/ 533471 w 6427727"/>
              <a:gd name="connsiteY4" fmla="*/ 3037945 h 3037945"/>
              <a:gd name="connsiteX5" fmla="*/ 1500123 w 6427727"/>
              <a:gd name="connsiteY5" fmla="*/ 2672185 h 3037945"/>
              <a:gd name="connsiteX6" fmla="*/ 5614923 w 6427727"/>
              <a:gd name="connsiteY6" fmla="*/ 2698311 h 3037945"/>
              <a:gd name="connsiteX7" fmla="*/ 6202752 w 6427727"/>
              <a:gd name="connsiteY7" fmla="*/ 673568 h 3037945"/>
              <a:gd name="connsiteX0" fmla="*/ 6202752 w 6427727"/>
              <a:gd name="connsiteY0" fmla="*/ 666268 h 3030645"/>
              <a:gd name="connsiteX1" fmla="*/ 3250545 w 6427727"/>
              <a:gd name="connsiteY1" fmla="*/ 63 h 3030645"/>
              <a:gd name="connsiteX2" fmla="*/ 63208 w 6427727"/>
              <a:gd name="connsiteY2" fmla="*/ 1005903 h 3030645"/>
              <a:gd name="connsiteX3" fmla="*/ 729414 w 6427727"/>
              <a:gd name="connsiteY3" fmla="*/ 2508131 h 3030645"/>
              <a:gd name="connsiteX4" fmla="*/ 533471 w 6427727"/>
              <a:gd name="connsiteY4" fmla="*/ 3030645 h 3030645"/>
              <a:gd name="connsiteX5" fmla="*/ 1500123 w 6427727"/>
              <a:gd name="connsiteY5" fmla="*/ 2664885 h 3030645"/>
              <a:gd name="connsiteX6" fmla="*/ 5614923 w 6427727"/>
              <a:gd name="connsiteY6" fmla="*/ 2691011 h 3030645"/>
              <a:gd name="connsiteX7" fmla="*/ 6202752 w 6427727"/>
              <a:gd name="connsiteY7" fmla="*/ 666268 h 3030645"/>
              <a:gd name="connsiteX0" fmla="*/ 6202752 w 6445028"/>
              <a:gd name="connsiteY0" fmla="*/ 666309 h 3030686"/>
              <a:gd name="connsiteX1" fmla="*/ 3250545 w 6445028"/>
              <a:gd name="connsiteY1" fmla="*/ 104 h 3030686"/>
              <a:gd name="connsiteX2" fmla="*/ 63208 w 6445028"/>
              <a:gd name="connsiteY2" fmla="*/ 1005944 h 3030686"/>
              <a:gd name="connsiteX3" fmla="*/ 729414 w 6445028"/>
              <a:gd name="connsiteY3" fmla="*/ 2508172 h 3030686"/>
              <a:gd name="connsiteX4" fmla="*/ 533471 w 6445028"/>
              <a:gd name="connsiteY4" fmla="*/ 3030686 h 3030686"/>
              <a:gd name="connsiteX5" fmla="*/ 1500123 w 6445028"/>
              <a:gd name="connsiteY5" fmla="*/ 2664926 h 3030686"/>
              <a:gd name="connsiteX6" fmla="*/ 5614923 w 6445028"/>
              <a:gd name="connsiteY6" fmla="*/ 2691052 h 3030686"/>
              <a:gd name="connsiteX7" fmla="*/ 6202752 w 6445028"/>
              <a:gd name="connsiteY7" fmla="*/ 666309 h 3030686"/>
              <a:gd name="connsiteX0" fmla="*/ 6202752 w 6445028"/>
              <a:gd name="connsiteY0" fmla="*/ 666309 h 2805650"/>
              <a:gd name="connsiteX1" fmla="*/ 3250545 w 6445028"/>
              <a:gd name="connsiteY1" fmla="*/ 104 h 2805650"/>
              <a:gd name="connsiteX2" fmla="*/ 63208 w 6445028"/>
              <a:gd name="connsiteY2" fmla="*/ 1005944 h 2805650"/>
              <a:gd name="connsiteX3" fmla="*/ 729414 w 6445028"/>
              <a:gd name="connsiteY3" fmla="*/ 2508172 h 2805650"/>
              <a:gd name="connsiteX4" fmla="*/ 23517 w 6445028"/>
              <a:gd name="connsiteY4" fmla="*/ 2731748 h 2805650"/>
              <a:gd name="connsiteX5" fmla="*/ 1500123 w 6445028"/>
              <a:gd name="connsiteY5" fmla="*/ 2664926 h 2805650"/>
              <a:gd name="connsiteX6" fmla="*/ 5614923 w 6445028"/>
              <a:gd name="connsiteY6" fmla="*/ 2691052 h 2805650"/>
              <a:gd name="connsiteX7" fmla="*/ 6202752 w 6445028"/>
              <a:gd name="connsiteY7" fmla="*/ 666309 h 2805650"/>
              <a:gd name="connsiteX0" fmla="*/ 6293740 w 6536016"/>
              <a:gd name="connsiteY0" fmla="*/ 666309 h 2805650"/>
              <a:gd name="connsiteX1" fmla="*/ 3341533 w 6536016"/>
              <a:gd name="connsiteY1" fmla="*/ 104 h 2805650"/>
              <a:gd name="connsiteX2" fmla="*/ 154196 w 6536016"/>
              <a:gd name="connsiteY2" fmla="*/ 1005944 h 2805650"/>
              <a:gd name="connsiteX3" fmla="*/ 521464 w 6536016"/>
              <a:gd name="connsiteY3" fmla="*/ 2121311 h 2805650"/>
              <a:gd name="connsiteX4" fmla="*/ 114505 w 6536016"/>
              <a:gd name="connsiteY4" fmla="*/ 2731748 h 2805650"/>
              <a:gd name="connsiteX5" fmla="*/ 1591111 w 6536016"/>
              <a:gd name="connsiteY5" fmla="*/ 2664926 h 2805650"/>
              <a:gd name="connsiteX6" fmla="*/ 5705911 w 6536016"/>
              <a:gd name="connsiteY6" fmla="*/ 2691052 h 2805650"/>
              <a:gd name="connsiteX7" fmla="*/ 6293740 w 6536016"/>
              <a:gd name="connsiteY7" fmla="*/ 666309 h 2805650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293740 w 6524352"/>
              <a:gd name="connsiteY0" fmla="*/ 666309 h 2813024"/>
              <a:gd name="connsiteX1" fmla="*/ 3341533 w 6524352"/>
              <a:gd name="connsiteY1" fmla="*/ 104 h 2813024"/>
              <a:gd name="connsiteX2" fmla="*/ 154196 w 6524352"/>
              <a:gd name="connsiteY2" fmla="*/ 1005944 h 2813024"/>
              <a:gd name="connsiteX3" fmla="*/ 521464 w 6524352"/>
              <a:gd name="connsiteY3" fmla="*/ 2121311 h 2813024"/>
              <a:gd name="connsiteX4" fmla="*/ 114505 w 6524352"/>
              <a:gd name="connsiteY4" fmla="*/ 2731748 h 2813024"/>
              <a:gd name="connsiteX5" fmla="*/ 1169081 w 6524352"/>
              <a:gd name="connsiteY5" fmla="*/ 2541833 h 2813024"/>
              <a:gd name="connsiteX6" fmla="*/ 5705911 w 6524352"/>
              <a:gd name="connsiteY6" fmla="*/ 2691052 h 2813024"/>
              <a:gd name="connsiteX7" fmla="*/ 6293740 w 6524352"/>
              <a:gd name="connsiteY7" fmla="*/ 666309 h 2813024"/>
              <a:gd name="connsiteX0" fmla="*/ 6179235 w 6409847"/>
              <a:gd name="connsiteY0" fmla="*/ 677805 h 2824520"/>
              <a:gd name="connsiteX1" fmla="*/ 3227028 w 6409847"/>
              <a:gd name="connsiteY1" fmla="*/ 11600 h 2824520"/>
              <a:gd name="connsiteX2" fmla="*/ 180368 w 6409847"/>
              <a:gd name="connsiteY2" fmla="*/ 401978 h 2824520"/>
              <a:gd name="connsiteX3" fmla="*/ 406959 w 6409847"/>
              <a:gd name="connsiteY3" fmla="*/ 2132807 h 2824520"/>
              <a:gd name="connsiteX4" fmla="*/ 0 w 6409847"/>
              <a:gd name="connsiteY4" fmla="*/ 2743244 h 2824520"/>
              <a:gd name="connsiteX5" fmla="*/ 1054576 w 6409847"/>
              <a:gd name="connsiteY5" fmla="*/ 2553329 h 2824520"/>
              <a:gd name="connsiteX6" fmla="*/ 5591406 w 6409847"/>
              <a:gd name="connsiteY6" fmla="*/ 2702548 h 2824520"/>
              <a:gd name="connsiteX7" fmla="*/ 6179235 w 6409847"/>
              <a:gd name="connsiteY7" fmla="*/ 677805 h 2824520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54011"/>
              <a:gd name="connsiteX1" fmla="*/ 3331030 w 6513849"/>
              <a:gd name="connsiteY1" fmla="*/ 41091 h 2854011"/>
              <a:gd name="connsiteX2" fmla="*/ 284370 w 6513849"/>
              <a:gd name="connsiteY2" fmla="*/ 431469 h 2854011"/>
              <a:gd name="connsiteX3" fmla="*/ 510961 w 6513849"/>
              <a:gd name="connsiteY3" fmla="*/ 2162298 h 2854011"/>
              <a:gd name="connsiteX4" fmla="*/ 104002 w 6513849"/>
              <a:gd name="connsiteY4" fmla="*/ 2772735 h 2854011"/>
              <a:gd name="connsiteX5" fmla="*/ 1158578 w 6513849"/>
              <a:gd name="connsiteY5" fmla="*/ 2582820 h 2854011"/>
              <a:gd name="connsiteX6" fmla="*/ 5695408 w 6513849"/>
              <a:gd name="connsiteY6" fmla="*/ 2732039 h 2854011"/>
              <a:gd name="connsiteX7" fmla="*/ 6283237 w 6513849"/>
              <a:gd name="connsiteY7" fmla="*/ 707296 h 2854011"/>
              <a:gd name="connsiteX0" fmla="*/ 6283237 w 6513849"/>
              <a:gd name="connsiteY0" fmla="*/ 707296 h 2891114"/>
              <a:gd name="connsiteX1" fmla="*/ 3331030 w 6513849"/>
              <a:gd name="connsiteY1" fmla="*/ 41091 h 2891114"/>
              <a:gd name="connsiteX2" fmla="*/ 284370 w 6513849"/>
              <a:gd name="connsiteY2" fmla="*/ 431469 h 2891114"/>
              <a:gd name="connsiteX3" fmla="*/ 510961 w 6513849"/>
              <a:gd name="connsiteY3" fmla="*/ 2162298 h 2891114"/>
              <a:gd name="connsiteX4" fmla="*/ 104002 w 6513849"/>
              <a:gd name="connsiteY4" fmla="*/ 2772735 h 2891114"/>
              <a:gd name="connsiteX5" fmla="*/ 1158578 w 6513849"/>
              <a:gd name="connsiteY5" fmla="*/ 2582820 h 2891114"/>
              <a:gd name="connsiteX6" fmla="*/ 5695408 w 6513849"/>
              <a:gd name="connsiteY6" fmla="*/ 2732039 h 2891114"/>
              <a:gd name="connsiteX7" fmla="*/ 6283237 w 6513849"/>
              <a:gd name="connsiteY7" fmla="*/ 707296 h 2891114"/>
              <a:gd name="connsiteX0" fmla="*/ 6179235 w 6409847"/>
              <a:gd name="connsiteY0" fmla="*/ 707296 h 2891114"/>
              <a:gd name="connsiteX1" fmla="*/ 3227028 w 6409847"/>
              <a:gd name="connsiteY1" fmla="*/ 41091 h 2891114"/>
              <a:gd name="connsiteX2" fmla="*/ 444137 w 6409847"/>
              <a:gd name="connsiteY2" fmla="*/ 431469 h 2891114"/>
              <a:gd name="connsiteX3" fmla="*/ 406959 w 6409847"/>
              <a:gd name="connsiteY3" fmla="*/ 2162298 h 2891114"/>
              <a:gd name="connsiteX4" fmla="*/ 0 w 6409847"/>
              <a:gd name="connsiteY4" fmla="*/ 2772735 h 2891114"/>
              <a:gd name="connsiteX5" fmla="*/ 1054576 w 6409847"/>
              <a:gd name="connsiteY5" fmla="*/ 2582820 h 2891114"/>
              <a:gd name="connsiteX6" fmla="*/ 5591406 w 6409847"/>
              <a:gd name="connsiteY6" fmla="*/ 2732039 h 2891114"/>
              <a:gd name="connsiteX7" fmla="*/ 6179235 w 6409847"/>
              <a:gd name="connsiteY7" fmla="*/ 707296 h 2891114"/>
              <a:gd name="connsiteX0" fmla="*/ 6179235 w 6409847"/>
              <a:gd name="connsiteY0" fmla="*/ 691737 h 2875555"/>
              <a:gd name="connsiteX1" fmla="*/ 3227028 w 6409847"/>
              <a:gd name="connsiteY1" fmla="*/ 25532 h 2875555"/>
              <a:gd name="connsiteX2" fmla="*/ 444137 w 6409847"/>
              <a:gd name="connsiteY2" fmla="*/ 415910 h 2875555"/>
              <a:gd name="connsiteX3" fmla="*/ 406959 w 6409847"/>
              <a:gd name="connsiteY3" fmla="*/ 2146739 h 2875555"/>
              <a:gd name="connsiteX4" fmla="*/ 0 w 6409847"/>
              <a:gd name="connsiteY4" fmla="*/ 2757176 h 2875555"/>
              <a:gd name="connsiteX5" fmla="*/ 1054576 w 6409847"/>
              <a:gd name="connsiteY5" fmla="*/ 2567261 h 2875555"/>
              <a:gd name="connsiteX6" fmla="*/ 5591406 w 6409847"/>
              <a:gd name="connsiteY6" fmla="*/ 2716480 h 2875555"/>
              <a:gd name="connsiteX7" fmla="*/ 6179235 w 6409847"/>
              <a:gd name="connsiteY7" fmla="*/ 691737 h 2875555"/>
              <a:gd name="connsiteX0" fmla="*/ 6179235 w 6392473"/>
              <a:gd name="connsiteY0" fmla="*/ 719790 h 2903608"/>
              <a:gd name="connsiteX1" fmla="*/ 3227028 w 6392473"/>
              <a:gd name="connsiteY1" fmla="*/ 831 h 2903608"/>
              <a:gd name="connsiteX2" fmla="*/ 444137 w 6392473"/>
              <a:gd name="connsiteY2" fmla="*/ 443963 h 2903608"/>
              <a:gd name="connsiteX3" fmla="*/ 406959 w 6392473"/>
              <a:gd name="connsiteY3" fmla="*/ 2174792 h 2903608"/>
              <a:gd name="connsiteX4" fmla="*/ 0 w 6392473"/>
              <a:gd name="connsiteY4" fmla="*/ 2785229 h 2903608"/>
              <a:gd name="connsiteX5" fmla="*/ 1054576 w 6392473"/>
              <a:gd name="connsiteY5" fmla="*/ 2595314 h 2903608"/>
              <a:gd name="connsiteX6" fmla="*/ 5591406 w 6392473"/>
              <a:gd name="connsiteY6" fmla="*/ 2744533 h 2903608"/>
              <a:gd name="connsiteX7" fmla="*/ 6179235 w 6392473"/>
              <a:gd name="connsiteY7" fmla="*/ 719790 h 2903608"/>
              <a:gd name="connsiteX0" fmla="*/ 6179235 w 6392473"/>
              <a:gd name="connsiteY0" fmla="*/ 721488 h 2905306"/>
              <a:gd name="connsiteX1" fmla="*/ 3227028 w 6392473"/>
              <a:gd name="connsiteY1" fmla="*/ 2529 h 2905306"/>
              <a:gd name="connsiteX2" fmla="*/ 444137 w 6392473"/>
              <a:gd name="connsiteY2" fmla="*/ 445661 h 2905306"/>
              <a:gd name="connsiteX3" fmla="*/ 406959 w 6392473"/>
              <a:gd name="connsiteY3" fmla="*/ 2176490 h 2905306"/>
              <a:gd name="connsiteX4" fmla="*/ 0 w 6392473"/>
              <a:gd name="connsiteY4" fmla="*/ 2786927 h 2905306"/>
              <a:gd name="connsiteX5" fmla="*/ 1054576 w 6392473"/>
              <a:gd name="connsiteY5" fmla="*/ 2597012 h 2905306"/>
              <a:gd name="connsiteX6" fmla="*/ 5591406 w 6392473"/>
              <a:gd name="connsiteY6" fmla="*/ 2746231 h 2905306"/>
              <a:gd name="connsiteX7" fmla="*/ 6179235 w 6392473"/>
              <a:gd name="connsiteY7" fmla="*/ 721488 h 2905306"/>
              <a:gd name="connsiteX0" fmla="*/ 6167660 w 6380898"/>
              <a:gd name="connsiteY0" fmla="*/ 721488 h 2905306"/>
              <a:gd name="connsiteX1" fmla="*/ 3215453 w 6380898"/>
              <a:gd name="connsiteY1" fmla="*/ 2529 h 2905306"/>
              <a:gd name="connsiteX2" fmla="*/ 432562 w 6380898"/>
              <a:gd name="connsiteY2" fmla="*/ 445661 h 2905306"/>
              <a:gd name="connsiteX3" fmla="*/ 395384 w 6380898"/>
              <a:gd name="connsiteY3" fmla="*/ 2176490 h 2905306"/>
              <a:gd name="connsiteX4" fmla="*/ 0 w 6380898"/>
              <a:gd name="connsiteY4" fmla="*/ 2416537 h 2905306"/>
              <a:gd name="connsiteX5" fmla="*/ 1043001 w 6380898"/>
              <a:gd name="connsiteY5" fmla="*/ 2597012 h 2905306"/>
              <a:gd name="connsiteX6" fmla="*/ 5579831 w 6380898"/>
              <a:gd name="connsiteY6" fmla="*/ 2746231 h 2905306"/>
              <a:gd name="connsiteX7" fmla="*/ 6167660 w 6380898"/>
              <a:gd name="connsiteY7" fmla="*/ 721488 h 2905306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0898"/>
              <a:gd name="connsiteY0" fmla="*/ 719649 h 2903467"/>
              <a:gd name="connsiteX1" fmla="*/ 3215453 w 6380898"/>
              <a:gd name="connsiteY1" fmla="*/ 690 h 2903467"/>
              <a:gd name="connsiteX2" fmla="*/ 432562 w 6380898"/>
              <a:gd name="connsiteY2" fmla="*/ 443822 h 2903467"/>
              <a:gd name="connsiteX3" fmla="*/ 418534 w 6380898"/>
              <a:gd name="connsiteY3" fmla="*/ 2035755 h 2903467"/>
              <a:gd name="connsiteX4" fmla="*/ 0 w 6380898"/>
              <a:gd name="connsiteY4" fmla="*/ 2414698 h 2903467"/>
              <a:gd name="connsiteX5" fmla="*/ 1043001 w 6380898"/>
              <a:gd name="connsiteY5" fmla="*/ 2595173 h 2903467"/>
              <a:gd name="connsiteX6" fmla="*/ 5579831 w 6380898"/>
              <a:gd name="connsiteY6" fmla="*/ 2744392 h 2903467"/>
              <a:gd name="connsiteX7" fmla="*/ 6167660 w 6380898"/>
              <a:gd name="connsiteY7" fmla="*/ 719649 h 2903467"/>
              <a:gd name="connsiteX0" fmla="*/ 6167660 w 6383718"/>
              <a:gd name="connsiteY0" fmla="*/ 719649 h 2869136"/>
              <a:gd name="connsiteX1" fmla="*/ 3215453 w 6383718"/>
              <a:gd name="connsiteY1" fmla="*/ 690 h 2869136"/>
              <a:gd name="connsiteX2" fmla="*/ 432562 w 6383718"/>
              <a:gd name="connsiteY2" fmla="*/ 443822 h 2869136"/>
              <a:gd name="connsiteX3" fmla="*/ 418534 w 6383718"/>
              <a:gd name="connsiteY3" fmla="*/ 2035755 h 2869136"/>
              <a:gd name="connsiteX4" fmla="*/ 0 w 6383718"/>
              <a:gd name="connsiteY4" fmla="*/ 2414698 h 2869136"/>
              <a:gd name="connsiteX5" fmla="*/ 973553 w 6383718"/>
              <a:gd name="connsiteY5" fmla="*/ 2491000 h 2869136"/>
              <a:gd name="connsiteX6" fmla="*/ 5579831 w 6383718"/>
              <a:gd name="connsiteY6" fmla="*/ 2744392 h 2869136"/>
              <a:gd name="connsiteX7" fmla="*/ 6167660 w 6383718"/>
              <a:gd name="connsiteY7" fmla="*/ 719649 h 2869136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49 h 3254840"/>
              <a:gd name="connsiteX1" fmla="*/ 3215453 w 6383718"/>
              <a:gd name="connsiteY1" fmla="*/ 690 h 3254840"/>
              <a:gd name="connsiteX2" fmla="*/ 432562 w 6383718"/>
              <a:gd name="connsiteY2" fmla="*/ 443822 h 3254840"/>
              <a:gd name="connsiteX3" fmla="*/ 418534 w 6383718"/>
              <a:gd name="connsiteY3" fmla="*/ 2035755 h 3254840"/>
              <a:gd name="connsiteX4" fmla="*/ 0 w 6383718"/>
              <a:gd name="connsiteY4" fmla="*/ 2414698 h 3254840"/>
              <a:gd name="connsiteX5" fmla="*/ 973553 w 6383718"/>
              <a:gd name="connsiteY5" fmla="*/ 2491000 h 3254840"/>
              <a:gd name="connsiteX6" fmla="*/ 5579831 w 6383718"/>
              <a:gd name="connsiteY6" fmla="*/ 2744392 h 3254840"/>
              <a:gd name="connsiteX7" fmla="*/ 6167660 w 6383718"/>
              <a:gd name="connsiteY7" fmla="*/ 719649 h 3254840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383718"/>
              <a:gd name="connsiteY0" fmla="*/ 719611 h 3254802"/>
              <a:gd name="connsiteX1" fmla="*/ 3215453 w 6383718"/>
              <a:gd name="connsiteY1" fmla="*/ 652 h 3254802"/>
              <a:gd name="connsiteX2" fmla="*/ 432562 w 6383718"/>
              <a:gd name="connsiteY2" fmla="*/ 443784 h 3254802"/>
              <a:gd name="connsiteX3" fmla="*/ 406960 w 6383718"/>
              <a:gd name="connsiteY3" fmla="*/ 1989418 h 3254802"/>
              <a:gd name="connsiteX4" fmla="*/ 0 w 6383718"/>
              <a:gd name="connsiteY4" fmla="*/ 2414660 h 3254802"/>
              <a:gd name="connsiteX5" fmla="*/ 973553 w 6383718"/>
              <a:gd name="connsiteY5" fmla="*/ 2490962 h 3254802"/>
              <a:gd name="connsiteX6" fmla="*/ 5579831 w 6383718"/>
              <a:gd name="connsiteY6" fmla="*/ 2744354 h 3254802"/>
              <a:gd name="connsiteX7" fmla="*/ 6167660 w 6383718"/>
              <a:gd name="connsiteY7" fmla="*/ 719611 h 3254802"/>
              <a:gd name="connsiteX0" fmla="*/ 6167660 w 6414938"/>
              <a:gd name="connsiteY0" fmla="*/ 719611 h 3413186"/>
              <a:gd name="connsiteX1" fmla="*/ 3215453 w 6414938"/>
              <a:gd name="connsiteY1" fmla="*/ 652 h 3413186"/>
              <a:gd name="connsiteX2" fmla="*/ 432562 w 6414938"/>
              <a:gd name="connsiteY2" fmla="*/ 443784 h 3413186"/>
              <a:gd name="connsiteX3" fmla="*/ 406960 w 6414938"/>
              <a:gd name="connsiteY3" fmla="*/ 1989418 h 3413186"/>
              <a:gd name="connsiteX4" fmla="*/ 0 w 6414938"/>
              <a:gd name="connsiteY4" fmla="*/ 2414660 h 3413186"/>
              <a:gd name="connsiteX5" fmla="*/ 973553 w 6414938"/>
              <a:gd name="connsiteY5" fmla="*/ 2490962 h 3413186"/>
              <a:gd name="connsiteX6" fmla="*/ 5660854 w 6414938"/>
              <a:gd name="connsiteY6" fmla="*/ 3091595 h 3413186"/>
              <a:gd name="connsiteX7" fmla="*/ 6167660 w 6414938"/>
              <a:gd name="connsiteY7" fmla="*/ 719611 h 3413186"/>
              <a:gd name="connsiteX0" fmla="*/ 6167660 w 6414938"/>
              <a:gd name="connsiteY0" fmla="*/ 726786 h 3420361"/>
              <a:gd name="connsiteX1" fmla="*/ 3215453 w 6414938"/>
              <a:gd name="connsiteY1" fmla="*/ 7827 h 3420361"/>
              <a:gd name="connsiteX2" fmla="*/ 710354 w 6414938"/>
              <a:gd name="connsiteY2" fmla="*/ 450959 h 3420361"/>
              <a:gd name="connsiteX3" fmla="*/ 406960 w 6414938"/>
              <a:gd name="connsiteY3" fmla="*/ 1996593 h 3420361"/>
              <a:gd name="connsiteX4" fmla="*/ 0 w 6414938"/>
              <a:gd name="connsiteY4" fmla="*/ 2421835 h 3420361"/>
              <a:gd name="connsiteX5" fmla="*/ 973553 w 6414938"/>
              <a:gd name="connsiteY5" fmla="*/ 2498137 h 3420361"/>
              <a:gd name="connsiteX6" fmla="*/ 5660854 w 6414938"/>
              <a:gd name="connsiteY6" fmla="*/ 3098770 h 3420361"/>
              <a:gd name="connsiteX7" fmla="*/ 6167660 w 6414938"/>
              <a:gd name="connsiteY7" fmla="*/ 726786 h 3420361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15578 h 3409153"/>
              <a:gd name="connsiteX1" fmla="*/ 3296476 w 6409050"/>
              <a:gd name="connsiteY1" fmla="*/ 8193 h 3409153"/>
              <a:gd name="connsiteX2" fmla="*/ 710354 w 6409050"/>
              <a:gd name="connsiteY2" fmla="*/ 439751 h 3409153"/>
              <a:gd name="connsiteX3" fmla="*/ 406960 w 6409050"/>
              <a:gd name="connsiteY3" fmla="*/ 1985385 h 3409153"/>
              <a:gd name="connsiteX4" fmla="*/ 0 w 6409050"/>
              <a:gd name="connsiteY4" fmla="*/ 2410627 h 3409153"/>
              <a:gd name="connsiteX5" fmla="*/ 973553 w 6409050"/>
              <a:gd name="connsiteY5" fmla="*/ 2486929 h 3409153"/>
              <a:gd name="connsiteX6" fmla="*/ 5660854 w 6409050"/>
              <a:gd name="connsiteY6" fmla="*/ 3087562 h 3409153"/>
              <a:gd name="connsiteX7" fmla="*/ 6167660 w 6409050"/>
              <a:gd name="connsiteY7" fmla="*/ 715578 h 3409153"/>
              <a:gd name="connsiteX0" fmla="*/ 6167660 w 6409050"/>
              <a:gd name="connsiteY0" fmla="*/ 709094 h 3402669"/>
              <a:gd name="connsiteX1" fmla="*/ 3296476 w 6409050"/>
              <a:gd name="connsiteY1" fmla="*/ 1709 h 3402669"/>
              <a:gd name="connsiteX2" fmla="*/ 710354 w 6409050"/>
              <a:gd name="connsiteY2" fmla="*/ 433267 h 3402669"/>
              <a:gd name="connsiteX3" fmla="*/ 406960 w 6409050"/>
              <a:gd name="connsiteY3" fmla="*/ 1978901 h 3402669"/>
              <a:gd name="connsiteX4" fmla="*/ 0 w 6409050"/>
              <a:gd name="connsiteY4" fmla="*/ 2404143 h 3402669"/>
              <a:gd name="connsiteX5" fmla="*/ 973553 w 6409050"/>
              <a:gd name="connsiteY5" fmla="*/ 2480445 h 3402669"/>
              <a:gd name="connsiteX6" fmla="*/ 5660854 w 6409050"/>
              <a:gd name="connsiteY6" fmla="*/ 3081078 h 3402669"/>
              <a:gd name="connsiteX7" fmla="*/ 6167660 w 6409050"/>
              <a:gd name="connsiteY7" fmla="*/ 709094 h 3402669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406960 w 6409050"/>
              <a:gd name="connsiteY3" fmla="*/ 1977193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07386 h 3400961"/>
              <a:gd name="connsiteX1" fmla="*/ 3296476 w 6409050"/>
              <a:gd name="connsiteY1" fmla="*/ 1 h 3400961"/>
              <a:gd name="connsiteX2" fmla="*/ 710354 w 6409050"/>
              <a:gd name="connsiteY2" fmla="*/ 431559 h 3400961"/>
              <a:gd name="connsiteX3" fmla="*/ 557431 w 6409050"/>
              <a:gd name="connsiteY3" fmla="*/ 1930894 h 3400961"/>
              <a:gd name="connsiteX4" fmla="*/ 0 w 6409050"/>
              <a:gd name="connsiteY4" fmla="*/ 2402435 h 3400961"/>
              <a:gd name="connsiteX5" fmla="*/ 973553 w 6409050"/>
              <a:gd name="connsiteY5" fmla="*/ 2478737 h 3400961"/>
              <a:gd name="connsiteX6" fmla="*/ 5660854 w 6409050"/>
              <a:gd name="connsiteY6" fmla="*/ 3079370 h 3400961"/>
              <a:gd name="connsiteX7" fmla="*/ 6167660 w 6409050"/>
              <a:gd name="connsiteY7" fmla="*/ 707386 h 3400961"/>
              <a:gd name="connsiteX0" fmla="*/ 6167660 w 6409050"/>
              <a:gd name="connsiteY0" fmla="*/ 719911 h 3413486"/>
              <a:gd name="connsiteX1" fmla="*/ 3296476 w 6409050"/>
              <a:gd name="connsiteY1" fmla="*/ 12526 h 3413486"/>
              <a:gd name="connsiteX2" fmla="*/ 837676 w 6409050"/>
              <a:gd name="connsiteY2" fmla="*/ 397786 h 3413486"/>
              <a:gd name="connsiteX3" fmla="*/ 557431 w 6409050"/>
              <a:gd name="connsiteY3" fmla="*/ 1943419 h 3413486"/>
              <a:gd name="connsiteX4" fmla="*/ 0 w 6409050"/>
              <a:gd name="connsiteY4" fmla="*/ 2414960 h 3413486"/>
              <a:gd name="connsiteX5" fmla="*/ 973553 w 6409050"/>
              <a:gd name="connsiteY5" fmla="*/ 2491262 h 3413486"/>
              <a:gd name="connsiteX6" fmla="*/ 5660854 w 6409050"/>
              <a:gd name="connsiteY6" fmla="*/ 3091895 h 3413486"/>
              <a:gd name="connsiteX7" fmla="*/ 6167660 w 6409050"/>
              <a:gd name="connsiteY7" fmla="*/ 719911 h 3413486"/>
              <a:gd name="connsiteX0" fmla="*/ 6167660 w 6416077"/>
              <a:gd name="connsiteY0" fmla="*/ 719911 h 3407339"/>
              <a:gd name="connsiteX1" fmla="*/ 3296476 w 6416077"/>
              <a:gd name="connsiteY1" fmla="*/ 12526 h 3407339"/>
              <a:gd name="connsiteX2" fmla="*/ 837676 w 6416077"/>
              <a:gd name="connsiteY2" fmla="*/ 397786 h 3407339"/>
              <a:gd name="connsiteX3" fmla="*/ 557431 w 6416077"/>
              <a:gd name="connsiteY3" fmla="*/ 1943419 h 3407339"/>
              <a:gd name="connsiteX4" fmla="*/ 0 w 6416077"/>
              <a:gd name="connsiteY4" fmla="*/ 2414960 h 3407339"/>
              <a:gd name="connsiteX5" fmla="*/ 823082 w 6416077"/>
              <a:gd name="connsiteY5" fmla="*/ 2479687 h 3407339"/>
              <a:gd name="connsiteX6" fmla="*/ 5660854 w 6416077"/>
              <a:gd name="connsiteY6" fmla="*/ 3091895 h 3407339"/>
              <a:gd name="connsiteX7" fmla="*/ 6167660 w 6416077"/>
              <a:gd name="connsiteY7" fmla="*/ 719911 h 3407339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67660 w 6418824"/>
              <a:gd name="connsiteY0" fmla="*/ 719911 h 3395212"/>
              <a:gd name="connsiteX1" fmla="*/ 3296476 w 6418824"/>
              <a:gd name="connsiteY1" fmla="*/ 12526 h 3395212"/>
              <a:gd name="connsiteX2" fmla="*/ 837676 w 6418824"/>
              <a:gd name="connsiteY2" fmla="*/ 397786 h 3395212"/>
              <a:gd name="connsiteX3" fmla="*/ 557431 w 6418824"/>
              <a:gd name="connsiteY3" fmla="*/ 1943419 h 3395212"/>
              <a:gd name="connsiteX4" fmla="*/ 0 w 6418824"/>
              <a:gd name="connsiteY4" fmla="*/ 2414960 h 3395212"/>
              <a:gd name="connsiteX5" fmla="*/ 765208 w 6418824"/>
              <a:gd name="connsiteY5" fmla="*/ 2456538 h 3395212"/>
              <a:gd name="connsiteX6" fmla="*/ 5660854 w 6418824"/>
              <a:gd name="connsiteY6" fmla="*/ 3091895 h 3395212"/>
              <a:gd name="connsiteX7" fmla="*/ 6167660 w 6418824"/>
              <a:gd name="connsiteY7" fmla="*/ 719911 h 3395212"/>
              <a:gd name="connsiteX0" fmla="*/ 6132936 w 6384100"/>
              <a:gd name="connsiteY0" fmla="*/ 719911 h 3395212"/>
              <a:gd name="connsiteX1" fmla="*/ 3261752 w 6384100"/>
              <a:gd name="connsiteY1" fmla="*/ 12526 h 3395212"/>
              <a:gd name="connsiteX2" fmla="*/ 802952 w 6384100"/>
              <a:gd name="connsiteY2" fmla="*/ 397786 h 3395212"/>
              <a:gd name="connsiteX3" fmla="*/ 522707 w 6384100"/>
              <a:gd name="connsiteY3" fmla="*/ 1943419 h 3395212"/>
              <a:gd name="connsiteX4" fmla="*/ 0 w 6384100"/>
              <a:gd name="connsiteY4" fmla="*/ 2171892 h 3395212"/>
              <a:gd name="connsiteX5" fmla="*/ 730484 w 6384100"/>
              <a:gd name="connsiteY5" fmla="*/ 2456538 h 3395212"/>
              <a:gd name="connsiteX6" fmla="*/ 5626130 w 6384100"/>
              <a:gd name="connsiteY6" fmla="*/ 3091895 h 3395212"/>
              <a:gd name="connsiteX7" fmla="*/ 6132936 w 6384100"/>
              <a:gd name="connsiteY7" fmla="*/ 719911 h 3395212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84100"/>
              <a:gd name="connsiteY0" fmla="*/ 717888 h 3393189"/>
              <a:gd name="connsiteX1" fmla="*/ 3261752 w 6384100"/>
              <a:gd name="connsiteY1" fmla="*/ 10503 h 3393189"/>
              <a:gd name="connsiteX2" fmla="*/ 802952 w 6384100"/>
              <a:gd name="connsiteY2" fmla="*/ 395763 h 3393189"/>
              <a:gd name="connsiteX3" fmla="*/ 487982 w 6384100"/>
              <a:gd name="connsiteY3" fmla="*/ 1709902 h 3393189"/>
              <a:gd name="connsiteX4" fmla="*/ 0 w 6384100"/>
              <a:gd name="connsiteY4" fmla="*/ 2169869 h 3393189"/>
              <a:gd name="connsiteX5" fmla="*/ 730484 w 6384100"/>
              <a:gd name="connsiteY5" fmla="*/ 2454515 h 3393189"/>
              <a:gd name="connsiteX6" fmla="*/ 5626130 w 6384100"/>
              <a:gd name="connsiteY6" fmla="*/ 3089872 h 3393189"/>
              <a:gd name="connsiteX7" fmla="*/ 6132936 w 6384100"/>
              <a:gd name="connsiteY7" fmla="*/ 717888 h 3393189"/>
              <a:gd name="connsiteX0" fmla="*/ 6132936 w 6340891"/>
              <a:gd name="connsiteY0" fmla="*/ 695744 h 3371045"/>
              <a:gd name="connsiteX1" fmla="*/ 3863635 w 6340891"/>
              <a:gd name="connsiteY1" fmla="*/ 11508 h 3371045"/>
              <a:gd name="connsiteX2" fmla="*/ 802952 w 6340891"/>
              <a:gd name="connsiteY2" fmla="*/ 373619 h 3371045"/>
              <a:gd name="connsiteX3" fmla="*/ 487982 w 6340891"/>
              <a:gd name="connsiteY3" fmla="*/ 1687758 h 3371045"/>
              <a:gd name="connsiteX4" fmla="*/ 0 w 6340891"/>
              <a:gd name="connsiteY4" fmla="*/ 2147725 h 3371045"/>
              <a:gd name="connsiteX5" fmla="*/ 730484 w 6340891"/>
              <a:gd name="connsiteY5" fmla="*/ 2432371 h 3371045"/>
              <a:gd name="connsiteX6" fmla="*/ 5626130 w 6340891"/>
              <a:gd name="connsiteY6" fmla="*/ 3067728 h 3371045"/>
              <a:gd name="connsiteX7" fmla="*/ 6132936 w 6340891"/>
              <a:gd name="connsiteY7" fmla="*/ 695744 h 3371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40891" h="3371045">
                <a:moveTo>
                  <a:pt x="6132936" y="695744"/>
                </a:moveTo>
                <a:cubicBezTo>
                  <a:pt x="5839187" y="186374"/>
                  <a:pt x="4751966" y="65196"/>
                  <a:pt x="3863635" y="11508"/>
                </a:cubicBezTo>
                <a:cubicBezTo>
                  <a:pt x="2975304" y="-42180"/>
                  <a:pt x="1365561" y="94244"/>
                  <a:pt x="802952" y="373619"/>
                </a:cubicBezTo>
                <a:cubicBezTo>
                  <a:pt x="240343" y="652994"/>
                  <a:pt x="500714" y="1320151"/>
                  <a:pt x="487982" y="1687758"/>
                </a:cubicBezTo>
                <a:cubicBezTo>
                  <a:pt x="352329" y="1891237"/>
                  <a:pt x="309273" y="1874798"/>
                  <a:pt x="0" y="2147725"/>
                </a:cubicBezTo>
                <a:cubicBezTo>
                  <a:pt x="405021" y="2298033"/>
                  <a:pt x="580106" y="2367762"/>
                  <a:pt x="730484" y="2432371"/>
                </a:cubicBezTo>
                <a:cubicBezTo>
                  <a:pt x="954478" y="3792721"/>
                  <a:pt x="4725721" y="3357166"/>
                  <a:pt x="5626130" y="3067728"/>
                </a:cubicBezTo>
                <a:cubicBezTo>
                  <a:pt x="6526539" y="2778290"/>
                  <a:pt x="6426685" y="1205114"/>
                  <a:pt x="6132936" y="695744"/>
                </a:cubicBezTo>
                <a:close/>
              </a:path>
            </a:pathLst>
          </a:custGeom>
          <a:noFill/>
          <a:ln w="25400" cap="rnd">
            <a:solidFill>
              <a:srgbClr val="697DA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pSp>
        <p:nvGrpSpPr>
          <p:cNvPr id="186" name="组合 185"/>
          <p:cNvGrpSpPr/>
          <p:nvPr/>
        </p:nvGrpSpPr>
        <p:grpSpPr>
          <a:xfrm>
            <a:off x="2517990" y="5397598"/>
            <a:ext cx="2916000" cy="155561"/>
            <a:chOff x="1232575" y="5597856"/>
            <a:chExt cx="2916000" cy="155561"/>
          </a:xfrm>
        </p:grpSpPr>
        <p:sp>
          <p:nvSpPr>
            <p:cNvPr id="187" name="任意多边形 186"/>
            <p:cNvSpPr/>
            <p:nvPr/>
          </p:nvSpPr>
          <p:spPr>
            <a:xfrm>
              <a:off x="1232575" y="5597856"/>
              <a:ext cx="2916000" cy="33630"/>
            </a:xfrm>
            <a:custGeom>
              <a:avLst/>
              <a:gdLst>
                <a:gd name="connsiteX0" fmla="*/ 0 w 6074229"/>
                <a:gd name="connsiteY0" fmla="*/ 0 h 39188"/>
                <a:gd name="connsiteX1" fmla="*/ 1685109 w 6074229"/>
                <a:gd name="connsiteY1" fmla="*/ 13063 h 39188"/>
                <a:gd name="connsiteX2" fmla="*/ 3775166 w 6074229"/>
                <a:gd name="connsiteY2" fmla="*/ 39188 h 39188"/>
                <a:gd name="connsiteX3" fmla="*/ 5133703 w 6074229"/>
                <a:gd name="connsiteY3" fmla="*/ 26125 h 39188"/>
                <a:gd name="connsiteX4" fmla="*/ 6074229 w 6074229"/>
                <a:gd name="connsiteY4" fmla="*/ 13063 h 3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4229" h="39188">
                  <a:moveTo>
                    <a:pt x="0" y="0"/>
                  </a:moveTo>
                  <a:lnTo>
                    <a:pt x="1685109" y="13063"/>
                  </a:lnTo>
                  <a:lnTo>
                    <a:pt x="3775166" y="39188"/>
                  </a:lnTo>
                  <a:lnTo>
                    <a:pt x="5133703" y="26125"/>
                  </a:lnTo>
                  <a:lnTo>
                    <a:pt x="6074229" y="13063"/>
                  </a:lnTo>
                </a:path>
              </a:pathLst>
            </a:custGeom>
            <a:noFill/>
            <a:ln w="2540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8" name="任意多边形 187"/>
            <p:cNvSpPr/>
            <p:nvPr/>
          </p:nvSpPr>
          <p:spPr>
            <a:xfrm>
              <a:off x="1445773" y="5615641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89" name="任意多边形 188"/>
            <p:cNvSpPr/>
            <p:nvPr/>
          </p:nvSpPr>
          <p:spPr>
            <a:xfrm>
              <a:off x="1739958" y="5620119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0" name="任意多边形 189"/>
            <p:cNvSpPr/>
            <p:nvPr/>
          </p:nvSpPr>
          <p:spPr>
            <a:xfrm>
              <a:off x="2025081" y="5604211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1" name="任意多边形 190"/>
            <p:cNvSpPr/>
            <p:nvPr/>
          </p:nvSpPr>
          <p:spPr>
            <a:xfrm>
              <a:off x="2258194" y="5616648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2" name="任意多边形 191"/>
            <p:cNvSpPr/>
            <p:nvPr/>
          </p:nvSpPr>
          <p:spPr>
            <a:xfrm>
              <a:off x="2552379" y="5621127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3" name="任意多边形 192"/>
            <p:cNvSpPr/>
            <p:nvPr/>
          </p:nvSpPr>
          <p:spPr>
            <a:xfrm>
              <a:off x="2837502" y="5605218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4" name="任意多边形 193"/>
            <p:cNvSpPr/>
            <p:nvPr/>
          </p:nvSpPr>
          <p:spPr>
            <a:xfrm>
              <a:off x="3123414" y="5623735"/>
              <a:ext cx="210987" cy="129682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0987" h="151115">
                  <a:moveTo>
                    <a:pt x="210987" y="0"/>
                  </a:moveTo>
                  <a:cubicBezTo>
                    <a:pt x="128255" y="62049"/>
                    <a:pt x="45524" y="124098"/>
                    <a:pt x="15044" y="143692"/>
                  </a:cubicBezTo>
                  <a:cubicBezTo>
                    <a:pt x="-15436" y="163286"/>
                    <a:pt x="6335" y="140426"/>
                    <a:pt x="28107" y="117566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5" name="任意多边形 194"/>
            <p:cNvSpPr/>
            <p:nvPr/>
          </p:nvSpPr>
          <p:spPr>
            <a:xfrm>
              <a:off x="3417599" y="5628214"/>
              <a:ext cx="197130" cy="123884"/>
            </a:xfrm>
            <a:custGeom>
              <a:avLst/>
              <a:gdLst>
                <a:gd name="connsiteX0" fmla="*/ 210987 w 210987"/>
                <a:gd name="connsiteY0" fmla="*/ 0 h 151115"/>
                <a:gd name="connsiteX1" fmla="*/ 15044 w 210987"/>
                <a:gd name="connsiteY1" fmla="*/ 143692 h 151115"/>
                <a:gd name="connsiteX2" fmla="*/ 28107 w 210987"/>
                <a:gd name="connsiteY2" fmla="*/ 117566 h 151115"/>
                <a:gd name="connsiteX0" fmla="*/ 197130 w 197130"/>
                <a:gd name="connsiteY0" fmla="*/ 0 h 144359"/>
                <a:gd name="connsiteX1" fmla="*/ 1187 w 197130"/>
                <a:gd name="connsiteY1" fmla="*/ 143692 h 144359"/>
                <a:gd name="connsiteX2" fmla="*/ 115850 w 197130"/>
                <a:gd name="connsiteY2" fmla="*/ 51825 h 14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30" h="144359">
                  <a:moveTo>
                    <a:pt x="197130" y="0"/>
                  </a:moveTo>
                  <a:cubicBezTo>
                    <a:pt x="114398" y="62049"/>
                    <a:pt x="14734" y="135055"/>
                    <a:pt x="1187" y="143692"/>
                  </a:cubicBezTo>
                  <a:cubicBezTo>
                    <a:pt x="-12360" y="152329"/>
                    <a:pt x="94078" y="74685"/>
                    <a:pt x="115850" y="51825"/>
                  </a:cubicBez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6" name="任意多边形 195"/>
            <p:cNvSpPr/>
            <p:nvPr/>
          </p:nvSpPr>
          <p:spPr>
            <a:xfrm>
              <a:off x="3702722" y="5612305"/>
              <a:ext cx="161365" cy="128221"/>
            </a:xfrm>
            <a:custGeom>
              <a:avLst/>
              <a:gdLst>
                <a:gd name="connsiteX0" fmla="*/ 161365 w 161365"/>
                <a:gd name="connsiteY0" fmla="*/ 0 h 149412"/>
                <a:gd name="connsiteX1" fmla="*/ 0 w 161365"/>
                <a:gd name="connsiteY1" fmla="*/ 149412 h 149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1365" h="149412">
                  <a:moveTo>
                    <a:pt x="161365" y="0"/>
                  </a:moveTo>
                  <a:lnTo>
                    <a:pt x="0" y="149412"/>
                  </a:lnTo>
                </a:path>
              </a:pathLst>
            </a:custGeom>
            <a:noFill/>
            <a:ln w="19050" cap="rnd">
              <a:solidFill>
                <a:schemeClr val="accent1">
                  <a:lumMod val="50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217" name="图片 216"/>
          <p:cNvPicPr>
            <a:picLocks noChangeAspect="1"/>
          </p:cNvPicPr>
          <p:nvPr/>
        </p:nvPicPr>
        <p:blipFill>
          <a:blip r:embed="rId10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7913" y="2270820"/>
            <a:ext cx="33623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utoUpdateAnimBg="0"/>
      <p:bldP spid="18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8F6DE2-4E0E-4E68-8ABB-A89D6034E153}"/>
              </a:ext>
            </a:extLst>
          </p:cNvPr>
          <p:cNvSpPr txBox="1"/>
          <p:nvPr/>
        </p:nvSpPr>
        <p:spPr>
          <a:xfrm>
            <a:off x="662457" y="665139"/>
            <a:ext cx="11068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BA515-9B75-4978-9597-5675023CA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3" y="1868487"/>
            <a:ext cx="5968440" cy="4067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1E08D-A04A-4415-94DC-7EBF58D00E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8949" y="1868487"/>
            <a:ext cx="5582101" cy="4151286"/>
          </a:xfrm>
          <a:prstGeom prst="rect">
            <a:avLst/>
          </a:prstGeom>
        </p:spPr>
      </p:pic>
      <p:pic>
        <p:nvPicPr>
          <p:cNvPr id="65" name="Picture 9">
            <a:extLst>
              <a:ext uri="{FF2B5EF4-FFF2-40B4-BE49-F238E27FC236}">
                <a16:creationId xmlns:a16="http://schemas.microsoft.com/office/drawing/2014/main" id="{7F066228-1EB3-4154-A09E-8DE8D40619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4892646"/>
            <a:ext cx="34131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3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4E155583-4D60-4DBF-80D6-12829BF29026}"/>
              </a:ext>
            </a:extLst>
          </p:cNvPr>
          <p:cNvGrpSpPr/>
          <p:nvPr/>
        </p:nvGrpSpPr>
        <p:grpSpPr>
          <a:xfrm>
            <a:off x="2496273" y="1110846"/>
            <a:ext cx="754538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6" name="椭圆 42">
              <a:extLst>
                <a:ext uri="{FF2B5EF4-FFF2-40B4-BE49-F238E27FC236}">
                  <a16:creationId xmlns:a16="http://schemas.microsoft.com/office/drawing/2014/main" id="{FEC0FE17-47AE-426D-80A3-970F979AF2BB}"/>
                </a:ext>
              </a:extLst>
            </p:cNvPr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7" name="椭圆 42">
              <a:extLst>
                <a:ext uri="{FF2B5EF4-FFF2-40B4-BE49-F238E27FC236}">
                  <a16:creationId xmlns:a16="http://schemas.microsoft.com/office/drawing/2014/main" id="{E9A71F63-01B2-45C6-A9A0-0A289FB268FE}"/>
                </a:ext>
              </a:extLst>
            </p:cNvPr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8" name="椭圆 42">
              <a:extLst>
                <a:ext uri="{FF2B5EF4-FFF2-40B4-BE49-F238E27FC236}">
                  <a16:creationId xmlns:a16="http://schemas.microsoft.com/office/drawing/2014/main" id="{551D0268-18CB-4CF7-8976-191A24AE2E13}"/>
                </a:ext>
              </a:extLst>
            </p:cNvPr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9" name="椭圆 42">
              <a:extLst>
                <a:ext uri="{FF2B5EF4-FFF2-40B4-BE49-F238E27FC236}">
                  <a16:creationId xmlns:a16="http://schemas.microsoft.com/office/drawing/2014/main" id="{A4CF6260-A313-4038-BAE1-6ECC97A0DDA0}"/>
                </a:ext>
              </a:extLst>
            </p:cNvPr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0" name="椭圆 42">
              <a:extLst>
                <a:ext uri="{FF2B5EF4-FFF2-40B4-BE49-F238E27FC236}">
                  <a16:creationId xmlns:a16="http://schemas.microsoft.com/office/drawing/2014/main" id="{E7B07322-5529-4798-B27D-3F7C87E4293F}"/>
                </a:ext>
              </a:extLst>
            </p:cNvPr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8251C75-8573-455A-9E8A-3D3B578DF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033" y="2555008"/>
            <a:ext cx="5749026" cy="1676545"/>
          </a:xfrm>
          <a:prstGeom prst="rect">
            <a:avLst/>
          </a:prstGeom>
        </p:spPr>
      </p:pic>
      <p:pic>
        <p:nvPicPr>
          <p:cNvPr id="71" name="图片 2124">
            <a:extLst>
              <a:ext uri="{FF2B5EF4-FFF2-40B4-BE49-F238E27FC236}">
                <a16:creationId xmlns:a16="http://schemas.microsoft.com/office/drawing/2014/main" id="{D001D670-500C-4E31-B72C-FB636E2062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0" y="3789911"/>
            <a:ext cx="4175012" cy="278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4" name="PA_库_椭圆 3"/>
          <p:cNvSpPr/>
          <p:nvPr>
            <p:custDataLst>
              <p:tags r:id="rId1"/>
            </p:custDataLst>
          </p:nvPr>
        </p:nvSpPr>
        <p:spPr>
          <a:xfrm>
            <a:off x="7267073" y="1429058"/>
            <a:ext cx="4158916" cy="4158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" name="PA_库_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47" y="1032015"/>
            <a:ext cx="4359442" cy="4359442"/>
          </a:xfrm>
          <a:prstGeom prst="rect">
            <a:avLst/>
          </a:prstGeom>
        </p:spPr>
      </p:pic>
      <p:sp>
        <p:nvSpPr>
          <p:cNvPr id="6" name="PA_库_文本框 5"/>
          <p:cNvSpPr txBox="1"/>
          <p:nvPr>
            <p:custDataLst>
              <p:tags r:id="rId3"/>
            </p:custDataLst>
          </p:nvPr>
        </p:nvSpPr>
        <p:spPr>
          <a:xfrm>
            <a:off x="2239148" y="2657738"/>
            <a:ext cx="44566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Khởi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động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8" name="PA_库_任意多边形 7"/>
          <p:cNvSpPr/>
          <p:nvPr>
            <p:custDataLst>
              <p:tags r:id="rId4"/>
            </p:custDataLst>
          </p:nvPr>
        </p:nvSpPr>
        <p:spPr>
          <a:xfrm>
            <a:off x="2101215" y="3179848"/>
            <a:ext cx="5105400" cy="385831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217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24" dur="1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组合 2123"/>
          <p:cNvGrpSpPr/>
          <p:nvPr/>
        </p:nvGrpSpPr>
        <p:grpSpPr>
          <a:xfrm>
            <a:off x="-7938" y="-109538"/>
            <a:ext cx="11569701" cy="2297114"/>
            <a:chOff x="-7938" y="-109538"/>
            <a:chExt cx="11569701" cy="2297114"/>
          </a:xfrm>
        </p:grpSpPr>
        <p:sp>
          <p:nvSpPr>
            <p:cNvPr id="2066" name="Oval 103"/>
            <p:cNvSpPr>
              <a:spLocks noChangeArrowheads="1"/>
            </p:cNvSpPr>
            <p:nvPr/>
          </p:nvSpPr>
          <p:spPr bwMode="auto">
            <a:xfrm>
              <a:off x="7938" y="796925"/>
              <a:ext cx="1317625" cy="13239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7" name="Oval 104"/>
            <p:cNvSpPr>
              <a:spLocks noChangeArrowheads="1"/>
            </p:cNvSpPr>
            <p:nvPr/>
          </p:nvSpPr>
          <p:spPr bwMode="auto">
            <a:xfrm>
              <a:off x="82550" y="871538"/>
              <a:ext cx="1319213" cy="1316038"/>
            </a:xfrm>
            <a:prstGeom prst="ellipse">
              <a:avLst/>
            </a:prstGeom>
            <a:solidFill>
              <a:srgbClr val="CBE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8" name="Freeform 105"/>
            <p:cNvSpPr>
              <a:spLocks/>
            </p:cNvSpPr>
            <p:nvPr/>
          </p:nvSpPr>
          <p:spPr bwMode="auto">
            <a:xfrm>
              <a:off x="-7938" y="738188"/>
              <a:ext cx="1343025" cy="1441450"/>
            </a:xfrm>
            <a:custGeom>
              <a:avLst/>
              <a:gdLst>
                <a:gd name="T0" fmla="*/ 159 w 161"/>
                <a:gd name="T1" fmla="*/ 86 h 172"/>
                <a:gd name="T2" fmla="*/ 66 w 161"/>
                <a:gd name="T3" fmla="*/ 163 h 172"/>
                <a:gd name="T4" fmla="*/ 3 w 161"/>
                <a:gd name="T5" fmla="*/ 86 h 172"/>
                <a:gd name="T6" fmla="*/ 96 w 161"/>
                <a:gd name="T7" fmla="*/ 9 h 172"/>
                <a:gd name="T8" fmla="*/ 159 w 161"/>
                <a:gd name="T9" fmla="*/ 86 h 172"/>
                <a:gd name="T10" fmla="*/ 160 w 161"/>
                <a:gd name="T11" fmla="*/ 86 h 172"/>
                <a:gd name="T12" fmla="*/ 66 w 161"/>
                <a:gd name="T13" fmla="*/ 8 h 172"/>
                <a:gd name="T14" fmla="*/ 2 w 161"/>
                <a:gd name="T15" fmla="*/ 86 h 172"/>
                <a:gd name="T16" fmla="*/ 97 w 161"/>
                <a:gd name="T17" fmla="*/ 163 h 172"/>
                <a:gd name="T18" fmla="*/ 160 w 161"/>
                <a:gd name="T19" fmla="*/ 86 h 172"/>
                <a:gd name="T20" fmla="*/ 159 w 161"/>
                <a:gd name="T21" fmla="*/ 86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1" h="172">
                  <a:moveTo>
                    <a:pt x="159" y="86"/>
                  </a:moveTo>
                  <a:cubicBezTo>
                    <a:pt x="158" y="135"/>
                    <a:pt x="117" y="172"/>
                    <a:pt x="66" y="163"/>
                  </a:cubicBezTo>
                  <a:cubicBezTo>
                    <a:pt x="29" y="157"/>
                    <a:pt x="4" y="122"/>
                    <a:pt x="3" y="86"/>
                  </a:cubicBezTo>
                  <a:cubicBezTo>
                    <a:pt x="1" y="37"/>
                    <a:pt x="49" y="1"/>
                    <a:pt x="96" y="9"/>
                  </a:cubicBezTo>
                  <a:cubicBezTo>
                    <a:pt x="134" y="15"/>
                    <a:pt x="158" y="50"/>
                    <a:pt x="159" y="86"/>
                  </a:cubicBezTo>
                  <a:cubicBezTo>
                    <a:pt x="159" y="86"/>
                    <a:pt x="161" y="86"/>
                    <a:pt x="160" y="86"/>
                  </a:cubicBezTo>
                  <a:cubicBezTo>
                    <a:pt x="159" y="35"/>
                    <a:pt x="115" y="0"/>
                    <a:pt x="66" y="8"/>
                  </a:cubicBezTo>
                  <a:cubicBezTo>
                    <a:pt x="28" y="15"/>
                    <a:pt x="3" y="49"/>
                    <a:pt x="2" y="86"/>
                  </a:cubicBezTo>
                  <a:cubicBezTo>
                    <a:pt x="0" y="137"/>
                    <a:pt x="50" y="171"/>
                    <a:pt x="97" y="163"/>
                  </a:cubicBezTo>
                  <a:cubicBezTo>
                    <a:pt x="134" y="157"/>
                    <a:pt x="159" y="122"/>
                    <a:pt x="160" y="86"/>
                  </a:cubicBezTo>
                  <a:cubicBezTo>
                    <a:pt x="160" y="86"/>
                    <a:pt x="159" y="86"/>
                    <a:pt x="159" y="86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69" name="Freeform 106"/>
            <p:cNvSpPr>
              <a:spLocks/>
            </p:cNvSpPr>
            <p:nvPr/>
          </p:nvSpPr>
          <p:spPr bwMode="auto">
            <a:xfrm>
              <a:off x="125413" y="981075"/>
              <a:ext cx="441325" cy="787400"/>
            </a:xfrm>
            <a:custGeom>
              <a:avLst/>
              <a:gdLst>
                <a:gd name="T0" fmla="*/ 2 w 53"/>
                <a:gd name="T1" fmla="*/ 74 h 94"/>
                <a:gd name="T2" fmla="*/ 1 w 53"/>
                <a:gd name="T3" fmla="*/ 55 h 94"/>
                <a:gd name="T4" fmla="*/ 14 w 53"/>
                <a:gd name="T5" fmla="*/ 20 h 94"/>
                <a:gd name="T6" fmla="*/ 33 w 53"/>
                <a:gd name="T7" fmla="*/ 5 h 94"/>
                <a:gd name="T8" fmla="*/ 51 w 53"/>
                <a:gd name="T9" fmla="*/ 5 h 94"/>
                <a:gd name="T10" fmla="*/ 44 w 53"/>
                <a:gd name="T11" fmla="*/ 18 h 94"/>
                <a:gd name="T12" fmla="*/ 34 w 53"/>
                <a:gd name="T13" fmla="*/ 25 h 94"/>
                <a:gd name="T14" fmla="*/ 19 w 53"/>
                <a:gd name="T15" fmla="*/ 49 h 94"/>
                <a:gd name="T16" fmla="*/ 20 w 53"/>
                <a:gd name="T17" fmla="*/ 74 h 94"/>
                <a:gd name="T18" fmla="*/ 20 w 53"/>
                <a:gd name="T19" fmla="*/ 92 h 94"/>
                <a:gd name="T20" fmla="*/ 6 w 53"/>
                <a:gd name="T21" fmla="*/ 84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1" y="67"/>
                    <a:pt x="0" y="60"/>
                    <a:pt x="1" y="55"/>
                  </a:cubicBezTo>
                  <a:cubicBezTo>
                    <a:pt x="2" y="43"/>
                    <a:pt x="6" y="28"/>
                    <a:pt x="14" y="20"/>
                  </a:cubicBezTo>
                  <a:cubicBezTo>
                    <a:pt x="20" y="14"/>
                    <a:pt x="26" y="9"/>
                    <a:pt x="33" y="5"/>
                  </a:cubicBezTo>
                  <a:cubicBezTo>
                    <a:pt x="38" y="3"/>
                    <a:pt x="47" y="0"/>
                    <a:pt x="51" y="5"/>
                  </a:cubicBezTo>
                  <a:cubicBezTo>
                    <a:pt x="53" y="9"/>
                    <a:pt x="46" y="16"/>
                    <a:pt x="44" y="18"/>
                  </a:cubicBezTo>
                  <a:cubicBezTo>
                    <a:pt x="41" y="21"/>
                    <a:pt x="37" y="23"/>
                    <a:pt x="34" y="25"/>
                  </a:cubicBezTo>
                  <a:cubicBezTo>
                    <a:pt x="26" y="31"/>
                    <a:pt x="21" y="39"/>
                    <a:pt x="19" y="49"/>
                  </a:cubicBezTo>
                  <a:cubicBezTo>
                    <a:pt x="17" y="57"/>
                    <a:pt x="18" y="66"/>
                    <a:pt x="20" y="74"/>
                  </a:cubicBezTo>
                  <a:cubicBezTo>
                    <a:pt x="21" y="77"/>
                    <a:pt x="25" y="90"/>
                    <a:pt x="20" y="92"/>
                  </a:cubicBezTo>
                  <a:cubicBezTo>
                    <a:pt x="15" y="94"/>
                    <a:pt x="8" y="87"/>
                    <a:pt x="6" y="84"/>
                  </a:cubicBezTo>
                  <a:cubicBezTo>
                    <a:pt x="5" y="81"/>
                    <a:pt x="3" y="77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0" name="Freeform 107"/>
            <p:cNvSpPr>
              <a:spLocks/>
            </p:cNvSpPr>
            <p:nvPr/>
          </p:nvSpPr>
          <p:spPr bwMode="auto">
            <a:xfrm>
              <a:off x="166688" y="1022350"/>
              <a:ext cx="441325" cy="788988"/>
            </a:xfrm>
            <a:custGeom>
              <a:avLst/>
              <a:gdLst>
                <a:gd name="T0" fmla="*/ 2 w 53"/>
                <a:gd name="T1" fmla="*/ 74 h 94"/>
                <a:gd name="T2" fmla="*/ 0 w 53"/>
                <a:gd name="T3" fmla="*/ 55 h 94"/>
                <a:gd name="T4" fmla="*/ 14 w 53"/>
                <a:gd name="T5" fmla="*/ 20 h 94"/>
                <a:gd name="T6" fmla="*/ 32 w 53"/>
                <a:gd name="T7" fmla="*/ 6 h 94"/>
                <a:gd name="T8" fmla="*/ 50 w 53"/>
                <a:gd name="T9" fmla="*/ 6 h 94"/>
                <a:gd name="T10" fmla="*/ 43 w 53"/>
                <a:gd name="T11" fmla="*/ 18 h 94"/>
                <a:gd name="T12" fmla="*/ 34 w 53"/>
                <a:gd name="T13" fmla="*/ 26 h 94"/>
                <a:gd name="T14" fmla="*/ 18 w 53"/>
                <a:gd name="T15" fmla="*/ 49 h 94"/>
                <a:gd name="T16" fmla="*/ 19 w 53"/>
                <a:gd name="T17" fmla="*/ 74 h 94"/>
                <a:gd name="T18" fmla="*/ 19 w 53"/>
                <a:gd name="T19" fmla="*/ 93 h 94"/>
                <a:gd name="T20" fmla="*/ 6 w 53"/>
                <a:gd name="T21" fmla="*/ 85 h 94"/>
                <a:gd name="T22" fmla="*/ 2 w 53"/>
                <a:gd name="T23" fmla="*/ 7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94">
                  <a:moveTo>
                    <a:pt x="2" y="74"/>
                  </a:moveTo>
                  <a:cubicBezTo>
                    <a:pt x="0" y="68"/>
                    <a:pt x="0" y="61"/>
                    <a:pt x="0" y="55"/>
                  </a:cubicBezTo>
                  <a:cubicBezTo>
                    <a:pt x="1" y="43"/>
                    <a:pt x="6" y="29"/>
                    <a:pt x="14" y="20"/>
                  </a:cubicBezTo>
                  <a:cubicBezTo>
                    <a:pt x="19" y="15"/>
                    <a:pt x="25" y="9"/>
                    <a:pt x="32" y="6"/>
                  </a:cubicBezTo>
                  <a:cubicBezTo>
                    <a:pt x="37" y="4"/>
                    <a:pt x="47" y="0"/>
                    <a:pt x="50" y="6"/>
                  </a:cubicBezTo>
                  <a:cubicBezTo>
                    <a:pt x="53" y="9"/>
                    <a:pt x="45" y="17"/>
                    <a:pt x="43" y="18"/>
                  </a:cubicBezTo>
                  <a:cubicBezTo>
                    <a:pt x="40" y="21"/>
                    <a:pt x="37" y="23"/>
                    <a:pt x="34" y="26"/>
                  </a:cubicBezTo>
                  <a:cubicBezTo>
                    <a:pt x="26" y="32"/>
                    <a:pt x="21" y="40"/>
                    <a:pt x="18" y="49"/>
                  </a:cubicBezTo>
                  <a:cubicBezTo>
                    <a:pt x="16" y="58"/>
                    <a:pt x="17" y="66"/>
                    <a:pt x="19" y="74"/>
                  </a:cubicBezTo>
                  <a:cubicBezTo>
                    <a:pt x="20" y="78"/>
                    <a:pt x="24" y="91"/>
                    <a:pt x="19" y="93"/>
                  </a:cubicBezTo>
                  <a:cubicBezTo>
                    <a:pt x="14" y="94"/>
                    <a:pt x="8" y="88"/>
                    <a:pt x="6" y="85"/>
                  </a:cubicBezTo>
                  <a:cubicBezTo>
                    <a:pt x="4" y="82"/>
                    <a:pt x="3" y="78"/>
                    <a:pt x="2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1" name="Freeform 108"/>
            <p:cNvSpPr>
              <a:spLocks/>
            </p:cNvSpPr>
            <p:nvPr/>
          </p:nvSpPr>
          <p:spPr bwMode="auto">
            <a:xfrm>
              <a:off x="92075" y="938213"/>
              <a:ext cx="508000" cy="863600"/>
            </a:xfrm>
            <a:custGeom>
              <a:avLst/>
              <a:gdLst>
                <a:gd name="T0" fmla="*/ 7 w 61"/>
                <a:gd name="T1" fmla="*/ 79 h 103"/>
                <a:gd name="T2" fmla="*/ 13 w 61"/>
                <a:gd name="T3" fmla="*/ 32 h 103"/>
                <a:gd name="T4" fmla="*/ 54 w 61"/>
                <a:gd name="T5" fmla="*/ 11 h 103"/>
                <a:gd name="T6" fmla="*/ 37 w 61"/>
                <a:gd name="T7" fmla="*/ 30 h 103"/>
                <a:gd name="T8" fmla="*/ 22 w 61"/>
                <a:gd name="T9" fmla="*/ 73 h 103"/>
                <a:gd name="T10" fmla="*/ 26 w 61"/>
                <a:gd name="T11" fmla="*/ 90 h 103"/>
                <a:gd name="T12" fmla="*/ 13 w 61"/>
                <a:gd name="T13" fmla="*/ 92 h 103"/>
                <a:gd name="T14" fmla="*/ 7 w 61"/>
                <a:gd name="T15" fmla="*/ 79 h 103"/>
                <a:gd name="T16" fmla="*/ 6 w 61"/>
                <a:gd name="T17" fmla="*/ 79 h 103"/>
                <a:gd name="T18" fmla="*/ 26 w 61"/>
                <a:gd name="T19" fmla="*/ 96 h 103"/>
                <a:gd name="T20" fmla="*/ 22 w 61"/>
                <a:gd name="T21" fmla="*/ 66 h 103"/>
                <a:gd name="T22" fmla="*/ 50 w 61"/>
                <a:gd name="T23" fmla="*/ 21 h 103"/>
                <a:gd name="T24" fmla="*/ 40 w 61"/>
                <a:gd name="T25" fmla="*/ 9 h 103"/>
                <a:gd name="T26" fmla="*/ 6 w 61"/>
                <a:gd name="T27" fmla="*/ 79 h 103"/>
                <a:gd name="T28" fmla="*/ 7 w 61"/>
                <a:gd name="T29" fmla="*/ 7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1" h="103">
                  <a:moveTo>
                    <a:pt x="7" y="79"/>
                  </a:moveTo>
                  <a:cubicBezTo>
                    <a:pt x="4" y="62"/>
                    <a:pt x="6" y="47"/>
                    <a:pt x="13" y="32"/>
                  </a:cubicBezTo>
                  <a:cubicBezTo>
                    <a:pt x="18" y="23"/>
                    <a:pt x="42" y="0"/>
                    <a:pt x="54" y="11"/>
                  </a:cubicBezTo>
                  <a:cubicBezTo>
                    <a:pt x="60" y="15"/>
                    <a:pt x="40" y="29"/>
                    <a:pt x="37" y="30"/>
                  </a:cubicBezTo>
                  <a:cubicBezTo>
                    <a:pt x="24" y="41"/>
                    <a:pt x="20" y="57"/>
                    <a:pt x="22" y="73"/>
                  </a:cubicBezTo>
                  <a:cubicBezTo>
                    <a:pt x="23" y="79"/>
                    <a:pt x="25" y="84"/>
                    <a:pt x="26" y="90"/>
                  </a:cubicBezTo>
                  <a:cubicBezTo>
                    <a:pt x="26" y="98"/>
                    <a:pt x="17" y="95"/>
                    <a:pt x="13" y="92"/>
                  </a:cubicBezTo>
                  <a:cubicBezTo>
                    <a:pt x="10" y="89"/>
                    <a:pt x="8" y="83"/>
                    <a:pt x="7" y="79"/>
                  </a:cubicBezTo>
                  <a:cubicBezTo>
                    <a:pt x="7" y="78"/>
                    <a:pt x="6" y="79"/>
                    <a:pt x="6" y="79"/>
                  </a:cubicBezTo>
                  <a:cubicBezTo>
                    <a:pt x="8" y="86"/>
                    <a:pt x="16" y="103"/>
                    <a:pt x="26" y="96"/>
                  </a:cubicBezTo>
                  <a:cubicBezTo>
                    <a:pt x="30" y="92"/>
                    <a:pt x="23" y="70"/>
                    <a:pt x="22" y="66"/>
                  </a:cubicBezTo>
                  <a:cubicBezTo>
                    <a:pt x="19" y="44"/>
                    <a:pt x="37" y="34"/>
                    <a:pt x="50" y="21"/>
                  </a:cubicBezTo>
                  <a:cubicBezTo>
                    <a:pt x="61" y="10"/>
                    <a:pt x="50" y="4"/>
                    <a:pt x="40" y="9"/>
                  </a:cubicBezTo>
                  <a:cubicBezTo>
                    <a:pt x="12" y="21"/>
                    <a:pt x="0" y="50"/>
                    <a:pt x="6" y="79"/>
                  </a:cubicBezTo>
                  <a:cubicBezTo>
                    <a:pt x="6" y="79"/>
                    <a:pt x="7" y="79"/>
                    <a:pt x="7" y="79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2" name="Oval 109"/>
            <p:cNvSpPr>
              <a:spLocks noChangeArrowheads="1"/>
            </p:cNvSpPr>
            <p:nvPr/>
          </p:nvSpPr>
          <p:spPr bwMode="auto">
            <a:xfrm>
              <a:off x="684213" y="922338"/>
              <a:ext cx="149225" cy="1508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3" name="Oval 110"/>
            <p:cNvSpPr>
              <a:spLocks noChangeArrowheads="1"/>
            </p:cNvSpPr>
            <p:nvPr/>
          </p:nvSpPr>
          <p:spPr bwMode="auto">
            <a:xfrm>
              <a:off x="708025" y="963613"/>
              <a:ext cx="142875" cy="1428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74" name="Freeform 111"/>
            <p:cNvSpPr>
              <a:spLocks/>
            </p:cNvSpPr>
            <p:nvPr/>
          </p:nvSpPr>
          <p:spPr bwMode="auto">
            <a:xfrm>
              <a:off x="674688" y="896938"/>
              <a:ext cx="168275" cy="201613"/>
            </a:xfrm>
            <a:custGeom>
              <a:avLst/>
              <a:gdLst>
                <a:gd name="T0" fmla="*/ 18 w 20"/>
                <a:gd name="T1" fmla="*/ 12 h 24"/>
                <a:gd name="T2" fmla="*/ 9 w 20"/>
                <a:gd name="T3" fmla="*/ 21 h 24"/>
                <a:gd name="T4" fmla="*/ 2 w 20"/>
                <a:gd name="T5" fmla="*/ 12 h 24"/>
                <a:gd name="T6" fmla="*/ 12 w 20"/>
                <a:gd name="T7" fmla="*/ 4 h 24"/>
                <a:gd name="T8" fmla="*/ 18 w 20"/>
                <a:gd name="T9" fmla="*/ 12 h 24"/>
                <a:gd name="T10" fmla="*/ 20 w 20"/>
                <a:gd name="T11" fmla="*/ 12 h 24"/>
                <a:gd name="T12" fmla="*/ 1 w 20"/>
                <a:gd name="T13" fmla="*/ 12 h 24"/>
                <a:gd name="T14" fmla="*/ 20 w 20"/>
                <a:gd name="T15" fmla="*/ 12 h 24"/>
                <a:gd name="T16" fmla="*/ 18 w 20"/>
                <a:gd name="T17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24">
                  <a:moveTo>
                    <a:pt x="18" y="12"/>
                  </a:moveTo>
                  <a:cubicBezTo>
                    <a:pt x="18" y="17"/>
                    <a:pt x="14" y="22"/>
                    <a:pt x="9" y="21"/>
                  </a:cubicBezTo>
                  <a:cubicBezTo>
                    <a:pt x="5" y="20"/>
                    <a:pt x="2" y="16"/>
                    <a:pt x="2" y="12"/>
                  </a:cubicBezTo>
                  <a:cubicBezTo>
                    <a:pt x="2" y="7"/>
                    <a:pt x="7" y="3"/>
                    <a:pt x="12" y="4"/>
                  </a:cubicBezTo>
                  <a:cubicBezTo>
                    <a:pt x="16" y="5"/>
                    <a:pt x="18" y="8"/>
                    <a:pt x="18" y="12"/>
                  </a:cubicBezTo>
                  <a:cubicBezTo>
                    <a:pt x="18" y="12"/>
                    <a:pt x="20" y="12"/>
                    <a:pt x="20" y="12"/>
                  </a:cubicBezTo>
                  <a:cubicBezTo>
                    <a:pt x="19" y="0"/>
                    <a:pt x="1" y="1"/>
                    <a:pt x="1" y="12"/>
                  </a:cubicBezTo>
                  <a:cubicBezTo>
                    <a:pt x="0" y="24"/>
                    <a:pt x="19" y="23"/>
                    <a:pt x="20" y="12"/>
                  </a:cubicBezTo>
                  <a:cubicBezTo>
                    <a:pt x="20" y="12"/>
                    <a:pt x="18" y="12"/>
                    <a:pt x="18" y="1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4" name="Oval 121"/>
            <p:cNvSpPr>
              <a:spLocks noChangeArrowheads="1"/>
            </p:cNvSpPr>
            <p:nvPr/>
          </p:nvSpPr>
          <p:spPr bwMode="auto">
            <a:xfrm>
              <a:off x="1535113" y="0"/>
              <a:ext cx="700088" cy="7032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5" name="Oval 122"/>
            <p:cNvSpPr>
              <a:spLocks noChangeArrowheads="1"/>
            </p:cNvSpPr>
            <p:nvPr/>
          </p:nvSpPr>
          <p:spPr bwMode="auto">
            <a:xfrm>
              <a:off x="1576388" y="41275"/>
              <a:ext cx="700088" cy="7048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6" name="Freeform 123"/>
            <p:cNvSpPr>
              <a:spLocks/>
            </p:cNvSpPr>
            <p:nvPr/>
          </p:nvSpPr>
          <p:spPr bwMode="auto">
            <a:xfrm>
              <a:off x="1509713" y="-109538"/>
              <a:ext cx="733425" cy="922338"/>
            </a:xfrm>
            <a:custGeom>
              <a:avLst/>
              <a:gdLst>
                <a:gd name="T0" fmla="*/ 86 w 88"/>
                <a:gd name="T1" fmla="*/ 55 h 110"/>
                <a:gd name="T2" fmla="*/ 37 w 88"/>
                <a:gd name="T3" fmla="*/ 96 h 110"/>
                <a:gd name="T4" fmla="*/ 4 w 88"/>
                <a:gd name="T5" fmla="*/ 55 h 110"/>
                <a:gd name="T6" fmla="*/ 54 w 88"/>
                <a:gd name="T7" fmla="*/ 14 h 110"/>
                <a:gd name="T8" fmla="*/ 86 w 88"/>
                <a:gd name="T9" fmla="*/ 55 h 110"/>
                <a:gd name="T10" fmla="*/ 88 w 88"/>
                <a:gd name="T11" fmla="*/ 55 h 110"/>
                <a:gd name="T12" fmla="*/ 3 w 88"/>
                <a:gd name="T13" fmla="*/ 55 h 110"/>
                <a:gd name="T14" fmla="*/ 88 w 88"/>
                <a:gd name="T15" fmla="*/ 55 h 110"/>
                <a:gd name="T16" fmla="*/ 86 w 88"/>
                <a:gd name="T17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10">
                  <a:moveTo>
                    <a:pt x="86" y="55"/>
                  </a:moveTo>
                  <a:cubicBezTo>
                    <a:pt x="85" y="81"/>
                    <a:pt x="65" y="100"/>
                    <a:pt x="37" y="96"/>
                  </a:cubicBezTo>
                  <a:cubicBezTo>
                    <a:pt x="17" y="93"/>
                    <a:pt x="5" y="73"/>
                    <a:pt x="4" y="55"/>
                  </a:cubicBezTo>
                  <a:cubicBezTo>
                    <a:pt x="2" y="28"/>
                    <a:pt x="29" y="10"/>
                    <a:pt x="54" y="14"/>
                  </a:cubicBezTo>
                  <a:cubicBezTo>
                    <a:pt x="73" y="17"/>
                    <a:pt x="85" y="36"/>
                    <a:pt x="86" y="55"/>
                  </a:cubicBezTo>
                  <a:cubicBezTo>
                    <a:pt x="86" y="55"/>
                    <a:pt x="88" y="55"/>
                    <a:pt x="88" y="55"/>
                  </a:cubicBezTo>
                  <a:cubicBezTo>
                    <a:pt x="85" y="0"/>
                    <a:pt x="5" y="1"/>
                    <a:pt x="3" y="55"/>
                  </a:cubicBezTo>
                  <a:cubicBezTo>
                    <a:pt x="0" y="110"/>
                    <a:pt x="85" y="109"/>
                    <a:pt x="88" y="55"/>
                  </a:cubicBezTo>
                  <a:cubicBezTo>
                    <a:pt x="88" y="55"/>
                    <a:pt x="86" y="55"/>
                    <a:pt x="86" y="55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87" name="Freeform 124"/>
            <p:cNvSpPr>
              <a:spLocks/>
            </p:cNvSpPr>
            <p:nvPr/>
          </p:nvSpPr>
          <p:spPr bwMode="auto">
            <a:xfrm>
              <a:off x="1601788" y="920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6 w 28"/>
                <a:gd name="T9" fmla="*/ 4 h 51"/>
                <a:gd name="T10" fmla="*/ 23 w 28"/>
                <a:gd name="T11" fmla="*/ 10 h 51"/>
                <a:gd name="T12" fmla="*/ 17 w 28"/>
                <a:gd name="T13" fmla="*/ 14 h 51"/>
                <a:gd name="T14" fmla="*/ 9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0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19" y="2"/>
                    <a:pt x="24" y="0"/>
                    <a:pt x="26" y="4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1" y="12"/>
                    <a:pt x="19" y="13"/>
                    <a:pt x="17" y="14"/>
                  </a:cubicBezTo>
                  <a:cubicBezTo>
                    <a:pt x="13" y="17"/>
                    <a:pt x="11" y="22"/>
                    <a:pt x="9" y="27"/>
                  </a:cubicBezTo>
                  <a:cubicBezTo>
                    <a:pt x="8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7" y="51"/>
                    <a:pt x="4" y="47"/>
                    <a:pt x="3" y="45"/>
                  </a:cubicBezTo>
                  <a:cubicBezTo>
                    <a:pt x="2" y="44"/>
                    <a:pt x="1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2" name="Freeform 125"/>
            <p:cNvSpPr>
              <a:spLocks/>
            </p:cNvSpPr>
            <p:nvPr/>
          </p:nvSpPr>
          <p:spPr bwMode="auto">
            <a:xfrm>
              <a:off x="1617663" y="117475"/>
              <a:ext cx="233363" cy="427038"/>
            </a:xfrm>
            <a:custGeom>
              <a:avLst/>
              <a:gdLst>
                <a:gd name="T0" fmla="*/ 1 w 28"/>
                <a:gd name="T1" fmla="*/ 40 h 51"/>
                <a:gd name="T2" fmla="*/ 0 w 28"/>
                <a:gd name="T3" fmla="*/ 30 h 51"/>
                <a:gd name="T4" fmla="*/ 7 w 28"/>
                <a:gd name="T5" fmla="*/ 11 h 51"/>
                <a:gd name="T6" fmla="*/ 17 w 28"/>
                <a:gd name="T7" fmla="*/ 4 h 51"/>
                <a:gd name="T8" fmla="*/ 27 w 28"/>
                <a:gd name="T9" fmla="*/ 3 h 51"/>
                <a:gd name="T10" fmla="*/ 23 w 28"/>
                <a:gd name="T11" fmla="*/ 10 h 51"/>
                <a:gd name="T12" fmla="*/ 18 w 28"/>
                <a:gd name="T13" fmla="*/ 14 h 51"/>
                <a:gd name="T14" fmla="*/ 10 w 28"/>
                <a:gd name="T15" fmla="*/ 27 h 51"/>
                <a:gd name="T16" fmla="*/ 10 w 28"/>
                <a:gd name="T17" fmla="*/ 40 h 51"/>
                <a:gd name="T18" fmla="*/ 10 w 28"/>
                <a:gd name="T19" fmla="*/ 50 h 51"/>
                <a:gd name="T20" fmla="*/ 3 w 28"/>
                <a:gd name="T21" fmla="*/ 45 h 51"/>
                <a:gd name="T22" fmla="*/ 1 w 28"/>
                <a:gd name="T23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51">
                  <a:moveTo>
                    <a:pt x="1" y="40"/>
                  </a:moveTo>
                  <a:cubicBezTo>
                    <a:pt x="0" y="36"/>
                    <a:pt x="0" y="33"/>
                    <a:pt x="0" y="30"/>
                  </a:cubicBezTo>
                  <a:cubicBezTo>
                    <a:pt x="1" y="23"/>
                    <a:pt x="3" y="16"/>
                    <a:pt x="7" y="11"/>
                  </a:cubicBezTo>
                  <a:cubicBezTo>
                    <a:pt x="10" y="8"/>
                    <a:pt x="13" y="5"/>
                    <a:pt x="17" y="4"/>
                  </a:cubicBezTo>
                  <a:cubicBezTo>
                    <a:pt x="20" y="2"/>
                    <a:pt x="25" y="0"/>
                    <a:pt x="27" y="3"/>
                  </a:cubicBezTo>
                  <a:cubicBezTo>
                    <a:pt x="28" y="5"/>
                    <a:pt x="24" y="9"/>
                    <a:pt x="23" y="10"/>
                  </a:cubicBezTo>
                  <a:cubicBezTo>
                    <a:pt x="22" y="12"/>
                    <a:pt x="20" y="13"/>
                    <a:pt x="18" y="14"/>
                  </a:cubicBezTo>
                  <a:cubicBezTo>
                    <a:pt x="14" y="17"/>
                    <a:pt x="11" y="22"/>
                    <a:pt x="10" y="27"/>
                  </a:cubicBezTo>
                  <a:cubicBezTo>
                    <a:pt x="9" y="31"/>
                    <a:pt x="9" y="36"/>
                    <a:pt x="10" y="40"/>
                  </a:cubicBezTo>
                  <a:cubicBezTo>
                    <a:pt x="11" y="42"/>
                    <a:pt x="13" y="49"/>
                    <a:pt x="10" y="50"/>
                  </a:cubicBezTo>
                  <a:cubicBezTo>
                    <a:pt x="8" y="51"/>
                    <a:pt x="4" y="47"/>
                    <a:pt x="3" y="45"/>
                  </a:cubicBezTo>
                  <a:cubicBezTo>
                    <a:pt x="2" y="44"/>
                    <a:pt x="2" y="42"/>
                    <a:pt x="1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13" name="Freeform 126"/>
            <p:cNvSpPr>
              <a:spLocks/>
            </p:cNvSpPr>
            <p:nvPr/>
          </p:nvSpPr>
          <p:spPr bwMode="auto">
            <a:xfrm>
              <a:off x="1576388" y="74613"/>
              <a:ext cx="284163" cy="461963"/>
            </a:xfrm>
            <a:custGeom>
              <a:avLst/>
              <a:gdLst>
                <a:gd name="T0" fmla="*/ 4 w 34"/>
                <a:gd name="T1" fmla="*/ 42 h 55"/>
                <a:gd name="T2" fmla="*/ 8 w 34"/>
                <a:gd name="T3" fmla="*/ 17 h 55"/>
                <a:gd name="T4" fmla="*/ 29 w 34"/>
                <a:gd name="T5" fmla="*/ 6 h 55"/>
                <a:gd name="T6" fmla="*/ 20 w 34"/>
                <a:gd name="T7" fmla="*/ 16 h 55"/>
                <a:gd name="T8" fmla="*/ 12 w 34"/>
                <a:gd name="T9" fmla="*/ 39 h 55"/>
                <a:gd name="T10" fmla="*/ 14 w 34"/>
                <a:gd name="T11" fmla="*/ 48 h 55"/>
                <a:gd name="T12" fmla="*/ 8 w 34"/>
                <a:gd name="T13" fmla="*/ 49 h 55"/>
                <a:gd name="T14" fmla="*/ 4 w 34"/>
                <a:gd name="T15" fmla="*/ 42 h 55"/>
                <a:gd name="T16" fmla="*/ 3 w 34"/>
                <a:gd name="T17" fmla="*/ 42 h 55"/>
                <a:gd name="T18" fmla="*/ 14 w 34"/>
                <a:gd name="T19" fmla="*/ 51 h 55"/>
                <a:gd name="T20" fmla="*/ 12 w 34"/>
                <a:gd name="T21" fmla="*/ 35 h 55"/>
                <a:gd name="T22" fmla="*/ 27 w 34"/>
                <a:gd name="T23" fmla="*/ 11 h 55"/>
                <a:gd name="T24" fmla="*/ 21 w 34"/>
                <a:gd name="T25" fmla="*/ 5 h 55"/>
                <a:gd name="T26" fmla="*/ 3 w 34"/>
                <a:gd name="T27" fmla="*/ 42 h 55"/>
                <a:gd name="T28" fmla="*/ 4 w 34"/>
                <a:gd name="T29" fmla="*/ 4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" h="55">
                  <a:moveTo>
                    <a:pt x="4" y="42"/>
                  </a:moveTo>
                  <a:cubicBezTo>
                    <a:pt x="3" y="33"/>
                    <a:pt x="4" y="25"/>
                    <a:pt x="8" y="17"/>
                  </a:cubicBezTo>
                  <a:cubicBezTo>
                    <a:pt x="10" y="12"/>
                    <a:pt x="22" y="0"/>
                    <a:pt x="29" y="6"/>
                  </a:cubicBezTo>
                  <a:cubicBezTo>
                    <a:pt x="32" y="8"/>
                    <a:pt x="21" y="15"/>
                    <a:pt x="20" y="16"/>
                  </a:cubicBezTo>
                  <a:cubicBezTo>
                    <a:pt x="13" y="22"/>
                    <a:pt x="11" y="30"/>
                    <a:pt x="12" y="39"/>
                  </a:cubicBezTo>
                  <a:cubicBezTo>
                    <a:pt x="12" y="42"/>
                    <a:pt x="13" y="45"/>
                    <a:pt x="14" y="48"/>
                  </a:cubicBezTo>
                  <a:cubicBezTo>
                    <a:pt x="14" y="52"/>
                    <a:pt x="9" y="50"/>
                    <a:pt x="8" y="49"/>
                  </a:cubicBezTo>
                  <a:cubicBezTo>
                    <a:pt x="6" y="47"/>
                    <a:pt x="5" y="44"/>
                    <a:pt x="4" y="42"/>
                  </a:cubicBezTo>
                  <a:cubicBezTo>
                    <a:pt x="4" y="42"/>
                    <a:pt x="3" y="42"/>
                    <a:pt x="3" y="42"/>
                  </a:cubicBezTo>
                  <a:cubicBezTo>
                    <a:pt x="4" y="46"/>
                    <a:pt x="9" y="55"/>
                    <a:pt x="14" y="51"/>
                  </a:cubicBezTo>
                  <a:cubicBezTo>
                    <a:pt x="17" y="49"/>
                    <a:pt x="13" y="37"/>
                    <a:pt x="12" y="35"/>
                  </a:cubicBezTo>
                  <a:cubicBezTo>
                    <a:pt x="11" y="24"/>
                    <a:pt x="20" y="18"/>
                    <a:pt x="27" y="11"/>
                  </a:cubicBezTo>
                  <a:cubicBezTo>
                    <a:pt x="34" y="5"/>
                    <a:pt x="27" y="2"/>
                    <a:pt x="21" y="5"/>
                  </a:cubicBezTo>
                  <a:cubicBezTo>
                    <a:pt x="6" y="11"/>
                    <a:pt x="0" y="27"/>
                    <a:pt x="3" y="42"/>
                  </a:cubicBezTo>
                  <a:cubicBezTo>
                    <a:pt x="3" y="42"/>
                    <a:pt x="4" y="42"/>
                    <a:pt x="4" y="42"/>
                  </a:cubicBez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grpSp>
          <p:nvGrpSpPr>
            <p:cNvPr id="2118" name="组合 2117"/>
            <p:cNvGrpSpPr/>
            <p:nvPr/>
          </p:nvGrpSpPr>
          <p:grpSpPr>
            <a:xfrm>
              <a:off x="1884363" y="50800"/>
              <a:ext cx="9677400" cy="1189038"/>
              <a:chOff x="1884363" y="50800"/>
              <a:chExt cx="9677400" cy="1189038"/>
            </a:xfrm>
          </p:grpSpPr>
          <p:sp>
            <p:nvSpPr>
              <p:cNvPr id="54" name="Freeform 75"/>
              <p:cNvSpPr>
                <a:spLocks/>
              </p:cNvSpPr>
              <p:nvPr/>
            </p:nvSpPr>
            <p:spPr bwMode="auto">
              <a:xfrm>
                <a:off x="22018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5" name="Freeform 76"/>
              <p:cNvSpPr>
                <a:spLocks/>
              </p:cNvSpPr>
              <p:nvPr/>
            </p:nvSpPr>
            <p:spPr bwMode="auto">
              <a:xfrm>
                <a:off x="254476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1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1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6" name="Freeform 77"/>
              <p:cNvSpPr>
                <a:spLocks/>
              </p:cNvSpPr>
              <p:nvPr/>
            </p:nvSpPr>
            <p:spPr bwMode="auto">
              <a:xfrm>
                <a:off x="28940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7" name="Freeform 78"/>
              <p:cNvSpPr>
                <a:spLocks/>
              </p:cNvSpPr>
              <p:nvPr/>
            </p:nvSpPr>
            <p:spPr bwMode="auto">
              <a:xfrm>
                <a:off x="3244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8" name="Freeform 79"/>
              <p:cNvSpPr>
                <a:spLocks/>
              </p:cNvSpPr>
              <p:nvPr/>
            </p:nvSpPr>
            <p:spPr bwMode="auto">
              <a:xfrm>
                <a:off x="35956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59" name="Freeform 80"/>
              <p:cNvSpPr>
                <a:spLocks/>
              </p:cNvSpPr>
              <p:nvPr/>
            </p:nvSpPr>
            <p:spPr bwMode="auto">
              <a:xfrm>
                <a:off x="394493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0" name="Freeform 81"/>
              <p:cNvSpPr>
                <a:spLocks/>
              </p:cNvSpPr>
              <p:nvPr/>
            </p:nvSpPr>
            <p:spPr bwMode="auto">
              <a:xfrm>
                <a:off x="42957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1" name="Freeform 82"/>
              <p:cNvSpPr>
                <a:spLocks/>
              </p:cNvSpPr>
              <p:nvPr/>
            </p:nvSpPr>
            <p:spPr bwMode="auto">
              <a:xfrm>
                <a:off x="46386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2" name="Freeform 83"/>
              <p:cNvSpPr>
                <a:spLocks/>
              </p:cNvSpPr>
              <p:nvPr/>
            </p:nvSpPr>
            <p:spPr bwMode="auto">
              <a:xfrm>
                <a:off x="498792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63" name="Freeform 84"/>
              <p:cNvSpPr>
                <a:spLocks/>
              </p:cNvSpPr>
              <p:nvPr/>
            </p:nvSpPr>
            <p:spPr bwMode="auto">
              <a:xfrm>
                <a:off x="5338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8" name="Freeform 85"/>
              <p:cNvSpPr>
                <a:spLocks/>
              </p:cNvSpPr>
              <p:nvPr/>
            </p:nvSpPr>
            <p:spPr bwMode="auto">
              <a:xfrm>
                <a:off x="568960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49" name="Freeform 86"/>
              <p:cNvSpPr>
                <a:spLocks/>
              </p:cNvSpPr>
              <p:nvPr/>
            </p:nvSpPr>
            <p:spPr bwMode="auto">
              <a:xfrm>
                <a:off x="60388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0" name="Freeform 87"/>
              <p:cNvSpPr>
                <a:spLocks/>
              </p:cNvSpPr>
              <p:nvPr/>
            </p:nvSpPr>
            <p:spPr bwMode="auto">
              <a:xfrm>
                <a:off x="6389688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1" name="Freeform 88"/>
              <p:cNvSpPr>
                <a:spLocks/>
              </p:cNvSpPr>
              <p:nvPr/>
            </p:nvSpPr>
            <p:spPr bwMode="auto">
              <a:xfrm>
                <a:off x="673258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2" name="Freeform 89"/>
              <p:cNvSpPr>
                <a:spLocks/>
              </p:cNvSpPr>
              <p:nvPr/>
            </p:nvSpPr>
            <p:spPr bwMode="auto">
              <a:xfrm>
                <a:off x="7081838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0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3" name="Freeform 90"/>
              <p:cNvSpPr>
                <a:spLocks/>
              </p:cNvSpPr>
              <p:nvPr/>
            </p:nvSpPr>
            <p:spPr bwMode="auto">
              <a:xfrm>
                <a:off x="7432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4" name="Freeform 91"/>
              <p:cNvSpPr>
                <a:spLocks/>
              </p:cNvSpPr>
              <p:nvPr/>
            </p:nvSpPr>
            <p:spPr bwMode="auto">
              <a:xfrm>
                <a:off x="778351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9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5" name="Freeform 92"/>
              <p:cNvSpPr>
                <a:spLocks/>
              </p:cNvSpPr>
              <p:nvPr/>
            </p:nvSpPr>
            <p:spPr bwMode="auto">
              <a:xfrm>
                <a:off x="81327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7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6" name="Freeform 93"/>
              <p:cNvSpPr>
                <a:spLocks/>
              </p:cNvSpPr>
              <p:nvPr/>
            </p:nvSpPr>
            <p:spPr bwMode="auto">
              <a:xfrm>
                <a:off x="8483600" y="971550"/>
                <a:ext cx="292100" cy="268288"/>
              </a:xfrm>
              <a:custGeom>
                <a:avLst/>
                <a:gdLst>
                  <a:gd name="T0" fmla="*/ 18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8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8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6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8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7" name="Freeform 94"/>
              <p:cNvSpPr>
                <a:spLocks/>
              </p:cNvSpPr>
              <p:nvPr/>
            </p:nvSpPr>
            <p:spPr bwMode="auto">
              <a:xfrm>
                <a:off x="8826500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8" name="Freeform 95"/>
              <p:cNvSpPr>
                <a:spLocks/>
              </p:cNvSpPr>
              <p:nvPr/>
            </p:nvSpPr>
            <p:spPr bwMode="auto">
              <a:xfrm>
                <a:off x="9175750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59" name="Freeform 96"/>
              <p:cNvSpPr>
                <a:spLocks/>
              </p:cNvSpPr>
              <p:nvPr/>
            </p:nvSpPr>
            <p:spPr bwMode="auto">
              <a:xfrm>
                <a:off x="9526588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0" name="Freeform 97"/>
              <p:cNvSpPr>
                <a:spLocks/>
              </p:cNvSpPr>
              <p:nvPr/>
            </p:nvSpPr>
            <p:spPr bwMode="auto">
              <a:xfrm>
                <a:off x="987742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8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1" name="Freeform 98"/>
              <p:cNvSpPr>
                <a:spLocks/>
              </p:cNvSpPr>
              <p:nvPr/>
            </p:nvSpPr>
            <p:spPr bwMode="auto">
              <a:xfrm>
                <a:off x="10226675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8 w 35"/>
                  <a:gd name="T7" fmla="*/ 32 h 32"/>
                  <a:gd name="T8" fmla="*/ 17 w 35"/>
                  <a:gd name="T9" fmla="*/ 32 h 32"/>
                  <a:gd name="T10" fmla="*/ 30 w 35"/>
                  <a:gd name="T11" fmla="*/ 25 h 32"/>
                  <a:gd name="T12" fmla="*/ 18 w 35"/>
                  <a:gd name="T13" fmla="*/ 4 h 32"/>
                  <a:gd name="T14" fmla="*/ 17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1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8" y="32"/>
                    </a:cubicBezTo>
                    <a:cubicBezTo>
                      <a:pt x="18" y="32"/>
                      <a:pt x="17" y="32"/>
                      <a:pt x="17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8" y="5"/>
                      <a:pt x="18" y="4"/>
                    </a:cubicBezTo>
                    <a:cubicBezTo>
                      <a:pt x="1" y="3"/>
                      <a:pt x="0" y="32"/>
                      <a:pt x="17" y="32"/>
                    </a:cubicBezTo>
                    <a:cubicBezTo>
                      <a:pt x="18" y="32"/>
                      <a:pt x="18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2" name="Freeform 99"/>
              <p:cNvSpPr>
                <a:spLocks/>
              </p:cNvSpPr>
              <p:nvPr/>
            </p:nvSpPr>
            <p:spPr bwMode="auto">
              <a:xfrm>
                <a:off x="10569575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3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6" y="31"/>
                      <a:pt x="2" y="14"/>
                      <a:pt x="13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4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9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3" name="Freeform 100"/>
              <p:cNvSpPr>
                <a:spLocks/>
              </p:cNvSpPr>
              <p:nvPr/>
            </p:nvSpPr>
            <p:spPr bwMode="auto">
              <a:xfrm>
                <a:off x="10920413" y="971550"/>
                <a:ext cx="300038" cy="268288"/>
              </a:xfrm>
              <a:custGeom>
                <a:avLst/>
                <a:gdLst>
                  <a:gd name="T0" fmla="*/ 19 w 36"/>
                  <a:gd name="T1" fmla="*/ 32 h 32"/>
                  <a:gd name="T2" fmla="*/ 12 w 36"/>
                  <a:gd name="T3" fmla="*/ 6 h 32"/>
                  <a:gd name="T4" fmla="*/ 31 w 36"/>
                  <a:gd name="T5" fmla="*/ 15 h 32"/>
                  <a:gd name="T6" fmla="*/ 19 w 36"/>
                  <a:gd name="T7" fmla="*/ 32 h 32"/>
                  <a:gd name="T8" fmla="*/ 18 w 36"/>
                  <a:gd name="T9" fmla="*/ 32 h 32"/>
                  <a:gd name="T10" fmla="*/ 30 w 36"/>
                  <a:gd name="T11" fmla="*/ 25 h 32"/>
                  <a:gd name="T12" fmla="*/ 19 w 36"/>
                  <a:gd name="T13" fmla="*/ 4 h 32"/>
                  <a:gd name="T14" fmla="*/ 18 w 36"/>
                  <a:gd name="T15" fmla="*/ 32 h 32"/>
                  <a:gd name="T16" fmla="*/ 19 w 36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6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9" y="8"/>
                      <a:pt x="31" y="15"/>
                    </a:cubicBezTo>
                    <a:cubicBezTo>
                      <a:pt x="33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8" y="30"/>
                      <a:pt x="30" y="25"/>
                    </a:cubicBezTo>
                    <a:cubicBezTo>
                      <a:pt x="36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064" name="Freeform 101"/>
              <p:cNvSpPr>
                <a:spLocks/>
              </p:cNvSpPr>
              <p:nvPr/>
            </p:nvSpPr>
            <p:spPr bwMode="auto">
              <a:xfrm>
                <a:off x="11269663" y="971550"/>
                <a:ext cx="292100" cy="268288"/>
              </a:xfrm>
              <a:custGeom>
                <a:avLst/>
                <a:gdLst>
                  <a:gd name="T0" fmla="*/ 19 w 35"/>
                  <a:gd name="T1" fmla="*/ 32 h 32"/>
                  <a:gd name="T2" fmla="*/ 12 w 35"/>
                  <a:gd name="T3" fmla="*/ 6 h 32"/>
                  <a:gd name="T4" fmla="*/ 30 w 35"/>
                  <a:gd name="T5" fmla="*/ 15 h 32"/>
                  <a:gd name="T6" fmla="*/ 19 w 35"/>
                  <a:gd name="T7" fmla="*/ 32 h 32"/>
                  <a:gd name="T8" fmla="*/ 18 w 35"/>
                  <a:gd name="T9" fmla="*/ 32 h 32"/>
                  <a:gd name="T10" fmla="*/ 30 w 35"/>
                  <a:gd name="T11" fmla="*/ 25 h 32"/>
                  <a:gd name="T12" fmla="*/ 19 w 35"/>
                  <a:gd name="T13" fmla="*/ 4 h 32"/>
                  <a:gd name="T14" fmla="*/ 18 w 35"/>
                  <a:gd name="T15" fmla="*/ 32 h 32"/>
                  <a:gd name="T16" fmla="*/ 19 w 35"/>
                  <a:gd name="T1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32">
                    <a:moveTo>
                      <a:pt x="19" y="32"/>
                    </a:moveTo>
                    <a:cubicBezTo>
                      <a:pt x="5" y="31"/>
                      <a:pt x="2" y="14"/>
                      <a:pt x="12" y="6"/>
                    </a:cubicBezTo>
                    <a:cubicBezTo>
                      <a:pt x="20" y="0"/>
                      <a:pt x="28" y="8"/>
                      <a:pt x="30" y="15"/>
                    </a:cubicBezTo>
                    <a:cubicBezTo>
                      <a:pt x="32" y="23"/>
                      <a:pt x="27" y="32"/>
                      <a:pt x="19" y="32"/>
                    </a:cubicBezTo>
                    <a:cubicBezTo>
                      <a:pt x="19" y="32"/>
                      <a:pt x="18" y="32"/>
                      <a:pt x="18" y="32"/>
                    </a:cubicBezTo>
                    <a:cubicBezTo>
                      <a:pt x="23" y="32"/>
                      <a:pt x="27" y="30"/>
                      <a:pt x="30" y="25"/>
                    </a:cubicBezTo>
                    <a:cubicBezTo>
                      <a:pt x="35" y="16"/>
                      <a:pt x="29" y="5"/>
                      <a:pt x="19" y="4"/>
                    </a:cubicBezTo>
                    <a:cubicBezTo>
                      <a:pt x="2" y="3"/>
                      <a:pt x="0" y="32"/>
                      <a:pt x="18" y="32"/>
                    </a:cubicBezTo>
                    <a:cubicBezTo>
                      <a:pt x="18" y="32"/>
                      <a:pt x="19" y="32"/>
                      <a:pt x="19" y="32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4" name="Oval 127"/>
              <p:cNvSpPr>
                <a:spLocks noChangeArrowheads="1"/>
              </p:cNvSpPr>
              <p:nvPr/>
            </p:nvSpPr>
            <p:spPr bwMode="auto">
              <a:xfrm>
                <a:off x="1893888" y="66675"/>
                <a:ext cx="82550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5" name="Oval 128"/>
              <p:cNvSpPr>
                <a:spLocks noChangeArrowheads="1"/>
              </p:cNvSpPr>
              <p:nvPr/>
            </p:nvSpPr>
            <p:spPr bwMode="auto">
              <a:xfrm>
                <a:off x="1909763" y="84138"/>
                <a:ext cx="74613" cy="84138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116" name="Freeform 129"/>
              <p:cNvSpPr>
                <a:spLocks/>
              </p:cNvSpPr>
              <p:nvPr/>
            </p:nvSpPr>
            <p:spPr bwMode="auto">
              <a:xfrm>
                <a:off x="1884363" y="50800"/>
                <a:ext cx="92075" cy="117475"/>
              </a:xfrm>
              <a:custGeom>
                <a:avLst/>
                <a:gdLst>
                  <a:gd name="T0" fmla="*/ 10 w 11"/>
                  <a:gd name="T1" fmla="*/ 7 h 14"/>
                  <a:gd name="T2" fmla="*/ 5 w 11"/>
                  <a:gd name="T3" fmla="*/ 11 h 14"/>
                  <a:gd name="T4" fmla="*/ 2 w 11"/>
                  <a:gd name="T5" fmla="*/ 7 h 14"/>
                  <a:gd name="T6" fmla="*/ 6 w 11"/>
                  <a:gd name="T7" fmla="*/ 2 h 14"/>
                  <a:gd name="T8" fmla="*/ 10 w 11"/>
                  <a:gd name="T9" fmla="*/ 7 h 14"/>
                  <a:gd name="T10" fmla="*/ 11 w 11"/>
                  <a:gd name="T11" fmla="*/ 7 h 14"/>
                  <a:gd name="T12" fmla="*/ 1 w 11"/>
                  <a:gd name="T13" fmla="*/ 7 h 14"/>
                  <a:gd name="T14" fmla="*/ 11 w 11"/>
                  <a:gd name="T15" fmla="*/ 7 h 14"/>
                  <a:gd name="T16" fmla="*/ 10 w 11"/>
                  <a:gd name="T17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4">
                    <a:moveTo>
                      <a:pt x="10" y="7"/>
                    </a:moveTo>
                    <a:cubicBezTo>
                      <a:pt x="10" y="9"/>
                      <a:pt x="8" y="12"/>
                      <a:pt x="5" y="11"/>
                    </a:cubicBezTo>
                    <a:cubicBezTo>
                      <a:pt x="3" y="11"/>
                      <a:pt x="2" y="9"/>
                      <a:pt x="2" y="7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9" y="3"/>
                      <a:pt x="10" y="5"/>
                      <a:pt x="10" y="7"/>
                    </a:cubicBezTo>
                    <a:cubicBezTo>
                      <a:pt x="10" y="7"/>
                      <a:pt x="11" y="7"/>
                      <a:pt x="11" y="7"/>
                    </a:cubicBezTo>
                    <a:cubicBezTo>
                      <a:pt x="11" y="0"/>
                      <a:pt x="1" y="1"/>
                      <a:pt x="1" y="7"/>
                    </a:cubicBezTo>
                    <a:cubicBezTo>
                      <a:pt x="0" y="14"/>
                      <a:pt x="11" y="13"/>
                      <a:pt x="11" y="7"/>
                    </a:cubicBezTo>
                    <a:cubicBezTo>
                      <a:pt x="11" y="7"/>
                      <a:pt x="10" y="7"/>
                      <a:pt x="10" y="7"/>
                    </a:cubicBezTo>
                    <a:close/>
                  </a:path>
                </a:pathLst>
              </a:custGeom>
              <a:solidFill>
                <a:srgbClr val="49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860FF1-97A8-4CDB-8727-D854E6DFC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826" y="2162175"/>
            <a:ext cx="11156885" cy="24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1"/>
            </p:custDataLst>
          </p:nvPr>
        </p:nvSpPr>
        <p:spPr>
          <a:xfrm>
            <a:off x="6096000" y="115503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332" y="1281364"/>
            <a:ext cx="4481763" cy="4481763"/>
          </a:xfrm>
          <a:prstGeom prst="rect">
            <a:avLst/>
          </a:prstGeom>
        </p:spPr>
      </p:pic>
      <p:sp>
        <p:nvSpPr>
          <p:cNvPr id="10" name="PA_库_文本框 9"/>
          <p:cNvSpPr txBox="1"/>
          <p:nvPr>
            <p:custDataLst>
              <p:tags r:id="rId3"/>
            </p:custDataLst>
          </p:nvPr>
        </p:nvSpPr>
        <p:spPr>
          <a:xfrm>
            <a:off x="2441636" y="2742246"/>
            <a:ext cx="326082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Củng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cố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+mn-cs"/>
              </a:rPr>
              <a:t>học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+mn-cs"/>
            </a:endParaRPr>
          </a:p>
        </p:txBody>
      </p:sp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1962566" y="3560527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utoUpdateAnimBg="0"/>
      <p:bldP spid="11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FD26D33-B1F0-41D2-ACF9-226A7D23E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5" name="任意多边形 70">
            <a:extLst>
              <a:ext uri="{FF2B5EF4-FFF2-40B4-BE49-F238E27FC236}">
                <a16:creationId xmlns:a16="http://schemas.microsoft.com/office/drawing/2014/main" id="{F5814427-19AC-4496-860A-28C57A834931}"/>
              </a:ext>
            </a:extLst>
          </p:cNvPr>
          <p:cNvSpPr/>
          <p:nvPr/>
        </p:nvSpPr>
        <p:spPr>
          <a:xfrm rot="10800000">
            <a:off x="2396177" y="1196357"/>
            <a:ext cx="8732930" cy="4231636"/>
          </a:xfrm>
          <a:custGeom>
            <a:avLst/>
            <a:gdLst>
              <a:gd name="connsiteX0" fmla="*/ 514985 w 2610115"/>
              <a:gd name="connsiteY0" fmla="*/ 194411 h 1975845"/>
              <a:gd name="connsiteX1" fmla="*/ 847273 w 2610115"/>
              <a:gd name="connsiteY1" fmla="*/ 231372 h 1975845"/>
              <a:gd name="connsiteX2" fmla="*/ 847370 w 2610115"/>
              <a:gd name="connsiteY2" fmla="*/ 231228 h 1975845"/>
              <a:gd name="connsiteX3" fmla="*/ 891877 w 2610115"/>
              <a:gd name="connsiteY3" fmla="*/ 165153 h 1975845"/>
              <a:gd name="connsiteX4" fmla="*/ 1357208 w 2610115"/>
              <a:gd name="connsiteY4" fmla="*/ 150454 h 1975845"/>
              <a:gd name="connsiteX5" fmla="*/ 1359483 w 2610115"/>
              <a:gd name="connsiteY5" fmla="*/ 146907 h 1975845"/>
              <a:gd name="connsiteX6" fmla="*/ 1392515 w 2610115"/>
              <a:gd name="connsiteY6" fmla="*/ 95396 h 1975845"/>
              <a:gd name="connsiteX7" fmla="*/ 1555909 w 2610115"/>
              <a:gd name="connsiteY7" fmla="*/ 2697 h 1975845"/>
              <a:gd name="connsiteX8" fmla="*/ 1752718 w 2610115"/>
              <a:gd name="connsiteY8" fmla="*/ 55742 h 1975845"/>
              <a:gd name="connsiteX9" fmla="*/ 1799449 w 2610115"/>
              <a:gd name="connsiteY9" fmla="*/ 103995 h 1975845"/>
              <a:gd name="connsiteX10" fmla="*/ 1802338 w 2610115"/>
              <a:gd name="connsiteY10" fmla="*/ 106977 h 1975845"/>
              <a:gd name="connsiteX11" fmla="*/ 2004528 w 2610115"/>
              <a:gd name="connsiteY11" fmla="*/ 1214 h 1975845"/>
              <a:gd name="connsiteX12" fmla="*/ 2142054 w 2610115"/>
              <a:gd name="connsiteY12" fmla="*/ 25099 h 1975845"/>
              <a:gd name="connsiteX13" fmla="*/ 2314325 w 2610115"/>
              <a:gd name="connsiteY13" fmla="*/ 248470 h 1975845"/>
              <a:gd name="connsiteX14" fmla="*/ 2315263 w 2610115"/>
              <a:gd name="connsiteY14" fmla="*/ 248869 h 1975845"/>
              <a:gd name="connsiteX15" fmla="*/ 2388106 w 2610115"/>
              <a:gd name="connsiteY15" fmla="*/ 279811 h 1975845"/>
              <a:gd name="connsiteX16" fmla="*/ 2535411 w 2610115"/>
              <a:gd name="connsiteY16" fmla="*/ 465259 h 1975845"/>
              <a:gd name="connsiteX17" fmla="*/ 2525516 w 2610115"/>
              <a:gd name="connsiteY17" fmla="*/ 700334 h 1975845"/>
              <a:gd name="connsiteX18" fmla="*/ 2597804 w 2610115"/>
              <a:gd name="connsiteY18" fmla="*/ 1059759 h 1975845"/>
              <a:gd name="connsiteX19" fmla="*/ 2259174 w 2610115"/>
              <a:gd name="connsiteY19" fmla="*/ 1374381 h 1975845"/>
              <a:gd name="connsiteX20" fmla="*/ 2137951 w 2610115"/>
              <a:gd name="connsiteY20" fmla="*/ 1643972 h 1975845"/>
              <a:gd name="connsiteX21" fmla="*/ 1725223 w 2610115"/>
              <a:gd name="connsiteY21" fmla="*/ 1676614 h 1975845"/>
              <a:gd name="connsiteX22" fmla="*/ 1430280 w 2610115"/>
              <a:gd name="connsiteY22" fmla="*/ 1964218 h 1975845"/>
              <a:gd name="connsiteX23" fmla="*/ 996615 w 2610115"/>
              <a:gd name="connsiteY23" fmla="*/ 1788666 h 1975845"/>
              <a:gd name="connsiteX24" fmla="*/ 352423 w 2610115"/>
              <a:gd name="connsiteY24" fmla="*/ 1615216 h 1975845"/>
              <a:gd name="connsiteX25" fmla="*/ 69186 w 2610115"/>
              <a:gd name="connsiteY25" fmla="*/ 1422201 h 1975845"/>
              <a:gd name="connsiteX26" fmla="*/ 89788 w 2610115"/>
              <a:gd name="connsiteY26" fmla="*/ 1218899 h 1975845"/>
              <a:gd name="connsiteX27" fmla="*/ 128033 w 2610115"/>
              <a:gd name="connsiteY27" fmla="*/ 1164062 h 1975845"/>
              <a:gd name="connsiteX28" fmla="*/ 127542 w 2610115"/>
              <a:gd name="connsiteY28" fmla="*/ 1159860 h 1975845"/>
              <a:gd name="connsiteX29" fmla="*/ 69942 w 2610115"/>
              <a:gd name="connsiteY29" fmla="*/ 1111936 h 1975845"/>
              <a:gd name="connsiteX30" fmla="*/ 1906 w 2610115"/>
              <a:gd name="connsiteY30" fmla="*/ 894356 h 1975845"/>
              <a:gd name="connsiteX31" fmla="*/ 235303 w 2610115"/>
              <a:gd name="connsiteY31" fmla="*/ 656766 h 1975845"/>
              <a:gd name="connsiteX32" fmla="*/ 237535 w 2610115"/>
              <a:gd name="connsiteY32" fmla="*/ 650503 h 1975845"/>
              <a:gd name="connsiteX33" fmla="*/ 341501 w 2610115"/>
              <a:gd name="connsiteY33" fmla="*/ 309319 h 1975845"/>
              <a:gd name="connsiteX34" fmla="*/ 514985 w 2610115"/>
              <a:gd name="connsiteY34" fmla="*/ 194411 h 1975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610115" h="1975845">
                <a:moveTo>
                  <a:pt x="514985" y="194411"/>
                </a:moveTo>
                <a:cubicBezTo>
                  <a:pt x="622902" y="158190"/>
                  <a:pt x="743903" y="168940"/>
                  <a:pt x="847273" y="231372"/>
                </a:cubicBezTo>
                <a:lnTo>
                  <a:pt x="847370" y="231228"/>
                </a:lnTo>
                <a:lnTo>
                  <a:pt x="891877" y="165153"/>
                </a:lnTo>
                <a:cubicBezTo>
                  <a:pt x="1010526" y="28042"/>
                  <a:pt x="1222997" y="14047"/>
                  <a:pt x="1357208" y="150454"/>
                </a:cubicBezTo>
                <a:lnTo>
                  <a:pt x="1359483" y="146907"/>
                </a:lnTo>
                <a:lnTo>
                  <a:pt x="1392515" y="95396"/>
                </a:lnTo>
                <a:cubicBezTo>
                  <a:pt x="1433742" y="45531"/>
                  <a:pt x="1491601" y="12092"/>
                  <a:pt x="1555909" y="2697"/>
                </a:cubicBezTo>
                <a:cubicBezTo>
                  <a:pt x="1626688" y="-7657"/>
                  <a:pt x="1697399" y="12178"/>
                  <a:pt x="1752718" y="55742"/>
                </a:cubicBezTo>
                <a:lnTo>
                  <a:pt x="1799449" y="103995"/>
                </a:lnTo>
                <a:lnTo>
                  <a:pt x="1802338" y="106977"/>
                </a:lnTo>
                <a:cubicBezTo>
                  <a:pt x="1854457" y="43717"/>
                  <a:pt x="1927884" y="7011"/>
                  <a:pt x="2004528" y="1214"/>
                </a:cubicBezTo>
                <a:cubicBezTo>
                  <a:pt x="2050514" y="-2265"/>
                  <a:pt x="2097658" y="5383"/>
                  <a:pt x="2142054" y="25099"/>
                </a:cubicBezTo>
                <a:cubicBezTo>
                  <a:pt x="2232262" y="65146"/>
                  <a:pt x="2296947" y="148991"/>
                  <a:pt x="2314325" y="248470"/>
                </a:cubicBezTo>
                <a:lnTo>
                  <a:pt x="2315263" y="248869"/>
                </a:lnTo>
                <a:lnTo>
                  <a:pt x="2388106" y="279811"/>
                </a:lnTo>
                <a:cubicBezTo>
                  <a:pt x="2457030" y="320051"/>
                  <a:pt x="2510068" y="385712"/>
                  <a:pt x="2535411" y="465259"/>
                </a:cubicBezTo>
                <a:cubicBezTo>
                  <a:pt x="2559970" y="542246"/>
                  <a:pt x="2556471" y="625862"/>
                  <a:pt x="2525516" y="700334"/>
                </a:cubicBezTo>
                <a:cubicBezTo>
                  <a:pt x="2601605" y="802465"/>
                  <a:pt x="2628215" y="934861"/>
                  <a:pt x="2597804" y="1059759"/>
                </a:cubicBezTo>
                <a:cubicBezTo>
                  <a:pt x="2557376" y="1225802"/>
                  <a:pt x="2423541" y="1350151"/>
                  <a:pt x="2259174" y="1374381"/>
                </a:cubicBezTo>
                <a:cubicBezTo>
                  <a:pt x="2258390" y="1478021"/>
                  <a:pt x="2214160" y="1576312"/>
                  <a:pt x="2137951" y="1643972"/>
                </a:cubicBezTo>
                <a:cubicBezTo>
                  <a:pt x="2022158" y="1746789"/>
                  <a:pt x="1854895" y="1760001"/>
                  <a:pt x="1725223" y="1676614"/>
                </a:cubicBezTo>
                <a:cubicBezTo>
                  <a:pt x="1683287" y="1819845"/>
                  <a:pt x="1570994" y="1929336"/>
                  <a:pt x="1430280" y="1964218"/>
                </a:cubicBezTo>
                <a:cubicBezTo>
                  <a:pt x="1264465" y="2005317"/>
                  <a:pt x="1091410" y="1935279"/>
                  <a:pt x="996615" y="1788666"/>
                </a:cubicBezTo>
                <a:cubicBezTo>
                  <a:pt x="772874" y="1927827"/>
                  <a:pt x="482275" y="1849606"/>
                  <a:pt x="352423" y="1615216"/>
                </a:cubicBezTo>
                <a:cubicBezTo>
                  <a:pt x="224864" y="1630623"/>
                  <a:pt x="105088" y="1549019"/>
                  <a:pt x="69186" y="1422201"/>
                </a:cubicBezTo>
                <a:cubicBezTo>
                  <a:pt x="49681" y="1353386"/>
                  <a:pt x="57737" y="1280482"/>
                  <a:pt x="89788" y="1218899"/>
                </a:cubicBezTo>
                <a:lnTo>
                  <a:pt x="128033" y="1164062"/>
                </a:lnTo>
                <a:lnTo>
                  <a:pt x="127542" y="1159860"/>
                </a:lnTo>
                <a:lnTo>
                  <a:pt x="69942" y="1111936"/>
                </a:lnTo>
                <a:cubicBezTo>
                  <a:pt x="18379" y="1054273"/>
                  <a:pt x="-7507" y="975034"/>
                  <a:pt x="1906" y="894356"/>
                </a:cubicBezTo>
                <a:cubicBezTo>
                  <a:pt x="16630" y="768406"/>
                  <a:pt x="113536" y="669750"/>
                  <a:pt x="235303" y="656766"/>
                </a:cubicBezTo>
                <a:cubicBezTo>
                  <a:pt x="236026" y="654663"/>
                  <a:pt x="236811" y="652606"/>
                  <a:pt x="237535" y="650503"/>
                </a:cubicBezTo>
                <a:cubicBezTo>
                  <a:pt x="221183" y="526474"/>
                  <a:pt x="259318" y="401393"/>
                  <a:pt x="341501" y="309319"/>
                </a:cubicBezTo>
                <a:cubicBezTo>
                  <a:pt x="390196" y="254785"/>
                  <a:pt x="450235" y="216143"/>
                  <a:pt x="514985" y="1944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8FE5BB"/>
            </a:solidFill>
          </a:ln>
          <a:effectLst>
            <a:outerShdw dist="203200" dir="3300000" algn="t" rotWithShape="0">
              <a:prstClr val="black">
                <a:alpha val="3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198" y="1749794"/>
            <a:ext cx="8130887" cy="33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0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6464854" y="683535"/>
            <a:ext cx="5287405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kumimoji="0" lang="en-US" sz="4000" b="1" i="0" u="none" strike="noStrike" kern="1200" cap="none" spc="0" normalizeH="0" baseline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khởi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26" action="ppaction://hlinksldjump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hlinkClick r:id="rId27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6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7" cstate="hq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FC8E0B2C-69FD-4DF5-8ABD-C116BC5EA81B}"/>
              </a:ext>
            </a:extLst>
          </p:cNvPr>
          <p:cNvSpPr/>
          <p:nvPr/>
        </p:nvSpPr>
        <p:spPr>
          <a:xfrm>
            <a:off x="9934290" y="6278011"/>
            <a:ext cx="1573769" cy="4740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38223" y="-282750"/>
            <a:ext cx="12301869" cy="50780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68398" y="4895847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2546" y="4895847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68" y="4936143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315" y="4935742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76865" y="1863201"/>
            <a:ext cx="44945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bệnh tai mũi họng ở trẻ em">
            <a:extLst>
              <a:ext uri="{FF2B5EF4-FFF2-40B4-BE49-F238E27FC236}">
                <a16:creationId xmlns:a16="http://schemas.microsoft.com/office/drawing/2014/main" id="{DAD28496-D013-4B62-8214-EB5DC997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67" y="1237195"/>
            <a:ext cx="3188898" cy="320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-138223" y="-265814"/>
            <a:ext cx="12121116" cy="55090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14826" y="5439706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37990" y="5439706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445" y="5487950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559" y="5466273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1933144"/>
            <a:ext cx="3796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Nguy hại khôn lường của việc hút thuốc lá thụ động - Baogiaothong.vn">
            <a:extLst>
              <a:ext uri="{FF2B5EF4-FFF2-40B4-BE49-F238E27FC236}">
                <a16:creationId xmlns:a16="http://schemas.microsoft.com/office/drawing/2014/main" id="{04C21567-35A0-4404-9890-3F04914F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71" y="1726919"/>
            <a:ext cx="4056345" cy="28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0" y="-169237"/>
            <a:ext cx="12376298" cy="49526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8316" y="4959850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41160" y="4959849"/>
            <a:ext cx="4663162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460" y="5166328"/>
            <a:ext cx="672947" cy="5913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320" y="5031240"/>
            <a:ext cx="672128" cy="537702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53694" y="2145785"/>
            <a:ext cx="3125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6 lợi ích của việc tập thể dục đúng cách 10 phút mỗi ngày">
            <a:extLst>
              <a:ext uri="{FF2B5EF4-FFF2-40B4-BE49-F238E27FC236}">
                <a16:creationId xmlns:a16="http://schemas.microsoft.com/office/drawing/2014/main" id="{58C86048-8115-453E-ADE7-9CC195057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076" y="1629952"/>
            <a:ext cx="4447572" cy="250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0" y="-187583"/>
            <a:ext cx="12192000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82717"/>
            <a:ext cx="4422856" cy="1174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răng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miệng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mũi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82717"/>
            <a:ext cx="4068539" cy="11740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482217"/>
            <a:ext cx="4388220" cy="11950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Dọn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dẹp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482217"/>
            <a:ext cx="4047757" cy="11950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dục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85" y="4782011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133614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5" y="466973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52" y="6081650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148649" y="5999887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78865" y="1601254"/>
            <a:ext cx="53410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0E134-9D80-474C-9B68-5BD130137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72" y="1188720"/>
            <a:ext cx="9302342" cy="312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2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395</Words>
  <Application>Microsoft Office PowerPoint</Application>
  <PresentationFormat>Widescreen</PresentationFormat>
  <Paragraphs>62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宋体</vt:lpstr>
      <vt:lpstr>Arial</vt:lpstr>
      <vt:lpstr>Arial-Rounded</vt:lpstr>
      <vt:lpstr>Calibri</vt:lpstr>
      <vt:lpstr>Calibri Light</vt:lpstr>
      <vt:lpstr>等线</vt:lpstr>
      <vt:lpstr>ITC Avant Garde Std Bk</vt:lpstr>
      <vt:lpstr>黑体</vt:lpstr>
      <vt:lpstr>Times New Roman</vt:lpstr>
      <vt:lpstr>印品黑体</vt:lpstr>
      <vt:lpstr>字魂59号-创粗黑</vt:lpstr>
      <vt:lpstr>方正静蕾简体</vt:lpstr>
      <vt:lpstr>第一PPT，www.1ppt.com</vt:lpstr>
      <vt:lpstr>1_Office Theme</vt:lpstr>
      <vt:lpstr>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13</cp:revision>
  <dcterms:created xsi:type="dcterms:W3CDTF">2022-01-01T07:51:16Z</dcterms:created>
  <dcterms:modified xsi:type="dcterms:W3CDTF">2023-03-17T02:30:44Z</dcterms:modified>
</cp:coreProperties>
</file>