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7"/>
  </p:notesMasterIdLst>
  <p:sldIdLst>
    <p:sldId id="488" r:id="rId4"/>
    <p:sldId id="470" r:id="rId5"/>
    <p:sldId id="489" r:id="rId6"/>
    <p:sldId id="479" r:id="rId7"/>
    <p:sldId id="352" r:id="rId8"/>
    <p:sldId id="480" r:id="rId9"/>
    <p:sldId id="486" r:id="rId10"/>
    <p:sldId id="481" r:id="rId11"/>
    <p:sldId id="482" r:id="rId12"/>
    <p:sldId id="483" r:id="rId13"/>
    <p:sldId id="484" r:id="rId14"/>
    <p:sldId id="487"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B3F95-CB25-4A3B-AAD1-3A60C5A8B360}" type="datetimeFigureOut">
              <a:rPr lang="en-US" smtClean="0"/>
              <a:t>17/03/2023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ECE3A-7923-490B-BFF4-F6BE20BAAC47}" type="slidenum">
              <a:rPr lang="en-US" smtClean="0"/>
              <a:t>‹#›</a:t>
            </a:fld>
            <a:endParaRPr lang="en-US"/>
          </a:p>
        </p:txBody>
      </p:sp>
    </p:spTree>
    <p:extLst>
      <p:ext uri="{BB962C8B-B14F-4D97-AF65-F5344CB8AC3E}">
        <p14:creationId xmlns:p14="http://schemas.microsoft.com/office/powerpoint/2010/main" val="389329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0490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71523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1995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417180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1632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60367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6163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9110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8348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4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299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3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19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35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76"/>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0"/>
            </a:lvl1pPr>
            <a:lvl2pPr marL="455351" indent="0" algn="ctr">
              <a:buNone/>
              <a:defRPr sz="1992"/>
            </a:lvl2pPr>
            <a:lvl3pPr marL="910702" indent="0" algn="ctr">
              <a:buNone/>
              <a:defRPr sz="1793"/>
            </a:lvl3pPr>
            <a:lvl4pPr marL="1366053" indent="0" algn="ctr">
              <a:buNone/>
              <a:defRPr sz="1594"/>
            </a:lvl4pPr>
            <a:lvl5pPr marL="1821405" indent="0" algn="ctr">
              <a:buNone/>
              <a:defRPr sz="1594"/>
            </a:lvl5pPr>
            <a:lvl6pPr marL="2276755" indent="0" algn="ctr">
              <a:buNone/>
              <a:defRPr sz="1594"/>
            </a:lvl6pPr>
            <a:lvl7pPr marL="2732106" indent="0" algn="ctr">
              <a:buNone/>
              <a:defRPr sz="1594"/>
            </a:lvl7pPr>
            <a:lvl8pPr marL="3187457" indent="0" algn="ctr">
              <a:buNone/>
              <a:defRPr sz="1594"/>
            </a:lvl8pPr>
            <a:lvl9pPr marL="3642808" indent="0" algn="ctr">
              <a:buNone/>
              <a:defRPr sz="15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47763449"/>
      </p:ext>
    </p:extLst>
  </p:cSld>
  <p:clrMapOvr>
    <a:masterClrMapping/>
  </p:clrMapOvr>
  <p:timing>
    <p:tnLst>
      <p:par>
        <p:cTn id="1" dur="indefinite" restart="never" nodeType="tmRoot"/>
      </p:par>
    </p:tnLst>
  </p:timing>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51547410"/>
      </p:ext>
    </p:extLst>
  </p:cSld>
  <p:clrMapOvr>
    <a:masterClrMapping/>
  </p:clrMapOvr>
  <p:timing>
    <p:tnLst>
      <p:par>
        <p:cTn id="1" dur="indefinite" restart="never" nodeType="tmRoot"/>
      </p:par>
    </p:tn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976"/>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390">
                <a:solidFill>
                  <a:schemeClr val="tx1">
                    <a:tint val="75000"/>
                  </a:schemeClr>
                </a:solidFill>
              </a:defRPr>
            </a:lvl1pPr>
            <a:lvl2pPr marL="455351" indent="0">
              <a:buNone/>
              <a:defRPr sz="1992">
                <a:solidFill>
                  <a:schemeClr val="tx1">
                    <a:tint val="75000"/>
                  </a:schemeClr>
                </a:solidFill>
              </a:defRPr>
            </a:lvl2pPr>
            <a:lvl3pPr marL="910702" indent="0">
              <a:buNone/>
              <a:defRPr sz="1793">
                <a:solidFill>
                  <a:schemeClr val="tx1">
                    <a:tint val="75000"/>
                  </a:schemeClr>
                </a:solidFill>
              </a:defRPr>
            </a:lvl3pPr>
            <a:lvl4pPr marL="1366053" indent="0">
              <a:buNone/>
              <a:defRPr sz="1594">
                <a:solidFill>
                  <a:schemeClr val="tx1">
                    <a:tint val="75000"/>
                  </a:schemeClr>
                </a:solidFill>
              </a:defRPr>
            </a:lvl4pPr>
            <a:lvl5pPr marL="1821405" indent="0">
              <a:buNone/>
              <a:defRPr sz="1594">
                <a:solidFill>
                  <a:schemeClr val="tx1">
                    <a:tint val="75000"/>
                  </a:schemeClr>
                </a:solidFill>
              </a:defRPr>
            </a:lvl5pPr>
            <a:lvl6pPr marL="2276755" indent="0">
              <a:buNone/>
              <a:defRPr sz="1594">
                <a:solidFill>
                  <a:schemeClr val="tx1">
                    <a:tint val="75000"/>
                  </a:schemeClr>
                </a:solidFill>
              </a:defRPr>
            </a:lvl6pPr>
            <a:lvl7pPr marL="2732106" indent="0">
              <a:buNone/>
              <a:defRPr sz="1594">
                <a:solidFill>
                  <a:schemeClr val="tx1">
                    <a:tint val="75000"/>
                  </a:schemeClr>
                </a:solidFill>
              </a:defRPr>
            </a:lvl7pPr>
            <a:lvl8pPr marL="3187457" indent="0">
              <a:buNone/>
              <a:defRPr sz="1594">
                <a:solidFill>
                  <a:schemeClr val="tx1">
                    <a:tint val="75000"/>
                  </a:schemeClr>
                </a:solidFill>
              </a:defRPr>
            </a:lvl8pPr>
            <a:lvl9pPr marL="3642808" indent="0">
              <a:buNone/>
              <a:defRPr sz="15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68346377"/>
      </p:ext>
    </p:extLst>
  </p:cSld>
  <p:clrMapOvr>
    <a:masterClrMapping/>
  </p:clrMapOvr>
  <p:timing>
    <p:tnLst>
      <p:par>
        <p:cTn id="1" dur="indefinite" restart="never" nodeType="tmRoot"/>
      </p:par>
    </p:tnLst>
  </p:timing>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99202718"/>
      </p:ext>
    </p:extLst>
  </p:cSld>
  <p:clrMapOvr>
    <a:masterClrMapping/>
  </p:clrMapOvr>
  <p:timing>
    <p:tnLst>
      <p:par>
        <p:cTn id="1" dur="indefinite" restart="never" nodeType="tmRoot"/>
      </p:par>
    </p:tnLst>
  </p:timing>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390" b="1"/>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0" b="1"/>
            </a:lvl1pPr>
            <a:lvl2pPr marL="455351" indent="0">
              <a:buNone/>
              <a:defRPr sz="1992" b="1"/>
            </a:lvl2pPr>
            <a:lvl3pPr marL="910702" indent="0">
              <a:buNone/>
              <a:defRPr sz="1793" b="1"/>
            </a:lvl3pPr>
            <a:lvl4pPr marL="1366053" indent="0">
              <a:buNone/>
              <a:defRPr sz="1594" b="1"/>
            </a:lvl4pPr>
            <a:lvl5pPr marL="1821405" indent="0">
              <a:buNone/>
              <a:defRPr sz="1594" b="1"/>
            </a:lvl5pPr>
            <a:lvl6pPr marL="2276755" indent="0">
              <a:buNone/>
              <a:defRPr sz="1594" b="1"/>
            </a:lvl6pPr>
            <a:lvl7pPr marL="2732106" indent="0">
              <a:buNone/>
              <a:defRPr sz="1594" b="1"/>
            </a:lvl7pPr>
            <a:lvl8pPr marL="3187457" indent="0">
              <a:buNone/>
              <a:defRPr sz="1594" b="1"/>
            </a:lvl8pPr>
            <a:lvl9pPr marL="3642808" indent="0">
              <a:buNone/>
              <a:defRPr sz="1594"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37060694"/>
      </p:ext>
    </p:extLst>
  </p:cSld>
  <p:clrMapOvr>
    <a:masterClrMapping/>
  </p:clrMapOvr>
  <p:timing>
    <p:tnLst>
      <p:par>
        <p:cTn id="1" dur="indefinite" restart="never" nodeType="tmRoot"/>
      </p:par>
    </p:tnLst>
  </p:timing>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08345849"/>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635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55029324"/>
      </p:ext>
    </p:extLst>
  </p:cSld>
  <p:clrMapOvr>
    <a:masterClrMapping/>
  </p:clrMapOvr>
  <p:timing>
    <p:tnLst>
      <p:par>
        <p:cTn id="1" dur="indefinite" restart="never" nodeType="tmRoot"/>
      </p:par>
    </p:tnLst>
  </p:timing>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87"/>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87"/>
            </a:lvl1pPr>
            <a:lvl2pPr>
              <a:defRPr sz="2788"/>
            </a:lvl2pPr>
            <a:lvl3pPr>
              <a:defRPr sz="2390"/>
            </a:lvl3pPr>
            <a:lvl4pPr>
              <a:defRPr sz="1992"/>
            </a:lvl4pPr>
            <a:lvl5pPr>
              <a:defRPr sz="1992"/>
            </a:lvl5pPr>
            <a:lvl6pPr>
              <a:defRPr sz="1992"/>
            </a:lvl6pPr>
            <a:lvl7pPr>
              <a:defRPr sz="1992"/>
            </a:lvl7pPr>
            <a:lvl8pPr>
              <a:defRPr sz="1992"/>
            </a:lvl8pPr>
            <a:lvl9pPr>
              <a:defRPr sz="199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4"/>
            </a:lvl1pPr>
            <a:lvl2pPr marL="455351" indent="0">
              <a:buNone/>
              <a:defRPr sz="1395"/>
            </a:lvl2pPr>
            <a:lvl3pPr marL="910702" indent="0">
              <a:buNone/>
              <a:defRPr sz="1195"/>
            </a:lvl3pPr>
            <a:lvl4pPr marL="1366053" indent="0">
              <a:buNone/>
              <a:defRPr sz="996"/>
            </a:lvl4pPr>
            <a:lvl5pPr marL="1821405" indent="0">
              <a:buNone/>
              <a:defRPr sz="996"/>
            </a:lvl5pPr>
            <a:lvl6pPr marL="2276755" indent="0">
              <a:buNone/>
              <a:defRPr sz="996"/>
            </a:lvl6pPr>
            <a:lvl7pPr marL="2732106" indent="0">
              <a:buNone/>
              <a:defRPr sz="996"/>
            </a:lvl7pPr>
            <a:lvl8pPr marL="3187457" indent="0">
              <a:buNone/>
              <a:defRPr sz="996"/>
            </a:lvl8pPr>
            <a:lvl9pPr marL="3642808" indent="0">
              <a:buNone/>
              <a:defRPr sz="996"/>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08785340"/>
      </p:ext>
    </p:extLst>
  </p:cSld>
  <p:clrMapOvr>
    <a:masterClrMapping/>
  </p:clrMapOvr>
  <p:timing>
    <p:tnLst>
      <p:par>
        <p:cTn id="1" dur="indefinite" restart="never" nodeType="tmRoot"/>
      </p:par>
    </p:tnLst>
  </p:timing>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8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87"/>
            </a:lvl1pPr>
            <a:lvl2pPr marL="455351" indent="0">
              <a:buNone/>
              <a:defRPr sz="2788"/>
            </a:lvl2pPr>
            <a:lvl3pPr marL="910702" indent="0">
              <a:buNone/>
              <a:defRPr sz="2390"/>
            </a:lvl3pPr>
            <a:lvl4pPr marL="1366053" indent="0">
              <a:buNone/>
              <a:defRPr sz="1992"/>
            </a:lvl4pPr>
            <a:lvl5pPr marL="1821405" indent="0">
              <a:buNone/>
              <a:defRPr sz="1992"/>
            </a:lvl5pPr>
            <a:lvl6pPr marL="2276755" indent="0">
              <a:buNone/>
              <a:defRPr sz="1992"/>
            </a:lvl6pPr>
            <a:lvl7pPr marL="2732106" indent="0">
              <a:buNone/>
              <a:defRPr sz="1992"/>
            </a:lvl7pPr>
            <a:lvl8pPr marL="3187457" indent="0">
              <a:buNone/>
              <a:defRPr sz="1992"/>
            </a:lvl8pPr>
            <a:lvl9pPr marL="3642808" indent="0">
              <a:buNone/>
              <a:defRPr sz="1992"/>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94"/>
            </a:lvl1pPr>
            <a:lvl2pPr marL="455351" indent="0">
              <a:buNone/>
              <a:defRPr sz="1395"/>
            </a:lvl2pPr>
            <a:lvl3pPr marL="910702" indent="0">
              <a:buNone/>
              <a:defRPr sz="1195"/>
            </a:lvl3pPr>
            <a:lvl4pPr marL="1366053" indent="0">
              <a:buNone/>
              <a:defRPr sz="996"/>
            </a:lvl4pPr>
            <a:lvl5pPr marL="1821405" indent="0">
              <a:buNone/>
              <a:defRPr sz="996"/>
            </a:lvl5pPr>
            <a:lvl6pPr marL="2276755" indent="0">
              <a:buNone/>
              <a:defRPr sz="996"/>
            </a:lvl6pPr>
            <a:lvl7pPr marL="2732106" indent="0">
              <a:buNone/>
              <a:defRPr sz="996"/>
            </a:lvl7pPr>
            <a:lvl8pPr marL="3187457" indent="0">
              <a:buNone/>
              <a:defRPr sz="996"/>
            </a:lvl8pPr>
            <a:lvl9pPr marL="3642808" indent="0">
              <a:buNone/>
              <a:defRPr sz="996"/>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0667617"/>
      </p:ext>
    </p:extLst>
  </p:cSld>
  <p:clrMapOvr>
    <a:masterClrMapping/>
  </p:clrMapOvr>
  <p:timing>
    <p:tnLst>
      <p:par>
        <p:cTn id="1" dur="indefinite" restart="never" nodeType="tmRoot"/>
      </p:par>
    </p:tnLst>
  </p:timing>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40162164"/>
      </p:ext>
    </p:extLst>
  </p:cSld>
  <p:clrMapOvr>
    <a:masterClrMapping/>
  </p:clrMapOvr>
  <p:timing>
    <p:tnLst>
      <p:par>
        <p:cTn id="1" dur="indefinite" restart="never" nodeType="tmRoot"/>
      </p:par>
    </p:tnLst>
  </p:timing>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24554798"/>
      </p:ext>
    </p:extLst>
  </p:cSld>
  <p:clrMapOvr>
    <a:masterClrMapping/>
  </p:clrMapOvr>
  <p:timing>
    <p:tnLst>
      <p:par>
        <p:cTn id="1" dur="indefinite" restart="never" nodeType="tmRoot"/>
      </p:par>
    </p:tnLst>
  </p:timing>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107271"/>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9603401"/>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2671149"/>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2637249"/>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0860836"/>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857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6655179"/>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extLst>
      <p:ext uri="{BB962C8B-B14F-4D97-AF65-F5344CB8AC3E}">
        <p14:creationId xmlns:p14="http://schemas.microsoft.com/office/powerpoint/2010/main" val="218698315"/>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58ECE1-A199-4EE2-9D02-7A13F6D77B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0677" y="98123"/>
            <a:ext cx="1823055" cy="1823055"/>
          </a:xfrm>
          <a:prstGeom prst="rect">
            <a:avLst/>
          </a:prstGeom>
        </p:spPr>
      </p:pic>
    </p:spTree>
    <p:extLst>
      <p:ext uri="{BB962C8B-B14F-4D97-AF65-F5344CB8AC3E}">
        <p14:creationId xmlns:p14="http://schemas.microsoft.com/office/powerpoint/2010/main" val="3549623183"/>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9756316"/>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973805"/>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4294679"/>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4105391"/>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528372"/>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6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333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45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23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58ECE1-A199-4EE2-9D02-7A13F6D77B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62124" y="0"/>
            <a:ext cx="1959278" cy="1959278"/>
          </a:xfrm>
          <a:prstGeom prst="rect">
            <a:avLst/>
          </a:prstGeom>
        </p:spPr>
      </p:pic>
    </p:spTree>
    <p:extLst>
      <p:ext uri="{BB962C8B-B14F-4D97-AF65-F5344CB8AC3E}">
        <p14:creationId xmlns:p14="http://schemas.microsoft.com/office/powerpoint/2010/main" val="364604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05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17/03/2023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91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pPr marL="0" marR="0" lvl="0" indent="0" algn="l" defTabSz="661751" rtl="0" eaLnBrk="1" fontAlgn="base" latinLnBrk="0" hangingPunct="1">
              <a:lnSpc>
                <a:spcPct val="100000"/>
              </a:lnSpc>
              <a:spcBef>
                <a:spcPct val="0"/>
              </a:spcBef>
              <a:spcAft>
                <a:spcPct val="0"/>
              </a:spcAft>
              <a:buClrTx/>
              <a:buSzTx/>
              <a:buFontTx/>
              <a:buNone/>
              <a:tabLst/>
              <a:defRPr/>
            </a:pPr>
            <a:fld id="{C6191D44-580C-476C-8E8C-DF74C72DE2E9}" type="datetimeFigureOut">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l" defTabSz="661751" rtl="0" eaLnBrk="1" fontAlgn="base" latinLnBrk="0" hangingPunct="1">
                <a:lnSpc>
                  <a:spcPct val="100000"/>
                </a:lnSpc>
                <a:spcBef>
                  <a:spcPct val="0"/>
                </a:spcBef>
                <a:spcAft>
                  <a:spcPct val="0"/>
                </a:spcAft>
                <a:buClrTx/>
                <a:buSzTx/>
                <a:buFontTx/>
                <a:buNone/>
                <a:tabLst/>
                <a:defRPr/>
              </a:pPr>
              <a:t>17/03/2023</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pPr marL="0" marR="0" lvl="0" indent="0" algn="r" defTabSz="661751" rtl="0" eaLnBrk="1" fontAlgn="base" latinLnBrk="0" hangingPunct="1">
              <a:lnSpc>
                <a:spcPct val="100000"/>
              </a:lnSpc>
              <a:spcBef>
                <a:spcPct val="0"/>
              </a:spcBef>
              <a:spcAft>
                <a:spcPct val="0"/>
              </a:spcAft>
              <a:buClrTx/>
              <a:buSzTx/>
              <a:buFontTx/>
              <a:buNone/>
              <a:tabLst/>
              <a:defRPr/>
            </a:pPr>
            <a:fld id="{DE017B38-B1C0-42B9-A3E2-2C2E73FD80D7}" type="slidenum">
              <a:rPr kumimoji="0" lang="en-US" sz="119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pPr marL="0" marR="0" lvl="0" indent="0" algn="r" defTabSz="661751" rtl="0" eaLnBrk="1" fontAlgn="base" latinLnBrk="0" hangingPunct="1">
                <a:lnSpc>
                  <a:spcPct val="100000"/>
                </a:lnSpc>
                <a:spcBef>
                  <a:spcPct val="0"/>
                </a:spcBef>
                <a:spcAft>
                  <a:spcPct val="0"/>
                </a:spcAft>
                <a:buClrTx/>
                <a:buSzTx/>
                <a:buFontTx/>
                <a:buNone/>
                <a:tabLst/>
                <a:defRPr/>
              </a:pPr>
              <a:t>‹#›</a:t>
            </a:fld>
            <a:endParaRPr kumimoji="0" lang="en-US" sz="1195"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pic>
        <p:nvPicPr>
          <p:cNvPr id="7" name="图片 1031" descr="背景2"/>
          <p:cNvPicPr>
            <a:picLocks noChangeAspect="1"/>
          </p:cNvPicPr>
          <p:nvPr userDrawn="1"/>
        </p:nvPicPr>
        <p:blipFill>
          <a:blip r:embed="rId13"/>
          <a:stretch>
            <a:fillRect/>
          </a:stretch>
        </p:blipFill>
        <p:spPr>
          <a:xfrm>
            <a:off x="0" y="0"/>
            <a:ext cx="12190846" cy="6856851"/>
          </a:xfrm>
          <a:prstGeom prst="rect">
            <a:avLst/>
          </a:prstGeom>
          <a:noFill/>
          <a:ln w="9525">
            <a:noFill/>
          </a:ln>
        </p:spPr>
      </p:pic>
    </p:spTree>
    <p:extLst>
      <p:ext uri="{BB962C8B-B14F-4D97-AF65-F5344CB8AC3E}">
        <p14:creationId xmlns:p14="http://schemas.microsoft.com/office/powerpoint/2010/main" val="32771252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random/>
  </p:transition>
  <p:timing>
    <p:tnLst>
      <p:par>
        <p:cTn id="1" dur="indefinite" restart="never" nodeType="tmRoot"/>
      </p:par>
    </p:tnLst>
  </p:timing>
  <p:hf sldNum="0" hdr="0"/>
  <p:txStyles>
    <p:titleStyle>
      <a:lvl1pPr algn="l" defTabSz="910702" rtl="0" eaLnBrk="1" latinLnBrk="0" hangingPunct="1">
        <a:lnSpc>
          <a:spcPct val="90000"/>
        </a:lnSpc>
        <a:spcBef>
          <a:spcPct val="0"/>
        </a:spcBef>
        <a:buNone/>
        <a:defRPr sz="4382" kern="1200">
          <a:solidFill>
            <a:schemeClr val="tx1"/>
          </a:solidFill>
          <a:latin typeface="+mj-lt"/>
          <a:ea typeface="+mj-ea"/>
          <a:cs typeface="+mj-cs"/>
        </a:defRPr>
      </a:lvl1pPr>
    </p:titleStyle>
    <p:bodyStyle>
      <a:lvl1pPr marL="227675" indent="-227675" algn="l" defTabSz="910702" rtl="0" eaLnBrk="1" latinLnBrk="0" hangingPunct="1">
        <a:lnSpc>
          <a:spcPct val="90000"/>
        </a:lnSpc>
        <a:spcBef>
          <a:spcPts val="996"/>
        </a:spcBef>
        <a:buFont typeface="Arial" panose="020B0604020202020204" pitchFamily="34" charset="0"/>
        <a:buChar char="•"/>
        <a:defRPr sz="2788" kern="1200">
          <a:solidFill>
            <a:schemeClr val="tx1"/>
          </a:solidFill>
          <a:latin typeface="+mn-lt"/>
          <a:ea typeface="+mn-ea"/>
          <a:cs typeface="+mn-cs"/>
        </a:defRPr>
      </a:lvl1pPr>
      <a:lvl2pPr marL="683027" indent="-227675" algn="l" defTabSz="910702" rtl="0" eaLnBrk="1" latinLnBrk="0" hangingPunct="1">
        <a:lnSpc>
          <a:spcPct val="90000"/>
        </a:lnSpc>
        <a:spcBef>
          <a:spcPts val="498"/>
        </a:spcBef>
        <a:buFont typeface="Arial" panose="020B0604020202020204" pitchFamily="34" charset="0"/>
        <a:buChar char="•"/>
        <a:defRPr sz="2390" kern="1200">
          <a:solidFill>
            <a:schemeClr val="tx1"/>
          </a:solidFill>
          <a:latin typeface="+mn-lt"/>
          <a:ea typeface="+mn-ea"/>
          <a:cs typeface="+mn-cs"/>
        </a:defRPr>
      </a:lvl2pPr>
      <a:lvl3pPr marL="1138378" indent="-227675" algn="l" defTabSz="910702" rtl="0" eaLnBrk="1" latinLnBrk="0" hangingPunct="1">
        <a:lnSpc>
          <a:spcPct val="90000"/>
        </a:lnSpc>
        <a:spcBef>
          <a:spcPts val="498"/>
        </a:spcBef>
        <a:buFont typeface="Arial" panose="020B0604020202020204" pitchFamily="34" charset="0"/>
        <a:buChar char="•"/>
        <a:defRPr sz="1992" kern="1200">
          <a:solidFill>
            <a:schemeClr val="tx1"/>
          </a:solidFill>
          <a:latin typeface="+mn-lt"/>
          <a:ea typeface="+mn-ea"/>
          <a:cs typeface="+mn-cs"/>
        </a:defRPr>
      </a:lvl3pPr>
      <a:lvl4pPr marL="1593729" indent="-227675" algn="l" defTabSz="91070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080" indent="-227675" algn="l" defTabSz="91070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4431" indent="-227675" algn="l" defTabSz="91070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59782" indent="-227675" algn="l" defTabSz="91070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5133" indent="-227675" algn="l" defTabSz="91070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0484" indent="-227675" algn="l" defTabSz="91070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0702" rtl="0" eaLnBrk="1" latinLnBrk="0" hangingPunct="1">
        <a:defRPr sz="1793" kern="1200">
          <a:solidFill>
            <a:schemeClr val="tx1"/>
          </a:solidFill>
          <a:latin typeface="+mn-lt"/>
          <a:ea typeface="+mn-ea"/>
          <a:cs typeface="+mn-cs"/>
        </a:defRPr>
      </a:lvl1pPr>
      <a:lvl2pPr marL="455351" algn="l" defTabSz="910702" rtl="0" eaLnBrk="1" latinLnBrk="0" hangingPunct="1">
        <a:defRPr sz="1793" kern="1200">
          <a:solidFill>
            <a:schemeClr val="tx1"/>
          </a:solidFill>
          <a:latin typeface="+mn-lt"/>
          <a:ea typeface="+mn-ea"/>
          <a:cs typeface="+mn-cs"/>
        </a:defRPr>
      </a:lvl2pPr>
      <a:lvl3pPr marL="910702" algn="l" defTabSz="910702" rtl="0" eaLnBrk="1" latinLnBrk="0" hangingPunct="1">
        <a:defRPr sz="1793" kern="1200">
          <a:solidFill>
            <a:schemeClr val="tx1"/>
          </a:solidFill>
          <a:latin typeface="+mn-lt"/>
          <a:ea typeface="+mn-ea"/>
          <a:cs typeface="+mn-cs"/>
        </a:defRPr>
      </a:lvl3pPr>
      <a:lvl4pPr marL="1366053" algn="l" defTabSz="910702" rtl="0" eaLnBrk="1" latinLnBrk="0" hangingPunct="1">
        <a:defRPr sz="1793" kern="1200">
          <a:solidFill>
            <a:schemeClr val="tx1"/>
          </a:solidFill>
          <a:latin typeface="+mn-lt"/>
          <a:ea typeface="+mn-ea"/>
          <a:cs typeface="+mn-cs"/>
        </a:defRPr>
      </a:lvl4pPr>
      <a:lvl5pPr marL="1821405" algn="l" defTabSz="910702" rtl="0" eaLnBrk="1" latinLnBrk="0" hangingPunct="1">
        <a:defRPr sz="1793" kern="1200">
          <a:solidFill>
            <a:schemeClr val="tx1"/>
          </a:solidFill>
          <a:latin typeface="+mn-lt"/>
          <a:ea typeface="+mn-ea"/>
          <a:cs typeface="+mn-cs"/>
        </a:defRPr>
      </a:lvl5pPr>
      <a:lvl6pPr marL="2276755" algn="l" defTabSz="910702" rtl="0" eaLnBrk="1" latinLnBrk="0" hangingPunct="1">
        <a:defRPr sz="1793" kern="1200">
          <a:solidFill>
            <a:schemeClr val="tx1"/>
          </a:solidFill>
          <a:latin typeface="+mn-lt"/>
          <a:ea typeface="+mn-ea"/>
          <a:cs typeface="+mn-cs"/>
        </a:defRPr>
      </a:lvl6pPr>
      <a:lvl7pPr marL="2732106" algn="l" defTabSz="910702" rtl="0" eaLnBrk="1" latinLnBrk="0" hangingPunct="1">
        <a:defRPr sz="1793" kern="1200">
          <a:solidFill>
            <a:schemeClr val="tx1"/>
          </a:solidFill>
          <a:latin typeface="+mn-lt"/>
          <a:ea typeface="+mn-ea"/>
          <a:cs typeface="+mn-cs"/>
        </a:defRPr>
      </a:lvl7pPr>
      <a:lvl8pPr marL="3187457" algn="l" defTabSz="910702" rtl="0" eaLnBrk="1" latinLnBrk="0" hangingPunct="1">
        <a:defRPr sz="1793" kern="1200">
          <a:solidFill>
            <a:schemeClr val="tx1"/>
          </a:solidFill>
          <a:latin typeface="+mn-lt"/>
          <a:ea typeface="+mn-ea"/>
          <a:cs typeface="+mn-cs"/>
        </a:defRPr>
      </a:lvl8pPr>
      <a:lvl9pPr marL="3642808" algn="l" defTabSz="910702" rtl="0" eaLnBrk="1" latinLnBrk="0" hangingPunct="1">
        <a:defRPr sz="179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0524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slow">
    <p:comb/>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471335" y="124143"/>
            <a:ext cx="9745277" cy="610429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24447" y="3314681"/>
            <a:ext cx="12143107" cy="3543319"/>
          </a:xfrm>
          <a:prstGeom prst="rect">
            <a:avLst/>
          </a:prstGeom>
          <a:noFill/>
          <a:ln w="9525">
            <a:noFill/>
          </a:ln>
        </p:spPr>
      </p:pic>
      <p:sp>
        <p:nvSpPr>
          <p:cNvPr id="2056" name="文本框 2055"/>
          <p:cNvSpPr txBox="1"/>
          <p:nvPr/>
        </p:nvSpPr>
        <p:spPr>
          <a:xfrm>
            <a:off x="1938878" y="707649"/>
            <a:ext cx="8077828" cy="3032112"/>
          </a:xfrm>
          <a:prstGeom prst="rect">
            <a:avLst/>
          </a:prstGeom>
          <a:noFill/>
          <a:ln w="9525">
            <a:noFill/>
          </a:ln>
        </p:spPr>
        <p:txBody>
          <a:bodyPr wrap="square">
            <a:spAutoFit/>
          </a:bodyPr>
          <a:lstStyle/>
          <a:p>
            <a:pPr marL="0" marR="0" lvl="0" indent="0" algn="ctr" defTabSz="1085915" rtl="0" eaLnBrk="1" fontAlgn="base" latinLnBrk="0" hangingPunct="1">
              <a:lnSpc>
                <a:spcPct val="100000"/>
              </a:lnSpc>
              <a:spcBef>
                <a:spcPct val="50000"/>
              </a:spcBef>
              <a:spcAft>
                <a:spcPct val="0"/>
              </a:spcAft>
              <a:buClrTx/>
              <a:buSzTx/>
              <a:buFontTx/>
              <a:buNone/>
              <a:tabLst/>
              <a:defRPr/>
            </a:pPr>
            <a:r>
              <a:rPr kumimoji="0" lang="en-US" altLang="zh-CN" sz="4776" b="1" i="0" u="none" strike="noStrike" kern="1200" cap="none" spc="0" normalizeH="0" baseline="0" noProof="0" dirty="0" smtClean="0">
                <a:ln>
                  <a:noFill/>
                </a:ln>
                <a:solidFill>
                  <a:srgbClr val="C00000"/>
                </a:solidFill>
                <a:effectLst/>
                <a:uLnTx/>
                <a:uFillTx/>
                <a:latin typeface="Calibri" panose="020F0502020204030204"/>
                <a:ea typeface="黑体" panose="02010609060101010101" pitchFamily="2" charset="-122"/>
                <a:cs typeface="+mn-cs"/>
              </a:rPr>
              <a:t>CHÀO MỪNG CÁC EM </a:t>
            </a:r>
          </a:p>
          <a:p>
            <a:pPr marL="0" marR="0" lvl="0" indent="0" algn="ctr" defTabSz="1085915" rtl="0" eaLnBrk="1" fontAlgn="base" latinLnBrk="0" hangingPunct="1">
              <a:lnSpc>
                <a:spcPct val="100000"/>
              </a:lnSpc>
              <a:spcBef>
                <a:spcPct val="50000"/>
              </a:spcBef>
              <a:spcAft>
                <a:spcPct val="0"/>
              </a:spcAft>
              <a:buClrTx/>
              <a:buSzTx/>
              <a:buFontTx/>
              <a:buNone/>
              <a:tabLst/>
              <a:defRPr/>
            </a:pPr>
            <a:r>
              <a:rPr kumimoji="0" lang="en-US" altLang="zh-CN" sz="4776" b="1" i="0" u="none" strike="noStrike" kern="1200" cap="none" spc="0" normalizeH="0" baseline="0" noProof="0" dirty="0" smtClean="0">
                <a:ln>
                  <a:noFill/>
                </a:ln>
                <a:solidFill>
                  <a:srgbClr val="C00000"/>
                </a:solidFill>
                <a:effectLst/>
                <a:uLnTx/>
                <a:uFillTx/>
                <a:latin typeface="Calibri" panose="020F0502020204030204"/>
                <a:ea typeface="黑体" panose="02010609060101010101" pitchFamily="2" charset="-122"/>
                <a:cs typeface="+mn-cs"/>
              </a:rPr>
              <a:t>ĐẾN VỚI TIẾT HỌC MÔN </a:t>
            </a:r>
          </a:p>
          <a:p>
            <a:pPr marL="0" marR="0" lvl="0" indent="0" algn="ctr" defTabSz="1085915" rtl="0" eaLnBrk="1" fontAlgn="base" latinLnBrk="0" hangingPunct="1">
              <a:lnSpc>
                <a:spcPct val="100000"/>
              </a:lnSpc>
              <a:spcBef>
                <a:spcPct val="50000"/>
              </a:spcBef>
              <a:spcAft>
                <a:spcPct val="0"/>
              </a:spcAft>
              <a:buClrTx/>
              <a:buSzTx/>
              <a:buFontTx/>
              <a:buNone/>
              <a:tabLst/>
              <a:defRPr/>
            </a:pPr>
            <a:r>
              <a:rPr kumimoji="0" lang="en-US" altLang="zh-CN" sz="4776" b="1" i="0" u="none" strike="noStrike" kern="1200" cap="none" spc="0" normalizeH="0" baseline="0" noProof="0" dirty="0" smtClean="0">
                <a:ln>
                  <a:noFill/>
                </a:ln>
                <a:solidFill>
                  <a:srgbClr val="C00000"/>
                </a:solidFill>
                <a:effectLst/>
                <a:uLnTx/>
                <a:uFillTx/>
                <a:latin typeface="Calibri" panose="020F0502020204030204"/>
                <a:ea typeface="黑体" panose="02010609060101010101" pitchFamily="2" charset="-122"/>
                <a:cs typeface="+mn-cs"/>
              </a:rPr>
              <a:t>TỰ </a:t>
            </a:r>
            <a:r>
              <a:rPr kumimoji="0" lang="en-US" altLang="zh-CN" sz="4776" b="1" i="0" u="none" strike="noStrike" kern="1200" cap="none" spc="0" normalizeH="0" baseline="0" noProof="0" dirty="0">
                <a:ln>
                  <a:noFill/>
                </a:ln>
                <a:solidFill>
                  <a:srgbClr val="C00000"/>
                </a:solidFill>
                <a:effectLst/>
                <a:uLnTx/>
                <a:uFillTx/>
                <a:latin typeface="Calibri" panose="020F0502020204030204"/>
                <a:ea typeface="黑体" panose="02010609060101010101" pitchFamily="2" charset="-122"/>
                <a:cs typeface="+mn-cs"/>
              </a:rPr>
              <a:t>NHIÊN VÀ XÃ HỘI</a:t>
            </a:r>
          </a:p>
        </p:txBody>
      </p:sp>
      <p:pic>
        <p:nvPicPr>
          <p:cNvPr id="2070" name="图片 2069" descr="3"/>
          <p:cNvPicPr>
            <a:picLocks noChangeAspect="1"/>
          </p:cNvPicPr>
          <p:nvPr/>
        </p:nvPicPr>
        <p:blipFill>
          <a:blip r:embed="rId5"/>
          <a:stretch>
            <a:fillRect/>
          </a:stretch>
        </p:blipFill>
        <p:spPr>
          <a:xfrm>
            <a:off x="1611361" y="3591460"/>
            <a:ext cx="9227106" cy="3544468"/>
          </a:xfrm>
          <a:prstGeom prst="rect">
            <a:avLst/>
          </a:prstGeom>
          <a:noFill/>
          <a:ln w="9525">
            <a:noFill/>
          </a:ln>
        </p:spPr>
      </p:pic>
      <p:sp>
        <p:nvSpPr>
          <p:cNvPr id="4" name="Rectangle 1"/>
          <p:cNvSpPr>
            <a:spLocks noChangeArrowheads="1"/>
          </p:cNvSpPr>
          <p:nvPr/>
        </p:nvSpPr>
        <p:spPr bwMode="auto">
          <a:xfrm>
            <a:off x="1665137" y="2907991"/>
            <a:ext cx="133715" cy="46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179" tIns="33089" rIns="66179" bIns="33089" numCol="1" anchor="ctr" anchorCtr="0" compatLnSpc="1">
            <a:prstTxWarp prst="textNoShape">
              <a:avLst/>
            </a:prstTxWarp>
            <a:spAutoFit/>
          </a:bodyPr>
          <a:lstStyle/>
          <a:p>
            <a:pPr marL="0" marR="0" lvl="0" indent="0" algn="l" defTabSz="661751" rtl="0" eaLnBrk="0" fontAlgn="base" latinLnBrk="0" hangingPunct="0">
              <a:lnSpc>
                <a:spcPct val="100000"/>
              </a:lnSpc>
              <a:spcBef>
                <a:spcPct val="0"/>
              </a:spcBef>
              <a:spcAft>
                <a:spcPct val="0"/>
              </a:spcAft>
              <a:buClrTx/>
              <a:buSzTx/>
              <a:buFontTx/>
              <a:buNone/>
              <a:tabLst/>
              <a:defRPr/>
            </a:pPr>
            <a:r>
              <a:rPr kumimoji="0" lang="en-US" altLang="en-US" sz="1303"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t/>
            </a:r>
            <a:br>
              <a:rPr kumimoji="0" lang="en-US" altLang="en-US" sz="1303"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br>
            <a:endParaRPr kumimoji="0" lang="en-US" altLang="en-US" sz="1303"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62165233"/>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FCC6EC-968A-4540-BDB3-AC11BFDFCC67}"/>
              </a:ext>
            </a:extLst>
          </p:cNvPr>
          <p:cNvSpPr/>
          <p:nvPr/>
        </p:nvSpPr>
        <p:spPr>
          <a:xfrm>
            <a:off x="342900" y="4137352"/>
            <a:ext cx="5025934" cy="954107"/>
          </a:xfrm>
          <a:prstGeom prst="rect">
            <a:avLst/>
          </a:prstGeom>
          <a:solidFill>
            <a:srgbClr val="FFD1DB">
              <a:alpha val="64706"/>
            </a:srgbClr>
          </a:solidFill>
        </p:spPr>
        <p:txBody>
          <a:bodyPr wrap="square">
            <a:spAutoFit/>
          </a:bodyPr>
          <a:lstStyle/>
          <a:p>
            <a:pPr algn="ctr" defTabSz="914217"/>
            <a:r>
              <a:rPr lang="nl-NL" sz="2800" i="1" dirty="0">
                <a:latin typeface="Times New Roman" panose="02020603050405020304" pitchFamily="18" charset="0"/>
                <a:cs typeface="Times New Roman" panose="02020603050405020304" pitchFamily="18" charset="0"/>
              </a:rPr>
              <a:t>Không khí ở đường phố có nhiều khói, bụi do các ô tô thải ra</a:t>
            </a:r>
            <a:endParaRPr lang="en-US" sz="2800" dirty="0">
              <a:ln w="3175">
                <a:solidFill>
                  <a:srgbClr val="000000"/>
                </a:solidFill>
              </a:ln>
              <a:solidFill>
                <a:srgbClr val="00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028F72B-3A59-4A8A-82FF-289005BC096A}"/>
              </a:ext>
            </a:extLst>
          </p:cNvPr>
          <p:cNvPicPr>
            <a:picLocks noChangeAspect="1"/>
          </p:cNvPicPr>
          <p:nvPr/>
        </p:nvPicPr>
        <p:blipFill>
          <a:blip r:embed="rId4"/>
          <a:stretch>
            <a:fillRect/>
          </a:stretch>
        </p:blipFill>
        <p:spPr>
          <a:xfrm>
            <a:off x="247105" y="472408"/>
            <a:ext cx="5121729" cy="3470424"/>
          </a:xfrm>
          <a:prstGeom prst="rect">
            <a:avLst/>
          </a:prstGeom>
        </p:spPr>
      </p:pic>
      <p:pic>
        <p:nvPicPr>
          <p:cNvPr id="14" name="Picture 13">
            <a:extLst>
              <a:ext uri="{FF2B5EF4-FFF2-40B4-BE49-F238E27FC236}">
                <a16:creationId xmlns:a16="http://schemas.microsoft.com/office/drawing/2014/main" id="{EF9F1C3B-9F84-4D05-BD75-6A9ABFE7DE34}"/>
              </a:ext>
            </a:extLst>
          </p:cNvPr>
          <p:cNvPicPr>
            <a:picLocks noChangeAspect="1"/>
          </p:cNvPicPr>
          <p:nvPr/>
        </p:nvPicPr>
        <p:blipFill>
          <a:blip r:embed="rId5"/>
          <a:stretch>
            <a:fillRect/>
          </a:stretch>
        </p:blipFill>
        <p:spPr>
          <a:xfrm>
            <a:off x="6904538" y="539378"/>
            <a:ext cx="4062413" cy="3336484"/>
          </a:xfrm>
          <a:prstGeom prst="rect">
            <a:avLst/>
          </a:prstGeom>
        </p:spPr>
      </p:pic>
      <p:sp>
        <p:nvSpPr>
          <p:cNvPr id="17" name="Rectangle 16">
            <a:extLst>
              <a:ext uri="{FF2B5EF4-FFF2-40B4-BE49-F238E27FC236}">
                <a16:creationId xmlns:a16="http://schemas.microsoft.com/office/drawing/2014/main" id="{222D9089-5E6D-4E91-A995-A57B9C415385}"/>
              </a:ext>
            </a:extLst>
          </p:cNvPr>
          <p:cNvSpPr/>
          <p:nvPr/>
        </p:nvSpPr>
        <p:spPr>
          <a:xfrm>
            <a:off x="6904538" y="4137352"/>
            <a:ext cx="4610100" cy="954107"/>
          </a:xfrm>
          <a:prstGeom prst="rect">
            <a:avLst/>
          </a:prstGeom>
          <a:solidFill>
            <a:srgbClr val="FFD1DB">
              <a:alpha val="64706"/>
            </a:srgbClr>
          </a:solidFill>
        </p:spPr>
        <p:txBody>
          <a:bodyPr wrap="square">
            <a:spAutoFit/>
          </a:bodyPr>
          <a:lstStyle/>
          <a:p>
            <a:pPr algn="ctr" defTabSz="914217"/>
            <a:r>
              <a:rPr lang="nl-NL" sz="2800" i="1" dirty="0">
                <a:latin typeface="Times New Roman" panose="02020603050405020304" pitchFamily="18" charset="0"/>
                <a:cs typeface="Times New Roman" panose="02020603050405020304" pitchFamily="18" charset="0"/>
              </a:rPr>
              <a:t>Không khí trong nhà có khói thuốc lá.</a:t>
            </a:r>
            <a:endParaRPr lang="en-US" sz="2800" dirty="0">
              <a:ln w="3175">
                <a:solidFill>
                  <a:srgbClr val="000000"/>
                </a:solidFill>
              </a:l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722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42924" y="-142875"/>
            <a:ext cx="11344274" cy="6134099"/>
            <a:chOff x="7366165" y="2086418"/>
            <a:chExt cx="5544617" cy="4402493"/>
          </a:xfrm>
        </p:grpSpPr>
        <p:pic>
          <p:nvPicPr>
            <p:cNvPr id="22" name="图片 10">
              <a:extLst>
                <a:ext uri="{FF2B5EF4-FFF2-40B4-BE49-F238E27FC236}">
                  <a16:creationId xmlns:a16="http://schemas.microsoft.com/office/drawing/2014/main" id="{C5FB9567-6390-4F08-ADB0-5D4C7866B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165" y="2086418"/>
              <a:ext cx="5544617" cy="4402493"/>
            </a:xfrm>
            <a:prstGeom prst="rect">
              <a:avLst/>
            </a:prstGeom>
          </p:spPr>
        </p:pic>
        <p:sp>
          <p:nvSpPr>
            <p:cNvPr id="17" name="文本框 15"/>
            <p:cNvSpPr txBox="1"/>
            <p:nvPr/>
          </p:nvSpPr>
          <p:spPr>
            <a:xfrm>
              <a:off x="8460680" y="2970867"/>
              <a:ext cx="3127959" cy="757618"/>
            </a:xfrm>
            <a:prstGeom prst="roundRect">
              <a:avLst/>
            </a:prstGeom>
            <a:solidFill>
              <a:schemeClr val="accent1">
                <a:lumMod val="40000"/>
                <a:lumOff val="60000"/>
              </a:schemeClr>
            </a:solidFill>
          </p:spPr>
          <p:txBody>
            <a:bodyPr wrap="square" rtlCol="0">
              <a:spAutoFit/>
            </a:bodyPr>
            <a:lstStyle/>
            <a:p>
              <a:pPr algn="just" defTabSz="914217">
                <a:defRPr/>
              </a:pP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1.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Em</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cảm</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thấy</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thế</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nào</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khi</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phải</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thở</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không</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khí</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có</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nhiều</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smtClean="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khói</a:t>
              </a:r>
              <a:r>
                <a:rPr lang="en-US" altLang="zh-CN" sz="2800" kern="0" dirty="0" smtClean="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2800" kern="0" dirty="0" err="1">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bụi</a:t>
              </a: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a:t>
              </a:r>
              <a:endParaRPr lang="zh-CN" altLang="en-US"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sp>
          <p:nvSpPr>
            <p:cNvPr id="18" name="文本框 15"/>
            <p:cNvSpPr txBox="1"/>
            <p:nvPr/>
          </p:nvSpPr>
          <p:spPr>
            <a:xfrm>
              <a:off x="8369478" y="3846698"/>
              <a:ext cx="3475720" cy="757618"/>
            </a:xfrm>
            <a:prstGeom prst="roundRect">
              <a:avLst/>
            </a:prstGeom>
            <a:solidFill>
              <a:srgbClr val="DEF1AD"/>
            </a:solidFill>
          </p:spPr>
          <p:txBody>
            <a:bodyPr wrap="square" rtlCol="0">
              <a:spAutoFit/>
            </a:bodyPr>
            <a:lstStyle/>
            <a:p>
              <a:pPr defTabSz="914217">
                <a:defRPr/>
              </a:pPr>
              <a:r>
                <a:rPr lang="en-US"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2. </a:t>
              </a:r>
              <a:r>
                <a:rPr lang="vi-VN" altLang="zh-CN"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Tại sao chúng ta nên tránh xa nơi có khói, bụi?</a:t>
              </a:r>
              <a:endParaRPr lang="zh-CN" altLang="en-US" sz="2800" kern="0" dirty="0">
                <a:ln w="0"/>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sp>
          <p:nvSpPr>
            <p:cNvPr id="26" name="5-Point Star 25"/>
            <p:cNvSpPr/>
            <p:nvPr/>
          </p:nvSpPr>
          <p:spPr>
            <a:xfrm>
              <a:off x="11422731" y="3697502"/>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002060"/>
                </a:solidFill>
                <a:latin typeface="Times New Roman" panose="02020603050405020304" pitchFamily="18" charset="0"/>
                <a:cs typeface="Times New Roman" panose="02020603050405020304" pitchFamily="18" charset="0"/>
              </a:endParaRPr>
            </a:p>
          </p:txBody>
        </p:sp>
        <p:sp>
          <p:nvSpPr>
            <p:cNvPr id="27" name="5-Point Star 26"/>
            <p:cNvSpPr/>
            <p:nvPr/>
          </p:nvSpPr>
          <p:spPr>
            <a:xfrm>
              <a:off x="8280681" y="5623186"/>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002060"/>
                </a:solidFill>
                <a:latin typeface="Times New Roman" panose="02020603050405020304" pitchFamily="18" charset="0"/>
                <a:cs typeface="Times New Roman" panose="02020603050405020304" pitchFamily="18" charset="0"/>
              </a:endParaRPr>
            </a:p>
          </p:txBody>
        </p:sp>
        <p:sp>
          <p:nvSpPr>
            <p:cNvPr id="23" name="文本框 15">
              <a:extLst>
                <a:ext uri="{FF2B5EF4-FFF2-40B4-BE49-F238E27FC236}">
                  <a16:creationId xmlns:a16="http://schemas.microsoft.com/office/drawing/2014/main" id="{C27D082F-FA04-4576-B3A9-D8FE282EADBF}"/>
                </a:ext>
              </a:extLst>
            </p:cNvPr>
            <p:cNvSpPr txBox="1"/>
            <p:nvPr/>
          </p:nvSpPr>
          <p:spPr>
            <a:xfrm>
              <a:off x="8353252" y="4722529"/>
              <a:ext cx="3475720" cy="75761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914217">
                <a:defRPr/>
              </a:pPr>
              <a:r>
                <a:rPr lang="en-US" altLang="zh-CN" sz="2800" kern="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3. </a:t>
              </a:r>
              <a:r>
                <a:rPr lang="vi-VN" altLang="zh-CN" sz="2800" kern="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rPr>
                <a:t>Trong trường hợp phải tiếp xúc với không khí có nhiều khói, bụi, chúng ta cần làm gì?</a:t>
              </a:r>
              <a:endParaRPr lang="zh-CN" altLang="en-US" sz="2800" kern="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grpSp>
      <p:pic>
        <p:nvPicPr>
          <p:cNvPr id="9" name="Picture 8"/>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7797" y1="88646" x2="88814" y2="85153"/>
                        <a14:foregroundMark x1="33220" y1="89083" x2="51525" y2="83406"/>
                        <a14:foregroundMark x1="31186" y1="87773" x2="44746" y2="87773"/>
                      </a14:backgroundRemoval>
                    </a14:imgEffect>
                  </a14:imgLayer>
                </a14:imgProps>
              </a:ext>
              <a:ext uri="{28A0092B-C50C-407E-A947-70E740481C1C}">
                <a14:useLocalDpi xmlns:a14="http://schemas.microsoft.com/office/drawing/2010/main" val="0"/>
              </a:ext>
            </a:extLst>
          </a:blip>
          <a:stretch>
            <a:fillRect/>
          </a:stretch>
        </p:blipFill>
        <p:spPr>
          <a:xfrm>
            <a:off x="8687065" y="4132503"/>
            <a:ext cx="3376090" cy="2620761"/>
          </a:xfrm>
          <a:prstGeom prst="rect">
            <a:avLst/>
          </a:prstGeom>
        </p:spPr>
      </p:pic>
    </p:spTree>
    <p:extLst>
      <p:ext uri="{BB962C8B-B14F-4D97-AF65-F5344CB8AC3E}">
        <p14:creationId xmlns:p14="http://schemas.microsoft.com/office/powerpoint/2010/main" val="1294428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A1AFD-949E-4FBC-A07C-5944374D4492}"/>
              </a:ext>
            </a:extLst>
          </p:cNvPr>
          <p:cNvPicPr>
            <a:picLocks noChangeAspect="1"/>
          </p:cNvPicPr>
          <p:nvPr/>
        </p:nvPicPr>
        <p:blipFill>
          <a:blip r:embed="rId4"/>
          <a:stretch>
            <a:fillRect/>
          </a:stretch>
        </p:blipFill>
        <p:spPr>
          <a:xfrm>
            <a:off x="76200" y="1660313"/>
            <a:ext cx="11821395" cy="3429848"/>
          </a:xfrm>
          <a:prstGeom prst="rect">
            <a:avLst/>
          </a:prstGeom>
        </p:spPr>
      </p:pic>
    </p:spTree>
    <p:extLst>
      <p:ext uri="{BB962C8B-B14F-4D97-AF65-F5344CB8AC3E}">
        <p14:creationId xmlns:p14="http://schemas.microsoft.com/office/powerpoint/2010/main" val="2435292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FFFF"/>
              </a:solidFill>
              <a:latin typeface="字魂59号-创粗黑" panose="00000500000000000000" pitchFamily="2" charset="-122"/>
              <a:ea typeface="宋体" panose="02010600030101010101" pitchFamily="2" charset="-122"/>
            </a:endParaRPr>
          </a:p>
        </p:txBody>
      </p:sp>
      <p:pic>
        <p:nvPicPr>
          <p:cNvPr id="2" name="Picture 1"/>
          <p:cNvPicPr>
            <a:picLocks noChangeAspect="1"/>
          </p:cNvPicPr>
          <p:nvPr/>
        </p:nvPicPr>
        <p:blipFill>
          <a:blip r:embed="rId4"/>
          <a:stretch>
            <a:fillRect/>
          </a:stretch>
        </p:blipFill>
        <p:spPr>
          <a:xfrm>
            <a:off x="2697198" y="1749794"/>
            <a:ext cx="8130887" cy="3358410"/>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000492-DC01-425D-92BF-F2044429FB7B}"/>
              </a:ext>
            </a:extLst>
          </p:cNvPr>
          <p:cNvPicPr>
            <a:picLocks noChangeAspect="1"/>
          </p:cNvPicPr>
          <p:nvPr/>
        </p:nvPicPr>
        <p:blipFill>
          <a:blip r:embed="rId4"/>
          <a:stretch>
            <a:fillRect/>
          </a:stretch>
        </p:blipFill>
        <p:spPr>
          <a:xfrm>
            <a:off x="277332" y="1109709"/>
            <a:ext cx="11580781" cy="2351947"/>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055"/>
          <p:cNvSpPr txBox="1"/>
          <p:nvPr/>
        </p:nvSpPr>
        <p:spPr>
          <a:xfrm>
            <a:off x="1968253" y="127256"/>
            <a:ext cx="8077828" cy="1200329"/>
          </a:xfrm>
          <a:prstGeom prst="rect">
            <a:avLst/>
          </a:prstGeom>
          <a:noFill/>
          <a:ln w="9525">
            <a:noFill/>
          </a:ln>
        </p:spPr>
        <p:txBody>
          <a:bodyPr wrap="square">
            <a:spAutoFit/>
          </a:bodyPr>
          <a:lstStyle/>
          <a:p>
            <a:pPr marL="0" marR="0" lvl="0" indent="0" algn="ctr" defTabSz="1085915" rtl="0" eaLnBrk="1" fontAlgn="base" latinLnBrk="0" hangingPunct="1">
              <a:lnSpc>
                <a:spcPct val="100000"/>
              </a:lnSpc>
              <a:spcBef>
                <a:spcPct val="50000"/>
              </a:spcBef>
              <a:spcAft>
                <a:spcPct val="0"/>
              </a:spcAft>
              <a:buClrTx/>
              <a:buSzTx/>
              <a:buFontTx/>
              <a:buNone/>
              <a:tabLst/>
              <a:defRPr/>
            </a:pPr>
            <a:r>
              <a:rPr kumimoji="0" lang="en-US" altLang="zh-CN" sz="7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Yêu</a:t>
            </a:r>
            <a:r>
              <a:rPr kumimoji="0" lang="en-US" altLang="zh-CN" sz="7200" b="1" i="0" u="none" strike="noStrike" kern="1200" cap="none" spc="0" normalizeH="0" baseline="0" noProof="0" dirty="0"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7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cầu</a:t>
            </a:r>
            <a:r>
              <a:rPr kumimoji="0" lang="en-US" altLang="zh-CN" sz="7200" b="1" i="0" u="none" strike="noStrike" kern="1200" cap="none" spc="0" normalizeH="0" baseline="0" noProof="0" dirty="0"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7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cần</a:t>
            </a:r>
            <a:r>
              <a:rPr kumimoji="0" lang="en-US" altLang="zh-CN" sz="7200" b="1" i="0" u="none" strike="noStrike" kern="1200" cap="none" spc="0" normalizeH="0" baseline="0" noProof="0" dirty="0"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7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rPr>
              <a:t>đạt</a:t>
            </a:r>
            <a:endParaRPr kumimoji="0" lang="en-US" altLang="zh-CN" sz="7200" b="1" i="0" u="none" strike="noStrike" kern="1200" cap="none" spc="0" normalizeH="0" baseline="0" noProof="0" dirty="0">
              <a:ln>
                <a:noFill/>
              </a:ln>
              <a:solidFill>
                <a:srgbClr val="C00000"/>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p:sp>
        <p:nvSpPr>
          <p:cNvPr id="4" name="Rectangle 3"/>
          <p:cNvSpPr/>
          <p:nvPr/>
        </p:nvSpPr>
        <p:spPr>
          <a:xfrm>
            <a:off x="849086" y="1352967"/>
            <a:ext cx="10633166" cy="5505033"/>
          </a:xfrm>
          <a:prstGeom prst="rect">
            <a:avLst/>
          </a:prstGeom>
        </p:spPr>
        <p:txBody>
          <a:bodyPr wrap="square">
            <a:spAutoFit/>
          </a:bodyPr>
          <a:lstStyle/>
          <a:p>
            <a:pPr algn="just">
              <a:lnSpc>
                <a:spcPct val="150000"/>
              </a:lnSpc>
            </a:pPr>
            <a:r>
              <a:rPr lang="vi-VN" sz="3400" dirty="0">
                <a:solidFill>
                  <a:srgbClr val="000000"/>
                </a:solidFill>
                <a:latin typeface="+mj-lt"/>
              </a:rPr>
              <a:t>- Nêu được sự cần thiết và ích lợi của việc hít vào, thở ra đúng cách và tránh xa nơi có khói bụi.</a:t>
            </a:r>
            <a:endParaRPr lang="vi-VN" sz="3400" dirty="0">
              <a:latin typeface="+mj-lt"/>
            </a:endParaRPr>
          </a:p>
          <a:p>
            <a:pPr algn="just">
              <a:lnSpc>
                <a:spcPct val="150000"/>
              </a:lnSpc>
            </a:pPr>
            <a:r>
              <a:rPr lang="en-US" sz="3400" dirty="0">
                <a:solidFill>
                  <a:srgbClr val="000000"/>
                </a:solidFill>
                <a:latin typeface="+mj-lt"/>
              </a:rPr>
              <a:t>-</a:t>
            </a:r>
            <a:r>
              <a:rPr lang="vi-VN" sz="3400" dirty="0" smtClean="0">
                <a:solidFill>
                  <a:srgbClr val="000000"/>
                </a:solidFill>
                <a:latin typeface="+mj-lt"/>
              </a:rPr>
              <a:t> </a:t>
            </a:r>
            <a:r>
              <a:rPr lang="vi-VN" sz="3400" dirty="0">
                <a:solidFill>
                  <a:srgbClr val="000000"/>
                </a:solidFill>
                <a:latin typeface="+mj-lt"/>
              </a:rPr>
              <a:t>Nhận biết được thói quen thở hằng ngày của bản thân. </a:t>
            </a:r>
            <a:endParaRPr lang="vi-VN" sz="3400" dirty="0">
              <a:latin typeface="+mj-lt"/>
            </a:endParaRPr>
          </a:p>
          <a:p>
            <a:pPr algn="just">
              <a:lnSpc>
                <a:spcPct val="150000"/>
              </a:lnSpc>
            </a:pPr>
            <a:r>
              <a:rPr lang="vi-VN" sz="3400" dirty="0">
                <a:solidFill>
                  <a:srgbClr val="000000"/>
                </a:solidFill>
                <a:latin typeface="+mj-lt"/>
              </a:rPr>
              <a:t>- Thực hiện được việc hít vào, thở ra đúng cách và tránh xa nơi có khói bụi để bảo vệ cơ quan hô hấp</a:t>
            </a:r>
            <a:endParaRPr lang="vi-VN" sz="3400" dirty="0">
              <a:latin typeface="+mj-lt"/>
            </a:endParaRPr>
          </a:p>
          <a:p>
            <a:pPr>
              <a:lnSpc>
                <a:spcPct val="150000"/>
              </a:lnSpc>
            </a:pPr>
            <a:r>
              <a:rPr lang="vi-VN" sz="3400" dirty="0">
                <a:latin typeface="+mj-lt"/>
              </a:rPr>
              <a:t/>
            </a:r>
            <a:br>
              <a:rPr lang="vi-VN" sz="3400" dirty="0">
                <a:latin typeface="+mj-lt"/>
              </a:rPr>
            </a:br>
            <a:endParaRPr lang="en-US" sz="3400" dirty="0">
              <a:latin typeface="+mj-lt"/>
            </a:endParaRPr>
          </a:p>
        </p:txBody>
      </p:sp>
    </p:spTree>
    <p:extLst>
      <p:ext uri="{BB962C8B-B14F-4D97-AF65-F5344CB8AC3E}">
        <p14:creationId xmlns:p14="http://schemas.microsoft.com/office/powerpoint/2010/main" val="1897032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923865" cy="1569703"/>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1</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a16="http://schemas.microsoft.com/office/drawing/2014/main" id="{569ED536-7127-48E7-8A7B-114EEB59A455}"/>
              </a:ext>
            </a:extLst>
          </p:cNvPr>
          <p:cNvPicPr>
            <a:picLocks noChangeAspect="1"/>
          </p:cNvPicPr>
          <p:nvPr/>
        </p:nvPicPr>
        <p:blipFill>
          <a:blip r:embed="rId6"/>
          <a:stretch>
            <a:fillRect/>
          </a:stretch>
        </p:blipFill>
        <p:spPr>
          <a:xfrm>
            <a:off x="2799709" y="2587679"/>
            <a:ext cx="7864522" cy="1682642"/>
          </a:xfrm>
          <a:prstGeom prst="rect">
            <a:avLst/>
          </a:prstGeom>
        </p:spPr>
      </p:pic>
    </p:spTree>
    <p:extLst>
      <p:ext uri="{BB962C8B-B14F-4D97-AF65-F5344CB8AC3E}">
        <p14:creationId xmlns:p14="http://schemas.microsoft.com/office/powerpoint/2010/main" val="125591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8" y="293911"/>
            <a:ext cx="1412627" cy="1221387"/>
          </a:xfrm>
          <a:prstGeom prst="rect">
            <a:avLst/>
          </a:prstGeom>
        </p:spPr>
      </p:pic>
      <p:sp>
        <p:nvSpPr>
          <p:cNvPr id="16" name="文本框 15"/>
          <p:cNvSpPr txBox="1"/>
          <p:nvPr/>
        </p:nvSpPr>
        <p:spPr>
          <a:xfrm>
            <a:off x="1617736" y="489105"/>
            <a:ext cx="9328489" cy="830997"/>
          </a:xfrm>
          <a:prstGeom prst="rect">
            <a:avLst/>
          </a:prstGeom>
          <a:noFill/>
        </p:spPr>
        <p:txBody>
          <a:bodyPr wrap="square" rtlCol="0">
            <a:spAutoFit/>
          </a:bodyPr>
          <a:lstStyle/>
          <a:p>
            <a:pPr algn="ctr" defTabSz="914217">
              <a:defRPr/>
            </a:pPr>
            <a:r>
              <a:rPr lang="en-US" altLang="zh-CN" sz="4800"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Luật</a:t>
            </a:r>
            <a:r>
              <a:rPr lang="en-US" altLang="zh-CN" sz="4800"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800"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chơi</a:t>
            </a:r>
            <a:endParaRPr lang="zh-CN" altLang="en-US" sz="4800"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sp>
        <p:nvSpPr>
          <p:cNvPr id="21" name="文本框 15"/>
          <p:cNvSpPr txBox="1"/>
          <p:nvPr/>
        </p:nvSpPr>
        <p:spPr>
          <a:xfrm>
            <a:off x="437208" y="1670167"/>
            <a:ext cx="11317583" cy="4031873"/>
          </a:xfrm>
          <a:prstGeom prst="rect">
            <a:avLst/>
          </a:prstGeom>
          <a:noFill/>
        </p:spPr>
        <p:txBody>
          <a:bodyPr wrap="square" rtlCol="0">
            <a:spAutoFit/>
          </a:bodyPr>
          <a:lstStyle/>
          <a:p>
            <a:pPr marL="342900" indent="-342900" algn="just" defTabSz="914217">
              <a:buFont typeface="Arial" panose="020B0604020202020204" pitchFamily="34" charset="0"/>
              <a:buChar char="•"/>
              <a:defRPr/>
            </a:pPr>
            <a:r>
              <a:rPr lang="nl-NL" sz="3200" dirty="0">
                <a:solidFill>
                  <a:srgbClr val="002060"/>
                </a:solidFill>
                <a:latin typeface="Times New Roman" panose="02020603050405020304" pitchFamily="18" charset="0"/>
                <a:cs typeface="Times New Roman" panose="02020603050405020304" pitchFamily="18" charset="0"/>
              </a:rPr>
              <a:t>Chia lớp thành 2 đội. Hai đội sẽ bắt thăm xem đội nào được nói trước. </a:t>
            </a:r>
          </a:p>
          <a:p>
            <a:pPr marL="342900" indent="-342900" algn="just" defTabSz="914217">
              <a:buFont typeface="Arial" panose="020B0604020202020204" pitchFamily="34" charset="0"/>
              <a:buChar char="•"/>
              <a:defRPr/>
            </a:pPr>
            <a:r>
              <a:rPr lang="nl-NL" sz="3200" dirty="0">
                <a:solidFill>
                  <a:srgbClr val="002060"/>
                </a:solidFill>
                <a:latin typeface="Times New Roman" panose="02020603050405020304" pitchFamily="18" charset="0"/>
                <a:cs typeface="Times New Roman" panose="02020603050405020304" pitchFamily="18" charset="0"/>
              </a:rPr>
              <a:t>Khi quản trò nêu xong câu hỏi “Hít thở đúng cách có lợi gì?” và hô bắt đầu thì lần lượt mỗi nhóm đưa ra một câu trả lời, trọng tài sẽ đếm số câu trả lời của </a:t>
            </a:r>
            <a:r>
              <a:rPr lang="nl-NL" sz="3200" dirty="0" smtClean="0">
                <a:solidFill>
                  <a:srgbClr val="002060"/>
                </a:solidFill>
                <a:latin typeface="Times New Roman" panose="02020603050405020304" pitchFamily="18" charset="0"/>
                <a:cs typeface="Times New Roman" panose="02020603050405020304" pitchFamily="18" charset="0"/>
              </a:rPr>
              <a:t>mỗi </a:t>
            </a:r>
            <a:r>
              <a:rPr lang="nl-NL" sz="3200" dirty="0">
                <a:solidFill>
                  <a:srgbClr val="002060"/>
                </a:solidFill>
                <a:latin typeface="Times New Roman" panose="02020603050405020304" pitchFamily="18" charset="0"/>
                <a:cs typeface="Times New Roman" panose="02020603050405020304" pitchFamily="18" charset="0"/>
              </a:rPr>
              <a:t>nhóm. </a:t>
            </a:r>
          </a:p>
          <a:p>
            <a:pPr marL="342900" indent="-342900" algn="just" defTabSz="914217">
              <a:buFont typeface="Arial" panose="020B0604020202020204" pitchFamily="34" charset="0"/>
              <a:buChar char="•"/>
              <a:defRPr/>
            </a:pPr>
            <a:r>
              <a:rPr lang="nl-NL" sz="3200" dirty="0">
                <a:solidFill>
                  <a:srgbClr val="002060"/>
                </a:solidFill>
                <a:latin typeface="Times New Roman" panose="02020603050405020304" pitchFamily="18" charset="0"/>
                <a:cs typeface="Times New Roman" panose="02020603050405020304" pitchFamily="18" charset="0"/>
              </a:rPr>
              <a:t>Trò chơi sẽ kết thúc khi các nhóm không còn câu trả lời. </a:t>
            </a:r>
          </a:p>
          <a:p>
            <a:pPr marL="342900" indent="-342900" algn="just" defTabSz="914217">
              <a:buFont typeface="Arial" panose="020B0604020202020204" pitchFamily="34" charset="0"/>
              <a:buChar char="•"/>
              <a:defRPr/>
            </a:pPr>
            <a:r>
              <a:rPr lang="nl-NL" sz="3200" dirty="0">
                <a:solidFill>
                  <a:srgbClr val="002060"/>
                </a:solidFill>
                <a:latin typeface="Times New Roman" panose="02020603050405020304" pitchFamily="18" charset="0"/>
                <a:cs typeface="Times New Roman" panose="02020603050405020304" pitchFamily="18" charset="0"/>
              </a:rPr>
              <a:t>Đội nào có nhiều câu trả lời đúng hơn sẽ thắng cuộc.</a:t>
            </a:r>
            <a:endParaRPr lang="en-US" altLang="zh-CN" sz="3200" kern="0" dirty="0">
              <a:ln w="3175">
                <a:solidFill>
                  <a:srgbClr val="EC4646"/>
                </a:solidFill>
              </a:ln>
              <a:solidFill>
                <a:srgbClr val="002060"/>
              </a:solidFill>
              <a:latin typeface="Times New Roman" panose="02020603050405020304" pitchFamily="18" charset="0"/>
              <a:ea typeface="站酷快乐体2016修订版" panose="02010600030101010101" pitchFamily="2" charset="-122"/>
              <a:cs typeface="Times New Roman" panose="02020603050405020304" pitchFamily="18" charset="0"/>
            </a:endParaRPr>
          </a:p>
          <a:p>
            <a:pPr algn="just" defTabSz="914217">
              <a:defRPr/>
            </a:pPr>
            <a:endParaRPr lang="zh-CN" altLang="en-US" sz="3200" kern="0" dirty="0">
              <a:ln w="3175">
                <a:solidFill>
                  <a:srgbClr val="EC4646"/>
                </a:solidFill>
              </a:ln>
              <a:solidFill>
                <a:srgbClr val="002060"/>
              </a:solidFill>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ipe(left)">
                                      <p:cBhvr>
                                        <p:cTn id="24" dur="50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animEffect transition="in" filter="wipe(left)">
                                      <p:cBhvr>
                                        <p:cTn id="29"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C7126-7D05-462F-92D4-25D0B3E9F96F}"/>
              </a:ext>
            </a:extLst>
          </p:cNvPr>
          <p:cNvPicPr>
            <a:picLocks noChangeAspect="1"/>
          </p:cNvPicPr>
          <p:nvPr/>
        </p:nvPicPr>
        <p:blipFill>
          <a:blip r:embed="rId4"/>
          <a:stretch>
            <a:fillRect/>
          </a:stretch>
        </p:blipFill>
        <p:spPr>
          <a:xfrm>
            <a:off x="795510" y="470263"/>
            <a:ext cx="10875065" cy="5194391"/>
          </a:xfrm>
          <a:prstGeom prst="rect">
            <a:avLst/>
          </a:prstGeom>
        </p:spPr>
      </p:pic>
    </p:spTree>
    <p:extLst>
      <p:ext uri="{BB962C8B-B14F-4D97-AF65-F5344CB8AC3E}">
        <p14:creationId xmlns:p14="http://schemas.microsoft.com/office/powerpoint/2010/main" val="2681116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923865" cy="1569703"/>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2</a:t>
              </a:r>
              <a:endParaRPr kumimoji="0" lang="en-US" sz="3199" b="0" i="0" u="none" strike="noStrike" kern="1200" cap="none" spc="0" normalizeH="0" baseline="0" noProof="0" dirty="0">
                <a:ln>
                  <a:noFill/>
                </a:ln>
                <a:solidFill>
                  <a:srgbClr val="000000"/>
                </a:solidFill>
                <a:effectLst/>
                <a:uLnTx/>
                <a:uFillTx/>
                <a:latin typeface="Patrick Hand" panose="00000500000000000000" pitchFamily="2" charset="0"/>
                <a:ea typeface="+mn-ea"/>
                <a:cs typeface="Pattaya" panose="00000500000000000000" pitchFamily="2" charset="-34"/>
              </a:endParaRPr>
            </a:p>
          </p:txBody>
        </p:sp>
      </p:grpSp>
      <p:pic>
        <p:nvPicPr>
          <p:cNvPr id="4" name="Picture 3">
            <a:extLst>
              <a:ext uri="{FF2B5EF4-FFF2-40B4-BE49-F238E27FC236}">
                <a16:creationId xmlns:a16="http://schemas.microsoft.com/office/drawing/2014/main" id="{90A9A1B2-C153-4225-8AC6-EF4114A085CD}"/>
              </a:ext>
            </a:extLst>
          </p:cNvPr>
          <p:cNvPicPr>
            <a:picLocks noChangeAspect="1"/>
          </p:cNvPicPr>
          <p:nvPr/>
        </p:nvPicPr>
        <p:blipFill>
          <a:blip r:embed="rId6"/>
          <a:stretch>
            <a:fillRect/>
          </a:stretch>
        </p:blipFill>
        <p:spPr>
          <a:xfrm>
            <a:off x="2568318" y="2587679"/>
            <a:ext cx="8846063" cy="1682642"/>
          </a:xfrm>
          <a:prstGeom prst="rect">
            <a:avLst/>
          </a:prstGeom>
        </p:spPr>
      </p:pic>
    </p:spTree>
    <p:extLst>
      <p:ext uri="{BB962C8B-B14F-4D97-AF65-F5344CB8AC3E}">
        <p14:creationId xmlns:p14="http://schemas.microsoft.com/office/powerpoint/2010/main" val="3785054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05" y="941478"/>
            <a:ext cx="8632692" cy="5038301"/>
          </a:xfrm>
          <a:prstGeom prst="rect">
            <a:avLst/>
          </a:prstGeom>
        </p:spPr>
      </p:pic>
      <p:grpSp>
        <p:nvGrpSpPr>
          <p:cNvPr id="10" name="Group 9"/>
          <p:cNvGrpSpPr/>
          <p:nvPr/>
        </p:nvGrpSpPr>
        <p:grpSpPr>
          <a:xfrm>
            <a:off x="1769021" y="786364"/>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456369" y="1659386"/>
              <a:ext cx="184774" cy="584782"/>
            </a:xfrm>
            <a:prstGeom prst="rect">
              <a:avLst/>
            </a:prstGeom>
          </p:spPr>
          <p:txBody>
            <a:bodyPr wrap="none">
              <a:spAutoFit/>
            </a:bodyPr>
            <a:lstStyle/>
            <a:p>
              <a:pPr defTabSz="914217"/>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2" name="Picture 1"/>
          <p:cNvPicPr>
            <a:picLocks noChangeAspect="1"/>
          </p:cNvPicPr>
          <p:nvPr/>
        </p:nvPicPr>
        <p:blipFill>
          <a:blip r:embed="rId6"/>
          <a:stretch>
            <a:fillRect/>
          </a:stretch>
        </p:blipFill>
        <p:spPr>
          <a:xfrm>
            <a:off x="5526830" y="1613807"/>
            <a:ext cx="4693241" cy="3693641"/>
          </a:xfrm>
          <a:prstGeom prst="rect">
            <a:avLst/>
          </a:prstGeom>
        </p:spPr>
      </p:pic>
    </p:spTree>
    <p:extLst>
      <p:ext uri="{BB962C8B-B14F-4D97-AF65-F5344CB8AC3E}">
        <p14:creationId xmlns:p14="http://schemas.microsoft.com/office/powerpoint/2010/main" val="14845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204" y="123132"/>
            <a:ext cx="8527842" cy="1221387"/>
            <a:chOff x="0" y="123160"/>
            <a:chExt cx="8529816" cy="122167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16" name="文本框 15"/>
            <p:cNvSpPr txBox="1"/>
            <p:nvPr/>
          </p:nvSpPr>
          <p:spPr>
            <a:xfrm>
              <a:off x="1088615" y="264186"/>
              <a:ext cx="7441201" cy="1055853"/>
            </a:xfrm>
            <a:prstGeom prst="roundRect">
              <a:avLst/>
            </a:prstGeom>
            <a:noFill/>
          </p:spPr>
          <p:txBody>
            <a:bodyPr wrap="square" rtlCol="0">
              <a:spAutoFit/>
            </a:bodyPr>
            <a:lstStyle/>
            <a:p>
              <a:pPr marL="0" marR="0" algn="just">
                <a:spcBef>
                  <a:spcPts val="700"/>
                </a:spcBef>
                <a:spcAft>
                  <a:spcPts val="700"/>
                </a:spcAft>
                <a:tabLst>
                  <a:tab pos="3160395" algn="ctr"/>
                  <a:tab pos="5740400" algn="l"/>
                </a:tabLst>
              </a:pPr>
              <a:r>
                <a:rPr lang="nl-NL" sz="28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 sát các </a:t>
              </a:r>
              <a:r>
                <a:rPr lang="nl-NL" sz="2800" b="1" dirty="0" smtClean="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 dưới đây và </a:t>
              </a:r>
              <a:r>
                <a:rPr lang="nl-NL" sz="28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nhận xét ở hình nào không khí chứa nhiều khói, bụi.</a:t>
              </a:r>
              <a:endParaRPr lang="en-US" sz="28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292C2326-D9A7-415E-8980-DAB5F6DD6DC7}"/>
              </a:ext>
            </a:extLst>
          </p:cNvPr>
          <p:cNvPicPr>
            <a:picLocks noChangeAspect="1"/>
          </p:cNvPicPr>
          <p:nvPr/>
        </p:nvPicPr>
        <p:blipFill>
          <a:blip r:embed="rId5"/>
          <a:stretch>
            <a:fillRect/>
          </a:stretch>
        </p:blipFill>
        <p:spPr>
          <a:xfrm>
            <a:off x="2883878" y="1319733"/>
            <a:ext cx="6610350" cy="5353050"/>
          </a:xfrm>
          <a:prstGeom prst="rect">
            <a:avLst/>
          </a:prstGeom>
        </p:spPr>
      </p:pic>
      <p:grpSp>
        <p:nvGrpSpPr>
          <p:cNvPr id="15" name="Group 14">
            <a:extLst>
              <a:ext uri="{FF2B5EF4-FFF2-40B4-BE49-F238E27FC236}">
                <a16:creationId xmlns:a16="http://schemas.microsoft.com/office/drawing/2014/main" id="{DC9C446C-1622-4359-A822-E5DAB9C832E3}"/>
              </a:ext>
            </a:extLst>
          </p:cNvPr>
          <p:cNvGrpSpPr/>
          <p:nvPr/>
        </p:nvGrpSpPr>
        <p:grpSpPr>
          <a:xfrm>
            <a:off x="8919173" y="4424882"/>
            <a:ext cx="3192504" cy="2247901"/>
            <a:chOff x="8919173" y="4424882"/>
            <a:chExt cx="3192504" cy="2247901"/>
          </a:xfrm>
        </p:grpSpPr>
        <p:pic>
          <p:nvPicPr>
            <p:cNvPr id="14" name="Picture 13">
              <a:extLst>
                <a:ext uri="{FF2B5EF4-FFF2-40B4-BE49-F238E27FC236}">
                  <a16:creationId xmlns:a16="http://schemas.microsoft.com/office/drawing/2014/main" id="{3CB3DD8C-5827-42D5-8DE3-CD71E5236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9173" y="4424882"/>
              <a:ext cx="3192504" cy="2247901"/>
            </a:xfrm>
            <a:prstGeom prst="rect">
              <a:avLst/>
            </a:prstGeom>
          </p:spPr>
        </p:pic>
        <p:sp>
          <p:nvSpPr>
            <p:cNvPr id="13" name="Rectangle: Rounded Corners 12">
              <a:extLst>
                <a:ext uri="{FF2B5EF4-FFF2-40B4-BE49-F238E27FC236}">
                  <a16:creationId xmlns:a16="http://schemas.microsoft.com/office/drawing/2014/main" id="{7F4B303E-2E6B-4FAB-A342-9E450B194178}"/>
                </a:ext>
              </a:extLst>
            </p:cNvPr>
            <p:cNvSpPr/>
            <p:nvPr/>
          </p:nvSpPr>
          <p:spPr>
            <a:xfrm>
              <a:off x="9163050" y="6076950"/>
              <a:ext cx="2838450" cy="5958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latin typeface="Arial" panose="020B0604020202020204" pitchFamily="34" charset="0"/>
                  <a:cs typeface="Arial" panose="020B0604020202020204" pitchFamily="34" charset="0"/>
                </a:rPr>
                <a:t>Thảo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đôi</a:t>
              </a:r>
              <a:endParaRPr lang="en-US" sz="2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673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349</Words>
  <Application>Microsoft Office PowerPoint</Application>
  <PresentationFormat>Widescreen</PresentationFormat>
  <Paragraphs>41</Paragraphs>
  <Slides>13</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宋体</vt:lpstr>
      <vt:lpstr>Arial</vt:lpstr>
      <vt:lpstr>Calibri</vt:lpstr>
      <vt:lpstr>Calibri Light</vt:lpstr>
      <vt:lpstr>等线</vt:lpstr>
      <vt:lpstr>ITC Avant Garde Std Bk</vt:lpstr>
      <vt:lpstr>Patrick Hand</vt:lpstr>
      <vt:lpstr>Pattaya</vt:lpstr>
      <vt:lpstr>黑体</vt:lpstr>
      <vt:lpstr>Times New Roman</vt:lpstr>
      <vt:lpstr>字魂59号-创粗黑</vt:lpstr>
      <vt:lpstr>站酷快乐体2016修订版</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6</cp:revision>
  <dcterms:created xsi:type="dcterms:W3CDTF">2022-01-01T07:34:10Z</dcterms:created>
  <dcterms:modified xsi:type="dcterms:W3CDTF">2023-03-17T02:12:02Z</dcterms:modified>
</cp:coreProperties>
</file>