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65" r:id="rId2"/>
    <p:sldId id="256" r:id="rId3"/>
    <p:sldId id="290" r:id="rId4"/>
    <p:sldId id="293" r:id="rId5"/>
    <p:sldId id="298" r:id="rId6"/>
    <p:sldId id="296" r:id="rId7"/>
    <p:sldId id="295" r:id="rId8"/>
    <p:sldId id="297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ld Standard TT" panose="020B0604020202020204" charset="0"/>
      <p:regular r:id="rId15"/>
      <p:bold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1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5DB181-5470-4C96-B1C5-C8CCDDE6516E}">
  <a:tblStyle styleId="{C45DB181-5470-4C96-B1C5-C8CCDDE651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181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997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164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56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597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23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64263" y="600788"/>
            <a:ext cx="435553" cy="432947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39809" y="1943554"/>
            <a:ext cx="372822" cy="363281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1800060">
            <a:off x="7919648" y="4385469"/>
            <a:ext cx="349027" cy="340096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587927">
            <a:off x="8134931" y="3169061"/>
            <a:ext cx="533175" cy="554819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2700385" flipH="1">
            <a:off x="1961063" y="168630"/>
            <a:ext cx="409037" cy="1397499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778810" y="1921169"/>
            <a:ext cx="533170" cy="408044"/>
          </a:xfrm>
          <a:custGeom>
            <a:avLst/>
            <a:gdLst/>
            <a:ahLst/>
            <a:cxnLst/>
            <a:rect l="l" t="t" r="r" b="b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9479742" flipH="1">
            <a:off x="5799316" y="3981572"/>
            <a:ext cx="533094" cy="1041802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6480440" y="2871801"/>
            <a:ext cx="1272517" cy="359945"/>
          </a:xfrm>
          <a:custGeom>
            <a:avLst/>
            <a:gdLst/>
            <a:ahLst/>
            <a:cxnLst/>
            <a:rect l="l" t="t" r="r" b="b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971685" y="1665894"/>
            <a:ext cx="1681339" cy="443863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6820529">
            <a:off x="6823055" y="3239700"/>
            <a:ext cx="456899" cy="1560921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261852" y="2449553"/>
            <a:ext cx="444795" cy="467143"/>
          </a:xfrm>
          <a:custGeom>
            <a:avLst/>
            <a:gdLst/>
            <a:ahLst/>
            <a:cxnLst/>
            <a:rect l="l" t="t" r="r" b="b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7914144">
            <a:off x="6222841" y="3845614"/>
            <a:ext cx="591503" cy="1132933"/>
          </a:xfrm>
          <a:custGeom>
            <a:avLst/>
            <a:gdLst/>
            <a:ahLst/>
            <a:cxnLst/>
            <a:rect l="l" t="t" r="r" b="b"/>
            <a:pathLst>
              <a:path w="21322" h="40839" extrusionOk="0">
                <a:moveTo>
                  <a:pt x="5346" y="0"/>
                </a:moveTo>
                <a:lnTo>
                  <a:pt x="4926" y="60"/>
                </a:lnTo>
                <a:lnTo>
                  <a:pt x="4505" y="241"/>
                </a:lnTo>
                <a:lnTo>
                  <a:pt x="4205" y="541"/>
                </a:lnTo>
                <a:lnTo>
                  <a:pt x="4085" y="721"/>
                </a:lnTo>
                <a:lnTo>
                  <a:pt x="3965" y="961"/>
                </a:lnTo>
                <a:lnTo>
                  <a:pt x="3785" y="1682"/>
                </a:lnTo>
                <a:lnTo>
                  <a:pt x="3724" y="2403"/>
                </a:lnTo>
                <a:lnTo>
                  <a:pt x="3785" y="3123"/>
                </a:lnTo>
                <a:lnTo>
                  <a:pt x="3965" y="3844"/>
                </a:lnTo>
                <a:lnTo>
                  <a:pt x="4205" y="4565"/>
                </a:lnTo>
                <a:lnTo>
                  <a:pt x="4565" y="5225"/>
                </a:lnTo>
                <a:lnTo>
                  <a:pt x="4986" y="5826"/>
                </a:lnTo>
                <a:lnTo>
                  <a:pt x="5406" y="6366"/>
                </a:lnTo>
                <a:lnTo>
                  <a:pt x="5947" y="6847"/>
                </a:lnTo>
                <a:lnTo>
                  <a:pt x="6547" y="7207"/>
                </a:lnTo>
                <a:lnTo>
                  <a:pt x="7148" y="7447"/>
                </a:lnTo>
                <a:lnTo>
                  <a:pt x="7808" y="7688"/>
                </a:lnTo>
                <a:lnTo>
                  <a:pt x="8289" y="7868"/>
                </a:lnTo>
                <a:lnTo>
                  <a:pt x="8829" y="8048"/>
                </a:lnTo>
                <a:lnTo>
                  <a:pt x="9070" y="8108"/>
                </a:lnTo>
                <a:lnTo>
                  <a:pt x="9370" y="8168"/>
                </a:lnTo>
                <a:lnTo>
                  <a:pt x="9610" y="8108"/>
                </a:lnTo>
                <a:lnTo>
                  <a:pt x="9850" y="8048"/>
                </a:lnTo>
                <a:lnTo>
                  <a:pt x="10090" y="7868"/>
                </a:lnTo>
                <a:lnTo>
                  <a:pt x="10090" y="9129"/>
                </a:lnTo>
                <a:lnTo>
                  <a:pt x="10090" y="10390"/>
                </a:lnTo>
                <a:lnTo>
                  <a:pt x="10151" y="12852"/>
                </a:lnTo>
                <a:lnTo>
                  <a:pt x="10151" y="14654"/>
                </a:lnTo>
                <a:lnTo>
                  <a:pt x="9790" y="14174"/>
                </a:lnTo>
                <a:lnTo>
                  <a:pt x="9370" y="13813"/>
                </a:lnTo>
                <a:lnTo>
                  <a:pt x="7808" y="12552"/>
                </a:lnTo>
                <a:lnTo>
                  <a:pt x="6187" y="11291"/>
                </a:lnTo>
                <a:lnTo>
                  <a:pt x="5526" y="10810"/>
                </a:lnTo>
                <a:lnTo>
                  <a:pt x="4866" y="10270"/>
                </a:lnTo>
                <a:lnTo>
                  <a:pt x="4565" y="9910"/>
                </a:lnTo>
                <a:lnTo>
                  <a:pt x="4325" y="9609"/>
                </a:lnTo>
                <a:lnTo>
                  <a:pt x="4145" y="9249"/>
                </a:lnTo>
                <a:lnTo>
                  <a:pt x="4085" y="8829"/>
                </a:lnTo>
                <a:lnTo>
                  <a:pt x="4085" y="8408"/>
                </a:lnTo>
                <a:lnTo>
                  <a:pt x="3965" y="8048"/>
                </a:lnTo>
                <a:lnTo>
                  <a:pt x="3785" y="7688"/>
                </a:lnTo>
                <a:lnTo>
                  <a:pt x="3544" y="7447"/>
                </a:lnTo>
                <a:lnTo>
                  <a:pt x="3184" y="7267"/>
                </a:lnTo>
                <a:lnTo>
                  <a:pt x="2824" y="7147"/>
                </a:lnTo>
                <a:lnTo>
                  <a:pt x="2463" y="7087"/>
                </a:lnTo>
                <a:lnTo>
                  <a:pt x="2043" y="7087"/>
                </a:lnTo>
                <a:lnTo>
                  <a:pt x="1683" y="7147"/>
                </a:lnTo>
                <a:lnTo>
                  <a:pt x="1322" y="7327"/>
                </a:lnTo>
                <a:lnTo>
                  <a:pt x="962" y="7507"/>
                </a:lnTo>
                <a:lnTo>
                  <a:pt x="722" y="7748"/>
                </a:lnTo>
                <a:lnTo>
                  <a:pt x="481" y="8048"/>
                </a:lnTo>
                <a:lnTo>
                  <a:pt x="361" y="8408"/>
                </a:lnTo>
                <a:lnTo>
                  <a:pt x="361" y="8829"/>
                </a:lnTo>
                <a:lnTo>
                  <a:pt x="421" y="9369"/>
                </a:lnTo>
                <a:lnTo>
                  <a:pt x="722" y="10150"/>
                </a:lnTo>
                <a:lnTo>
                  <a:pt x="1142" y="10871"/>
                </a:lnTo>
                <a:lnTo>
                  <a:pt x="1622" y="11531"/>
                </a:lnTo>
                <a:lnTo>
                  <a:pt x="2223" y="12132"/>
                </a:lnTo>
                <a:lnTo>
                  <a:pt x="2884" y="12612"/>
                </a:lnTo>
                <a:lnTo>
                  <a:pt x="3604" y="13033"/>
                </a:lnTo>
                <a:lnTo>
                  <a:pt x="4385" y="13393"/>
                </a:lnTo>
                <a:lnTo>
                  <a:pt x="5166" y="13633"/>
                </a:lnTo>
                <a:lnTo>
                  <a:pt x="6127" y="13813"/>
                </a:lnTo>
                <a:lnTo>
                  <a:pt x="7208" y="13993"/>
                </a:lnTo>
                <a:lnTo>
                  <a:pt x="7688" y="14114"/>
                </a:lnTo>
                <a:lnTo>
                  <a:pt x="8169" y="14294"/>
                </a:lnTo>
                <a:lnTo>
                  <a:pt x="8589" y="14474"/>
                </a:lnTo>
                <a:lnTo>
                  <a:pt x="9009" y="14714"/>
                </a:lnTo>
                <a:lnTo>
                  <a:pt x="9370" y="15135"/>
                </a:lnTo>
                <a:lnTo>
                  <a:pt x="9670" y="15555"/>
                </a:lnTo>
                <a:lnTo>
                  <a:pt x="9970" y="16035"/>
                </a:lnTo>
                <a:lnTo>
                  <a:pt x="10151" y="16516"/>
                </a:lnTo>
                <a:lnTo>
                  <a:pt x="10211" y="16816"/>
                </a:lnTo>
                <a:lnTo>
                  <a:pt x="10211" y="17176"/>
                </a:lnTo>
                <a:lnTo>
                  <a:pt x="10211" y="17957"/>
                </a:lnTo>
                <a:lnTo>
                  <a:pt x="10211" y="18618"/>
                </a:lnTo>
                <a:lnTo>
                  <a:pt x="10211" y="18798"/>
                </a:lnTo>
                <a:lnTo>
                  <a:pt x="10271" y="18918"/>
                </a:lnTo>
                <a:lnTo>
                  <a:pt x="10331" y="22101"/>
                </a:lnTo>
                <a:lnTo>
                  <a:pt x="10391" y="23422"/>
                </a:lnTo>
                <a:lnTo>
                  <a:pt x="9430" y="23182"/>
                </a:lnTo>
                <a:lnTo>
                  <a:pt x="8589" y="22822"/>
                </a:lnTo>
                <a:lnTo>
                  <a:pt x="8109" y="22642"/>
                </a:lnTo>
                <a:lnTo>
                  <a:pt x="7748" y="22401"/>
                </a:lnTo>
                <a:lnTo>
                  <a:pt x="7328" y="22161"/>
                </a:lnTo>
                <a:lnTo>
                  <a:pt x="6907" y="21801"/>
                </a:lnTo>
                <a:lnTo>
                  <a:pt x="6127" y="21080"/>
                </a:lnTo>
                <a:lnTo>
                  <a:pt x="5406" y="20299"/>
                </a:lnTo>
                <a:lnTo>
                  <a:pt x="4685" y="19459"/>
                </a:lnTo>
                <a:lnTo>
                  <a:pt x="4025" y="18618"/>
                </a:lnTo>
                <a:lnTo>
                  <a:pt x="3664" y="18197"/>
                </a:lnTo>
                <a:lnTo>
                  <a:pt x="3304" y="17897"/>
                </a:lnTo>
                <a:lnTo>
                  <a:pt x="2884" y="17717"/>
                </a:lnTo>
                <a:lnTo>
                  <a:pt x="2463" y="17597"/>
                </a:lnTo>
                <a:lnTo>
                  <a:pt x="2043" y="17597"/>
                </a:lnTo>
                <a:lnTo>
                  <a:pt x="1622" y="17657"/>
                </a:lnTo>
                <a:lnTo>
                  <a:pt x="1262" y="17837"/>
                </a:lnTo>
                <a:lnTo>
                  <a:pt x="902" y="18077"/>
                </a:lnTo>
                <a:lnTo>
                  <a:pt x="602" y="18318"/>
                </a:lnTo>
                <a:lnTo>
                  <a:pt x="301" y="18678"/>
                </a:lnTo>
                <a:lnTo>
                  <a:pt x="121" y="19038"/>
                </a:lnTo>
                <a:lnTo>
                  <a:pt x="61" y="19459"/>
                </a:lnTo>
                <a:lnTo>
                  <a:pt x="1" y="19879"/>
                </a:lnTo>
                <a:lnTo>
                  <a:pt x="121" y="20299"/>
                </a:lnTo>
                <a:lnTo>
                  <a:pt x="301" y="20780"/>
                </a:lnTo>
                <a:lnTo>
                  <a:pt x="602" y="21200"/>
                </a:lnTo>
                <a:lnTo>
                  <a:pt x="1142" y="21741"/>
                </a:lnTo>
                <a:lnTo>
                  <a:pt x="1683" y="22281"/>
                </a:lnTo>
                <a:lnTo>
                  <a:pt x="2283" y="22762"/>
                </a:lnTo>
                <a:lnTo>
                  <a:pt x="2944" y="23182"/>
                </a:lnTo>
                <a:lnTo>
                  <a:pt x="3604" y="23542"/>
                </a:lnTo>
                <a:lnTo>
                  <a:pt x="4265" y="23843"/>
                </a:lnTo>
                <a:lnTo>
                  <a:pt x="4986" y="24083"/>
                </a:lnTo>
                <a:lnTo>
                  <a:pt x="5706" y="24263"/>
                </a:lnTo>
                <a:lnTo>
                  <a:pt x="6847" y="24503"/>
                </a:lnTo>
                <a:lnTo>
                  <a:pt x="7988" y="24623"/>
                </a:lnTo>
                <a:lnTo>
                  <a:pt x="9190" y="24684"/>
                </a:lnTo>
                <a:lnTo>
                  <a:pt x="9790" y="24684"/>
                </a:lnTo>
                <a:lnTo>
                  <a:pt x="10391" y="24623"/>
                </a:lnTo>
                <a:lnTo>
                  <a:pt x="10511" y="30629"/>
                </a:lnTo>
                <a:lnTo>
                  <a:pt x="9910" y="30569"/>
                </a:lnTo>
                <a:lnTo>
                  <a:pt x="9250" y="30509"/>
                </a:lnTo>
                <a:lnTo>
                  <a:pt x="8709" y="30329"/>
                </a:lnTo>
                <a:lnTo>
                  <a:pt x="8229" y="30089"/>
                </a:lnTo>
                <a:lnTo>
                  <a:pt x="7748" y="29788"/>
                </a:lnTo>
                <a:lnTo>
                  <a:pt x="7268" y="29548"/>
                </a:lnTo>
                <a:lnTo>
                  <a:pt x="6307" y="29068"/>
                </a:lnTo>
                <a:lnTo>
                  <a:pt x="5346" y="28587"/>
                </a:lnTo>
                <a:lnTo>
                  <a:pt x="4385" y="28047"/>
                </a:lnTo>
                <a:lnTo>
                  <a:pt x="3965" y="27746"/>
                </a:lnTo>
                <a:lnTo>
                  <a:pt x="3544" y="27386"/>
                </a:lnTo>
                <a:lnTo>
                  <a:pt x="3244" y="27146"/>
                </a:lnTo>
                <a:lnTo>
                  <a:pt x="2884" y="26966"/>
                </a:lnTo>
                <a:lnTo>
                  <a:pt x="2523" y="26906"/>
                </a:lnTo>
                <a:lnTo>
                  <a:pt x="2163" y="26906"/>
                </a:lnTo>
                <a:lnTo>
                  <a:pt x="1803" y="26966"/>
                </a:lnTo>
                <a:lnTo>
                  <a:pt x="1442" y="27086"/>
                </a:lnTo>
                <a:lnTo>
                  <a:pt x="1142" y="27326"/>
                </a:lnTo>
                <a:lnTo>
                  <a:pt x="902" y="27506"/>
                </a:lnTo>
                <a:lnTo>
                  <a:pt x="662" y="27806"/>
                </a:lnTo>
                <a:lnTo>
                  <a:pt x="481" y="28107"/>
                </a:lnTo>
                <a:lnTo>
                  <a:pt x="361" y="28407"/>
                </a:lnTo>
                <a:lnTo>
                  <a:pt x="301" y="28767"/>
                </a:lnTo>
                <a:lnTo>
                  <a:pt x="361" y="29068"/>
                </a:lnTo>
                <a:lnTo>
                  <a:pt x="481" y="29428"/>
                </a:lnTo>
                <a:lnTo>
                  <a:pt x="662" y="29728"/>
                </a:lnTo>
                <a:lnTo>
                  <a:pt x="962" y="30029"/>
                </a:lnTo>
                <a:lnTo>
                  <a:pt x="1562" y="30449"/>
                </a:lnTo>
                <a:lnTo>
                  <a:pt x="2163" y="30929"/>
                </a:lnTo>
                <a:lnTo>
                  <a:pt x="2824" y="31290"/>
                </a:lnTo>
                <a:lnTo>
                  <a:pt x="3544" y="31650"/>
                </a:lnTo>
                <a:lnTo>
                  <a:pt x="4205" y="32010"/>
                </a:lnTo>
                <a:lnTo>
                  <a:pt x="4926" y="32251"/>
                </a:lnTo>
                <a:lnTo>
                  <a:pt x="5706" y="32431"/>
                </a:lnTo>
                <a:lnTo>
                  <a:pt x="6487" y="32491"/>
                </a:lnTo>
                <a:lnTo>
                  <a:pt x="7148" y="32431"/>
                </a:lnTo>
                <a:lnTo>
                  <a:pt x="7868" y="32311"/>
                </a:lnTo>
                <a:lnTo>
                  <a:pt x="9250" y="31950"/>
                </a:lnTo>
                <a:lnTo>
                  <a:pt x="9910" y="31830"/>
                </a:lnTo>
                <a:lnTo>
                  <a:pt x="10571" y="31650"/>
                </a:lnTo>
                <a:lnTo>
                  <a:pt x="10691" y="36094"/>
                </a:lnTo>
                <a:lnTo>
                  <a:pt x="10751" y="38316"/>
                </a:lnTo>
                <a:lnTo>
                  <a:pt x="10811" y="39397"/>
                </a:lnTo>
                <a:lnTo>
                  <a:pt x="11051" y="40478"/>
                </a:lnTo>
                <a:lnTo>
                  <a:pt x="11111" y="40598"/>
                </a:lnTo>
                <a:lnTo>
                  <a:pt x="11232" y="40719"/>
                </a:lnTo>
                <a:lnTo>
                  <a:pt x="11352" y="40779"/>
                </a:lnTo>
                <a:lnTo>
                  <a:pt x="11472" y="40839"/>
                </a:lnTo>
                <a:lnTo>
                  <a:pt x="11652" y="40779"/>
                </a:lnTo>
                <a:lnTo>
                  <a:pt x="11772" y="40719"/>
                </a:lnTo>
                <a:lnTo>
                  <a:pt x="11892" y="40598"/>
                </a:lnTo>
                <a:lnTo>
                  <a:pt x="11952" y="40478"/>
                </a:lnTo>
                <a:lnTo>
                  <a:pt x="12072" y="39397"/>
                </a:lnTo>
                <a:lnTo>
                  <a:pt x="12132" y="38316"/>
                </a:lnTo>
                <a:lnTo>
                  <a:pt x="12072" y="36094"/>
                </a:lnTo>
                <a:lnTo>
                  <a:pt x="12012" y="32251"/>
                </a:lnTo>
                <a:lnTo>
                  <a:pt x="12553" y="32371"/>
                </a:lnTo>
                <a:lnTo>
                  <a:pt x="13634" y="32371"/>
                </a:lnTo>
                <a:lnTo>
                  <a:pt x="14174" y="32311"/>
                </a:lnTo>
                <a:lnTo>
                  <a:pt x="14715" y="32131"/>
                </a:lnTo>
                <a:lnTo>
                  <a:pt x="15195" y="31950"/>
                </a:lnTo>
                <a:lnTo>
                  <a:pt x="15736" y="31770"/>
                </a:lnTo>
                <a:lnTo>
                  <a:pt x="16216" y="31470"/>
                </a:lnTo>
                <a:lnTo>
                  <a:pt x="16697" y="31170"/>
                </a:lnTo>
                <a:lnTo>
                  <a:pt x="17117" y="30869"/>
                </a:lnTo>
                <a:lnTo>
                  <a:pt x="17958" y="30089"/>
                </a:lnTo>
                <a:lnTo>
                  <a:pt x="18739" y="29308"/>
                </a:lnTo>
                <a:lnTo>
                  <a:pt x="19399" y="28467"/>
                </a:lnTo>
                <a:lnTo>
                  <a:pt x="19579" y="28167"/>
                </a:lnTo>
                <a:lnTo>
                  <a:pt x="19639" y="27806"/>
                </a:lnTo>
                <a:lnTo>
                  <a:pt x="19639" y="27506"/>
                </a:lnTo>
                <a:lnTo>
                  <a:pt x="19579" y="27206"/>
                </a:lnTo>
                <a:lnTo>
                  <a:pt x="19519" y="26966"/>
                </a:lnTo>
                <a:lnTo>
                  <a:pt x="19339" y="26725"/>
                </a:lnTo>
                <a:lnTo>
                  <a:pt x="19099" y="26545"/>
                </a:lnTo>
                <a:lnTo>
                  <a:pt x="18859" y="26365"/>
                </a:lnTo>
                <a:lnTo>
                  <a:pt x="18558" y="26185"/>
                </a:lnTo>
                <a:lnTo>
                  <a:pt x="18258" y="26125"/>
                </a:lnTo>
                <a:lnTo>
                  <a:pt x="17958" y="26065"/>
                </a:lnTo>
                <a:lnTo>
                  <a:pt x="17658" y="26125"/>
                </a:lnTo>
                <a:lnTo>
                  <a:pt x="17357" y="26185"/>
                </a:lnTo>
                <a:lnTo>
                  <a:pt x="17057" y="26305"/>
                </a:lnTo>
                <a:lnTo>
                  <a:pt x="16817" y="26545"/>
                </a:lnTo>
                <a:lnTo>
                  <a:pt x="16577" y="26846"/>
                </a:lnTo>
                <a:lnTo>
                  <a:pt x="16096" y="27446"/>
                </a:lnTo>
                <a:lnTo>
                  <a:pt x="15616" y="27987"/>
                </a:lnTo>
                <a:lnTo>
                  <a:pt x="15075" y="28467"/>
                </a:lnTo>
                <a:lnTo>
                  <a:pt x="14475" y="28887"/>
                </a:lnTo>
                <a:lnTo>
                  <a:pt x="13273" y="29728"/>
                </a:lnTo>
                <a:lnTo>
                  <a:pt x="11952" y="30509"/>
                </a:lnTo>
                <a:lnTo>
                  <a:pt x="11832" y="24563"/>
                </a:lnTo>
                <a:lnTo>
                  <a:pt x="12493" y="24563"/>
                </a:lnTo>
                <a:lnTo>
                  <a:pt x="13153" y="24503"/>
                </a:lnTo>
                <a:lnTo>
                  <a:pt x="13814" y="24443"/>
                </a:lnTo>
                <a:lnTo>
                  <a:pt x="14475" y="24263"/>
                </a:lnTo>
                <a:lnTo>
                  <a:pt x="15135" y="24083"/>
                </a:lnTo>
                <a:lnTo>
                  <a:pt x="15796" y="23843"/>
                </a:lnTo>
                <a:lnTo>
                  <a:pt x="16456" y="23542"/>
                </a:lnTo>
                <a:lnTo>
                  <a:pt x="17057" y="23242"/>
                </a:lnTo>
                <a:lnTo>
                  <a:pt x="17658" y="22882"/>
                </a:lnTo>
                <a:lnTo>
                  <a:pt x="18198" y="22521"/>
                </a:lnTo>
                <a:lnTo>
                  <a:pt x="18799" y="22101"/>
                </a:lnTo>
                <a:lnTo>
                  <a:pt x="19279" y="21621"/>
                </a:lnTo>
                <a:lnTo>
                  <a:pt x="19760" y="21140"/>
                </a:lnTo>
                <a:lnTo>
                  <a:pt x="20240" y="20660"/>
                </a:lnTo>
                <a:lnTo>
                  <a:pt x="20660" y="20119"/>
                </a:lnTo>
                <a:lnTo>
                  <a:pt x="21021" y="19639"/>
                </a:lnTo>
                <a:lnTo>
                  <a:pt x="21261" y="19218"/>
                </a:lnTo>
                <a:lnTo>
                  <a:pt x="21321" y="18798"/>
                </a:lnTo>
                <a:lnTo>
                  <a:pt x="21321" y="18378"/>
                </a:lnTo>
                <a:lnTo>
                  <a:pt x="21261" y="18017"/>
                </a:lnTo>
                <a:lnTo>
                  <a:pt x="21081" y="17657"/>
                </a:lnTo>
                <a:lnTo>
                  <a:pt x="20841" y="17357"/>
                </a:lnTo>
                <a:lnTo>
                  <a:pt x="20540" y="17116"/>
                </a:lnTo>
                <a:lnTo>
                  <a:pt x="20240" y="16876"/>
                </a:lnTo>
                <a:lnTo>
                  <a:pt x="19880" y="16696"/>
                </a:lnTo>
                <a:lnTo>
                  <a:pt x="19519" y="16636"/>
                </a:lnTo>
                <a:lnTo>
                  <a:pt x="19099" y="16576"/>
                </a:lnTo>
                <a:lnTo>
                  <a:pt x="18739" y="16576"/>
                </a:lnTo>
                <a:lnTo>
                  <a:pt x="18378" y="16696"/>
                </a:lnTo>
                <a:lnTo>
                  <a:pt x="18078" y="16876"/>
                </a:lnTo>
                <a:lnTo>
                  <a:pt x="17778" y="17176"/>
                </a:lnTo>
                <a:lnTo>
                  <a:pt x="17538" y="17597"/>
                </a:lnTo>
                <a:lnTo>
                  <a:pt x="17057" y="18558"/>
                </a:lnTo>
                <a:lnTo>
                  <a:pt x="16577" y="19519"/>
                </a:lnTo>
                <a:lnTo>
                  <a:pt x="16336" y="19999"/>
                </a:lnTo>
                <a:lnTo>
                  <a:pt x="15976" y="20419"/>
                </a:lnTo>
                <a:lnTo>
                  <a:pt x="15616" y="20840"/>
                </a:lnTo>
                <a:lnTo>
                  <a:pt x="15255" y="21200"/>
                </a:lnTo>
                <a:lnTo>
                  <a:pt x="14415" y="21861"/>
                </a:lnTo>
                <a:lnTo>
                  <a:pt x="13574" y="22461"/>
                </a:lnTo>
                <a:lnTo>
                  <a:pt x="13153" y="22762"/>
                </a:lnTo>
                <a:lnTo>
                  <a:pt x="12733" y="22942"/>
                </a:lnTo>
                <a:lnTo>
                  <a:pt x="11832" y="23302"/>
                </a:lnTo>
                <a:lnTo>
                  <a:pt x="11772" y="22101"/>
                </a:lnTo>
                <a:lnTo>
                  <a:pt x="11652" y="16216"/>
                </a:lnTo>
                <a:lnTo>
                  <a:pt x="11892" y="15975"/>
                </a:lnTo>
                <a:lnTo>
                  <a:pt x="12192" y="15795"/>
                </a:lnTo>
                <a:lnTo>
                  <a:pt x="12493" y="15615"/>
                </a:lnTo>
                <a:lnTo>
                  <a:pt x="12853" y="15495"/>
                </a:lnTo>
                <a:lnTo>
                  <a:pt x="13574" y="15315"/>
                </a:lnTo>
                <a:lnTo>
                  <a:pt x="14294" y="15195"/>
                </a:lnTo>
                <a:lnTo>
                  <a:pt x="15015" y="15074"/>
                </a:lnTo>
                <a:lnTo>
                  <a:pt x="15676" y="14894"/>
                </a:lnTo>
                <a:lnTo>
                  <a:pt x="16396" y="14534"/>
                </a:lnTo>
                <a:lnTo>
                  <a:pt x="16997" y="14174"/>
                </a:lnTo>
                <a:lnTo>
                  <a:pt x="17658" y="13753"/>
                </a:lnTo>
                <a:lnTo>
                  <a:pt x="18198" y="13273"/>
                </a:lnTo>
                <a:lnTo>
                  <a:pt x="18679" y="12732"/>
                </a:lnTo>
                <a:lnTo>
                  <a:pt x="19159" y="12132"/>
                </a:lnTo>
                <a:lnTo>
                  <a:pt x="19519" y="11531"/>
                </a:lnTo>
                <a:lnTo>
                  <a:pt x="19820" y="10810"/>
                </a:lnTo>
                <a:lnTo>
                  <a:pt x="19880" y="10510"/>
                </a:lnTo>
                <a:lnTo>
                  <a:pt x="19940" y="10210"/>
                </a:lnTo>
                <a:lnTo>
                  <a:pt x="19880" y="9910"/>
                </a:lnTo>
                <a:lnTo>
                  <a:pt x="19760" y="9669"/>
                </a:lnTo>
                <a:lnTo>
                  <a:pt x="19579" y="9429"/>
                </a:lnTo>
                <a:lnTo>
                  <a:pt x="19399" y="9189"/>
                </a:lnTo>
                <a:lnTo>
                  <a:pt x="19159" y="9009"/>
                </a:lnTo>
                <a:lnTo>
                  <a:pt x="18859" y="8889"/>
                </a:lnTo>
                <a:lnTo>
                  <a:pt x="18619" y="8829"/>
                </a:lnTo>
                <a:lnTo>
                  <a:pt x="18318" y="8769"/>
                </a:lnTo>
                <a:lnTo>
                  <a:pt x="17718" y="8769"/>
                </a:lnTo>
                <a:lnTo>
                  <a:pt x="17417" y="8889"/>
                </a:lnTo>
                <a:lnTo>
                  <a:pt x="17177" y="9069"/>
                </a:lnTo>
                <a:lnTo>
                  <a:pt x="16937" y="9249"/>
                </a:lnTo>
                <a:lnTo>
                  <a:pt x="16757" y="9549"/>
                </a:lnTo>
                <a:lnTo>
                  <a:pt x="16036" y="10931"/>
                </a:lnTo>
                <a:lnTo>
                  <a:pt x="15616" y="11591"/>
                </a:lnTo>
                <a:lnTo>
                  <a:pt x="15436" y="11891"/>
                </a:lnTo>
                <a:lnTo>
                  <a:pt x="15135" y="12192"/>
                </a:lnTo>
                <a:lnTo>
                  <a:pt x="14535" y="12732"/>
                </a:lnTo>
                <a:lnTo>
                  <a:pt x="13874" y="13273"/>
                </a:lnTo>
                <a:lnTo>
                  <a:pt x="12493" y="14174"/>
                </a:lnTo>
                <a:lnTo>
                  <a:pt x="12072" y="14414"/>
                </a:lnTo>
                <a:lnTo>
                  <a:pt x="11592" y="14834"/>
                </a:lnTo>
                <a:lnTo>
                  <a:pt x="11532" y="12852"/>
                </a:lnTo>
                <a:lnTo>
                  <a:pt x="11472" y="10450"/>
                </a:lnTo>
                <a:lnTo>
                  <a:pt x="11352" y="7988"/>
                </a:lnTo>
                <a:lnTo>
                  <a:pt x="11892" y="7928"/>
                </a:lnTo>
                <a:lnTo>
                  <a:pt x="12373" y="7868"/>
                </a:lnTo>
                <a:lnTo>
                  <a:pt x="13334" y="7748"/>
                </a:lnTo>
                <a:lnTo>
                  <a:pt x="13994" y="7627"/>
                </a:lnTo>
                <a:lnTo>
                  <a:pt x="14655" y="7447"/>
                </a:lnTo>
                <a:lnTo>
                  <a:pt x="15195" y="7147"/>
                </a:lnTo>
                <a:lnTo>
                  <a:pt x="15796" y="6787"/>
                </a:lnTo>
                <a:lnTo>
                  <a:pt x="16336" y="6366"/>
                </a:lnTo>
                <a:lnTo>
                  <a:pt x="16817" y="5826"/>
                </a:lnTo>
                <a:lnTo>
                  <a:pt x="17297" y="5345"/>
                </a:lnTo>
                <a:lnTo>
                  <a:pt x="17718" y="4745"/>
                </a:lnTo>
                <a:lnTo>
                  <a:pt x="18078" y="4144"/>
                </a:lnTo>
                <a:lnTo>
                  <a:pt x="18378" y="3484"/>
                </a:lnTo>
                <a:lnTo>
                  <a:pt x="18679" y="2823"/>
                </a:lnTo>
                <a:lnTo>
                  <a:pt x="18859" y="2162"/>
                </a:lnTo>
                <a:lnTo>
                  <a:pt x="18919" y="1802"/>
                </a:lnTo>
                <a:lnTo>
                  <a:pt x="18919" y="1502"/>
                </a:lnTo>
                <a:lnTo>
                  <a:pt x="18799" y="1201"/>
                </a:lnTo>
                <a:lnTo>
                  <a:pt x="18679" y="961"/>
                </a:lnTo>
                <a:lnTo>
                  <a:pt x="18498" y="721"/>
                </a:lnTo>
                <a:lnTo>
                  <a:pt x="18258" y="541"/>
                </a:lnTo>
                <a:lnTo>
                  <a:pt x="18018" y="421"/>
                </a:lnTo>
                <a:lnTo>
                  <a:pt x="17718" y="301"/>
                </a:lnTo>
                <a:lnTo>
                  <a:pt x="17417" y="241"/>
                </a:lnTo>
                <a:lnTo>
                  <a:pt x="17117" y="241"/>
                </a:lnTo>
                <a:lnTo>
                  <a:pt x="16877" y="301"/>
                </a:lnTo>
                <a:lnTo>
                  <a:pt x="16577" y="421"/>
                </a:lnTo>
                <a:lnTo>
                  <a:pt x="16396" y="541"/>
                </a:lnTo>
                <a:lnTo>
                  <a:pt x="16156" y="781"/>
                </a:lnTo>
                <a:lnTo>
                  <a:pt x="16036" y="1021"/>
                </a:lnTo>
                <a:lnTo>
                  <a:pt x="15916" y="1382"/>
                </a:lnTo>
                <a:lnTo>
                  <a:pt x="15676" y="2343"/>
                </a:lnTo>
                <a:lnTo>
                  <a:pt x="15496" y="2823"/>
                </a:lnTo>
                <a:lnTo>
                  <a:pt x="15255" y="3243"/>
                </a:lnTo>
                <a:lnTo>
                  <a:pt x="15015" y="3664"/>
                </a:lnTo>
                <a:lnTo>
                  <a:pt x="14775" y="4084"/>
                </a:lnTo>
                <a:lnTo>
                  <a:pt x="14475" y="4505"/>
                </a:lnTo>
                <a:lnTo>
                  <a:pt x="14114" y="4865"/>
                </a:lnTo>
                <a:lnTo>
                  <a:pt x="13454" y="5586"/>
                </a:lnTo>
                <a:lnTo>
                  <a:pt x="12733" y="6306"/>
                </a:lnTo>
                <a:lnTo>
                  <a:pt x="12433" y="6546"/>
                </a:lnTo>
                <a:lnTo>
                  <a:pt x="12012" y="6727"/>
                </a:lnTo>
                <a:lnTo>
                  <a:pt x="11292" y="7027"/>
                </a:lnTo>
                <a:lnTo>
                  <a:pt x="11111" y="5706"/>
                </a:lnTo>
                <a:lnTo>
                  <a:pt x="11532" y="5105"/>
                </a:lnTo>
                <a:lnTo>
                  <a:pt x="11892" y="4505"/>
                </a:lnTo>
                <a:lnTo>
                  <a:pt x="12012" y="4144"/>
                </a:lnTo>
                <a:lnTo>
                  <a:pt x="12072" y="3784"/>
                </a:lnTo>
                <a:lnTo>
                  <a:pt x="12192" y="3484"/>
                </a:lnTo>
                <a:lnTo>
                  <a:pt x="12253" y="3123"/>
                </a:lnTo>
                <a:lnTo>
                  <a:pt x="12192" y="2943"/>
                </a:lnTo>
                <a:lnTo>
                  <a:pt x="12072" y="2883"/>
                </a:lnTo>
                <a:lnTo>
                  <a:pt x="11952" y="2823"/>
                </a:lnTo>
                <a:lnTo>
                  <a:pt x="11772" y="2883"/>
                </a:lnTo>
                <a:lnTo>
                  <a:pt x="11532" y="3063"/>
                </a:lnTo>
                <a:lnTo>
                  <a:pt x="11352" y="3243"/>
                </a:lnTo>
                <a:lnTo>
                  <a:pt x="11051" y="3484"/>
                </a:lnTo>
                <a:lnTo>
                  <a:pt x="10751" y="3784"/>
                </a:lnTo>
                <a:lnTo>
                  <a:pt x="10571" y="3303"/>
                </a:lnTo>
                <a:lnTo>
                  <a:pt x="10451" y="3123"/>
                </a:lnTo>
                <a:lnTo>
                  <a:pt x="10271" y="2943"/>
                </a:lnTo>
                <a:lnTo>
                  <a:pt x="10090" y="2883"/>
                </a:lnTo>
                <a:lnTo>
                  <a:pt x="9910" y="2883"/>
                </a:lnTo>
                <a:lnTo>
                  <a:pt x="9730" y="3003"/>
                </a:lnTo>
                <a:lnTo>
                  <a:pt x="9610" y="3123"/>
                </a:lnTo>
                <a:lnTo>
                  <a:pt x="9490" y="3424"/>
                </a:lnTo>
                <a:lnTo>
                  <a:pt x="9490" y="3724"/>
                </a:lnTo>
                <a:lnTo>
                  <a:pt x="9610" y="4324"/>
                </a:lnTo>
                <a:lnTo>
                  <a:pt x="9850" y="5646"/>
                </a:lnTo>
                <a:lnTo>
                  <a:pt x="9910" y="5766"/>
                </a:lnTo>
                <a:lnTo>
                  <a:pt x="9970" y="5886"/>
                </a:lnTo>
                <a:lnTo>
                  <a:pt x="10211" y="6066"/>
                </a:lnTo>
                <a:lnTo>
                  <a:pt x="10151" y="6607"/>
                </a:lnTo>
                <a:lnTo>
                  <a:pt x="9850" y="6366"/>
                </a:lnTo>
                <a:lnTo>
                  <a:pt x="9550" y="6186"/>
                </a:lnTo>
                <a:lnTo>
                  <a:pt x="9190" y="6006"/>
                </a:lnTo>
                <a:lnTo>
                  <a:pt x="8949" y="5766"/>
                </a:lnTo>
                <a:lnTo>
                  <a:pt x="8469" y="5225"/>
                </a:lnTo>
                <a:lnTo>
                  <a:pt x="8109" y="4685"/>
                </a:lnTo>
                <a:lnTo>
                  <a:pt x="7748" y="4144"/>
                </a:lnTo>
                <a:lnTo>
                  <a:pt x="7508" y="3544"/>
                </a:lnTo>
                <a:lnTo>
                  <a:pt x="7028" y="2282"/>
                </a:lnTo>
                <a:lnTo>
                  <a:pt x="6667" y="961"/>
                </a:lnTo>
                <a:lnTo>
                  <a:pt x="6607" y="721"/>
                </a:lnTo>
                <a:lnTo>
                  <a:pt x="6487" y="541"/>
                </a:lnTo>
                <a:lnTo>
                  <a:pt x="6307" y="361"/>
                </a:lnTo>
                <a:lnTo>
                  <a:pt x="6187" y="180"/>
                </a:lnTo>
                <a:lnTo>
                  <a:pt x="5947" y="120"/>
                </a:lnTo>
                <a:lnTo>
                  <a:pt x="5766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-4499964">
            <a:off x="1633146" y="1945255"/>
            <a:ext cx="703078" cy="1104563"/>
          </a:xfrm>
          <a:custGeom>
            <a:avLst/>
            <a:gdLst/>
            <a:ahLst/>
            <a:cxnLst/>
            <a:rect l="l" t="t" r="r" b="b"/>
            <a:pathLst>
              <a:path w="25345" h="39818" extrusionOk="0">
                <a:moveTo>
                  <a:pt x="361" y="0"/>
                </a:moveTo>
                <a:lnTo>
                  <a:pt x="241" y="60"/>
                </a:lnTo>
                <a:lnTo>
                  <a:pt x="121" y="120"/>
                </a:lnTo>
                <a:lnTo>
                  <a:pt x="61" y="180"/>
                </a:lnTo>
                <a:lnTo>
                  <a:pt x="1" y="300"/>
                </a:lnTo>
                <a:lnTo>
                  <a:pt x="1" y="420"/>
                </a:lnTo>
                <a:lnTo>
                  <a:pt x="481" y="1441"/>
                </a:lnTo>
                <a:lnTo>
                  <a:pt x="962" y="2402"/>
                </a:lnTo>
                <a:lnTo>
                  <a:pt x="1562" y="3303"/>
                </a:lnTo>
                <a:lnTo>
                  <a:pt x="2283" y="4204"/>
                </a:lnTo>
                <a:lnTo>
                  <a:pt x="2944" y="4925"/>
                </a:lnTo>
                <a:lnTo>
                  <a:pt x="3724" y="5705"/>
                </a:lnTo>
                <a:lnTo>
                  <a:pt x="4205" y="6066"/>
                </a:lnTo>
                <a:lnTo>
                  <a:pt x="4625" y="6366"/>
                </a:lnTo>
                <a:lnTo>
                  <a:pt x="5106" y="6546"/>
                </a:lnTo>
                <a:lnTo>
                  <a:pt x="5346" y="6546"/>
                </a:lnTo>
                <a:lnTo>
                  <a:pt x="5526" y="6606"/>
                </a:lnTo>
                <a:lnTo>
                  <a:pt x="6007" y="8228"/>
                </a:lnTo>
                <a:lnTo>
                  <a:pt x="6487" y="9729"/>
                </a:lnTo>
                <a:lnTo>
                  <a:pt x="6907" y="10870"/>
                </a:lnTo>
                <a:lnTo>
                  <a:pt x="7388" y="12071"/>
                </a:lnTo>
                <a:lnTo>
                  <a:pt x="7928" y="13212"/>
                </a:lnTo>
                <a:lnTo>
                  <a:pt x="8469" y="14353"/>
                </a:lnTo>
                <a:lnTo>
                  <a:pt x="9130" y="15495"/>
                </a:lnTo>
                <a:lnTo>
                  <a:pt x="9850" y="16576"/>
                </a:lnTo>
                <a:lnTo>
                  <a:pt x="10631" y="17536"/>
                </a:lnTo>
                <a:lnTo>
                  <a:pt x="11472" y="18377"/>
                </a:lnTo>
                <a:lnTo>
                  <a:pt x="11712" y="18557"/>
                </a:lnTo>
                <a:lnTo>
                  <a:pt x="11892" y="18618"/>
                </a:lnTo>
                <a:lnTo>
                  <a:pt x="11111" y="23422"/>
                </a:lnTo>
                <a:lnTo>
                  <a:pt x="10451" y="27506"/>
                </a:lnTo>
                <a:lnTo>
                  <a:pt x="9910" y="31530"/>
                </a:lnTo>
                <a:lnTo>
                  <a:pt x="9730" y="32791"/>
                </a:lnTo>
                <a:lnTo>
                  <a:pt x="9670" y="32671"/>
                </a:lnTo>
                <a:lnTo>
                  <a:pt x="9550" y="32551"/>
                </a:lnTo>
                <a:lnTo>
                  <a:pt x="8889" y="32070"/>
                </a:lnTo>
                <a:lnTo>
                  <a:pt x="8289" y="31530"/>
                </a:lnTo>
                <a:lnTo>
                  <a:pt x="7148" y="30449"/>
                </a:lnTo>
                <a:lnTo>
                  <a:pt x="6127" y="29248"/>
                </a:lnTo>
                <a:lnTo>
                  <a:pt x="5166" y="28046"/>
                </a:lnTo>
                <a:lnTo>
                  <a:pt x="4325" y="26725"/>
                </a:lnTo>
                <a:lnTo>
                  <a:pt x="3484" y="25404"/>
                </a:lnTo>
                <a:lnTo>
                  <a:pt x="1863" y="22701"/>
                </a:lnTo>
                <a:lnTo>
                  <a:pt x="1803" y="22641"/>
                </a:lnTo>
                <a:lnTo>
                  <a:pt x="1622" y="22641"/>
                </a:lnTo>
                <a:lnTo>
                  <a:pt x="1622" y="22761"/>
                </a:lnTo>
                <a:lnTo>
                  <a:pt x="1683" y="23602"/>
                </a:lnTo>
                <a:lnTo>
                  <a:pt x="1863" y="24443"/>
                </a:lnTo>
                <a:lnTo>
                  <a:pt x="2043" y="25284"/>
                </a:lnTo>
                <a:lnTo>
                  <a:pt x="2343" y="26065"/>
                </a:lnTo>
                <a:lnTo>
                  <a:pt x="2643" y="26845"/>
                </a:lnTo>
                <a:lnTo>
                  <a:pt x="3004" y="27626"/>
                </a:lnTo>
                <a:lnTo>
                  <a:pt x="3424" y="28347"/>
                </a:lnTo>
                <a:lnTo>
                  <a:pt x="3905" y="29067"/>
                </a:lnTo>
                <a:lnTo>
                  <a:pt x="4385" y="29788"/>
                </a:lnTo>
                <a:lnTo>
                  <a:pt x="4926" y="30449"/>
                </a:lnTo>
                <a:lnTo>
                  <a:pt x="5526" y="31109"/>
                </a:lnTo>
                <a:lnTo>
                  <a:pt x="6127" y="31710"/>
                </a:lnTo>
                <a:lnTo>
                  <a:pt x="6727" y="32310"/>
                </a:lnTo>
                <a:lnTo>
                  <a:pt x="7388" y="32851"/>
                </a:lnTo>
                <a:lnTo>
                  <a:pt x="8709" y="33872"/>
                </a:lnTo>
                <a:lnTo>
                  <a:pt x="9009" y="33992"/>
                </a:lnTo>
                <a:lnTo>
                  <a:pt x="9250" y="33992"/>
                </a:lnTo>
                <a:lnTo>
                  <a:pt x="9430" y="33932"/>
                </a:lnTo>
                <a:lnTo>
                  <a:pt x="9610" y="33812"/>
                </a:lnTo>
                <a:lnTo>
                  <a:pt x="9490" y="35253"/>
                </a:lnTo>
                <a:lnTo>
                  <a:pt x="9250" y="37836"/>
                </a:lnTo>
                <a:lnTo>
                  <a:pt x="9310" y="38616"/>
                </a:lnTo>
                <a:lnTo>
                  <a:pt x="9430" y="39337"/>
                </a:lnTo>
                <a:lnTo>
                  <a:pt x="9490" y="39517"/>
                </a:lnTo>
                <a:lnTo>
                  <a:pt x="9610" y="39637"/>
                </a:lnTo>
                <a:lnTo>
                  <a:pt x="9730" y="39757"/>
                </a:lnTo>
                <a:lnTo>
                  <a:pt x="9910" y="39757"/>
                </a:lnTo>
                <a:lnTo>
                  <a:pt x="10090" y="39817"/>
                </a:lnTo>
                <a:lnTo>
                  <a:pt x="10271" y="39757"/>
                </a:lnTo>
                <a:lnTo>
                  <a:pt x="10391" y="39637"/>
                </a:lnTo>
                <a:lnTo>
                  <a:pt x="10511" y="39517"/>
                </a:lnTo>
                <a:lnTo>
                  <a:pt x="10751" y="38736"/>
                </a:lnTo>
                <a:lnTo>
                  <a:pt x="10931" y="37956"/>
                </a:lnTo>
                <a:lnTo>
                  <a:pt x="12973" y="37175"/>
                </a:lnTo>
                <a:lnTo>
                  <a:pt x="15015" y="36454"/>
                </a:lnTo>
                <a:lnTo>
                  <a:pt x="16276" y="36034"/>
                </a:lnTo>
                <a:lnTo>
                  <a:pt x="17537" y="35674"/>
                </a:lnTo>
                <a:lnTo>
                  <a:pt x="18739" y="35313"/>
                </a:lnTo>
                <a:lnTo>
                  <a:pt x="20000" y="34953"/>
                </a:lnTo>
                <a:lnTo>
                  <a:pt x="20060" y="34893"/>
                </a:lnTo>
                <a:lnTo>
                  <a:pt x="20120" y="34773"/>
                </a:lnTo>
                <a:lnTo>
                  <a:pt x="20060" y="34713"/>
                </a:lnTo>
                <a:lnTo>
                  <a:pt x="19940" y="34653"/>
                </a:lnTo>
                <a:lnTo>
                  <a:pt x="17778" y="34653"/>
                </a:lnTo>
                <a:lnTo>
                  <a:pt x="16637" y="34773"/>
                </a:lnTo>
                <a:lnTo>
                  <a:pt x="15496" y="34953"/>
                </a:lnTo>
                <a:lnTo>
                  <a:pt x="14415" y="35133"/>
                </a:lnTo>
                <a:lnTo>
                  <a:pt x="13273" y="35433"/>
                </a:lnTo>
                <a:lnTo>
                  <a:pt x="12192" y="35794"/>
                </a:lnTo>
                <a:lnTo>
                  <a:pt x="11171" y="36154"/>
                </a:lnTo>
                <a:lnTo>
                  <a:pt x="11171" y="36154"/>
                </a:lnTo>
                <a:lnTo>
                  <a:pt x="11592" y="32010"/>
                </a:lnTo>
                <a:lnTo>
                  <a:pt x="11652" y="31830"/>
                </a:lnTo>
                <a:lnTo>
                  <a:pt x="11892" y="31830"/>
                </a:lnTo>
                <a:lnTo>
                  <a:pt x="12132" y="31710"/>
                </a:lnTo>
                <a:lnTo>
                  <a:pt x="13093" y="31049"/>
                </a:lnTo>
                <a:lnTo>
                  <a:pt x="13994" y="30389"/>
                </a:lnTo>
                <a:lnTo>
                  <a:pt x="14475" y="30449"/>
                </a:lnTo>
                <a:lnTo>
                  <a:pt x="15075" y="30509"/>
                </a:lnTo>
                <a:lnTo>
                  <a:pt x="16156" y="30449"/>
                </a:lnTo>
                <a:lnTo>
                  <a:pt x="17057" y="30329"/>
                </a:lnTo>
                <a:lnTo>
                  <a:pt x="17898" y="30208"/>
                </a:lnTo>
                <a:lnTo>
                  <a:pt x="18739" y="30028"/>
                </a:lnTo>
                <a:lnTo>
                  <a:pt x="19639" y="29788"/>
                </a:lnTo>
                <a:lnTo>
                  <a:pt x="21201" y="29248"/>
                </a:lnTo>
                <a:lnTo>
                  <a:pt x="21982" y="28947"/>
                </a:lnTo>
                <a:lnTo>
                  <a:pt x="22702" y="28647"/>
                </a:lnTo>
                <a:lnTo>
                  <a:pt x="23423" y="28287"/>
                </a:lnTo>
                <a:lnTo>
                  <a:pt x="24144" y="27926"/>
                </a:lnTo>
                <a:lnTo>
                  <a:pt x="24444" y="27686"/>
                </a:lnTo>
                <a:lnTo>
                  <a:pt x="24804" y="27446"/>
                </a:lnTo>
                <a:lnTo>
                  <a:pt x="25045" y="27146"/>
                </a:lnTo>
                <a:lnTo>
                  <a:pt x="25285" y="26845"/>
                </a:lnTo>
                <a:lnTo>
                  <a:pt x="25345" y="26665"/>
                </a:lnTo>
                <a:lnTo>
                  <a:pt x="25285" y="26425"/>
                </a:lnTo>
                <a:lnTo>
                  <a:pt x="25165" y="26305"/>
                </a:lnTo>
                <a:lnTo>
                  <a:pt x="25045" y="26245"/>
                </a:lnTo>
                <a:lnTo>
                  <a:pt x="24924" y="26245"/>
                </a:lnTo>
                <a:lnTo>
                  <a:pt x="24624" y="26305"/>
                </a:lnTo>
                <a:lnTo>
                  <a:pt x="24264" y="26425"/>
                </a:lnTo>
                <a:lnTo>
                  <a:pt x="23663" y="26665"/>
                </a:lnTo>
                <a:lnTo>
                  <a:pt x="23063" y="27025"/>
                </a:lnTo>
                <a:lnTo>
                  <a:pt x="22402" y="27326"/>
                </a:lnTo>
                <a:lnTo>
                  <a:pt x="20841" y="27986"/>
                </a:lnTo>
                <a:lnTo>
                  <a:pt x="19279" y="28467"/>
                </a:lnTo>
                <a:lnTo>
                  <a:pt x="17718" y="28887"/>
                </a:lnTo>
                <a:lnTo>
                  <a:pt x="16216" y="29127"/>
                </a:lnTo>
                <a:lnTo>
                  <a:pt x="15195" y="29248"/>
                </a:lnTo>
                <a:lnTo>
                  <a:pt x="16156" y="28227"/>
                </a:lnTo>
                <a:lnTo>
                  <a:pt x="17117" y="27146"/>
                </a:lnTo>
                <a:lnTo>
                  <a:pt x="17958" y="26004"/>
                </a:lnTo>
                <a:lnTo>
                  <a:pt x="18739" y="24863"/>
                </a:lnTo>
                <a:lnTo>
                  <a:pt x="19399" y="23842"/>
                </a:lnTo>
                <a:lnTo>
                  <a:pt x="20000" y="22821"/>
                </a:lnTo>
                <a:lnTo>
                  <a:pt x="20480" y="21740"/>
                </a:lnTo>
                <a:lnTo>
                  <a:pt x="20961" y="20659"/>
                </a:lnTo>
                <a:lnTo>
                  <a:pt x="21381" y="19578"/>
                </a:lnTo>
                <a:lnTo>
                  <a:pt x="21681" y="18437"/>
                </a:lnTo>
                <a:lnTo>
                  <a:pt x="21982" y="17296"/>
                </a:lnTo>
                <a:lnTo>
                  <a:pt x="22162" y="16155"/>
                </a:lnTo>
                <a:lnTo>
                  <a:pt x="22162" y="15975"/>
                </a:lnTo>
                <a:lnTo>
                  <a:pt x="22102" y="15855"/>
                </a:lnTo>
                <a:lnTo>
                  <a:pt x="21982" y="15795"/>
                </a:lnTo>
                <a:lnTo>
                  <a:pt x="21862" y="15735"/>
                </a:lnTo>
                <a:lnTo>
                  <a:pt x="21681" y="15735"/>
                </a:lnTo>
                <a:lnTo>
                  <a:pt x="21561" y="15795"/>
                </a:lnTo>
                <a:lnTo>
                  <a:pt x="21441" y="15915"/>
                </a:lnTo>
                <a:lnTo>
                  <a:pt x="21381" y="16035"/>
                </a:lnTo>
                <a:lnTo>
                  <a:pt x="20600" y="17837"/>
                </a:lnTo>
                <a:lnTo>
                  <a:pt x="19760" y="19638"/>
                </a:lnTo>
                <a:lnTo>
                  <a:pt x="18859" y="21380"/>
                </a:lnTo>
                <a:lnTo>
                  <a:pt x="17838" y="23062"/>
                </a:lnTo>
                <a:lnTo>
                  <a:pt x="17778" y="22401"/>
                </a:lnTo>
                <a:lnTo>
                  <a:pt x="17718" y="21740"/>
                </a:lnTo>
                <a:lnTo>
                  <a:pt x="17718" y="19879"/>
                </a:lnTo>
                <a:lnTo>
                  <a:pt x="17598" y="18077"/>
                </a:lnTo>
                <a:lnTo>
                  <a:pt x="17598" y="17957"/>
                </a:lnTo>
                <a:lnTo>
                  <a:pt x="17417" y="17957"/>
                </a:lnTo>
                <a:lnTo>
                  <a:pt x="17357" y="18017"/>
                </a:lnTo>
                <a:lnTo>
                  <a:pt x="16877" y="18798"/>
                </a:lnTo>
                <a:lnTo>
                  <a:pt x="16577" y="19638"/>
                </a:lnTo>
                <a:lnTo>
                  <a:pt x="16336" y="20539"/>
                </a:lnTo>
                <a:lnTo>
                  <a:pt x="16276" y="21500"/>
                </a:lnTo>
                <a:lnTo>
                  <a:pt x="16276" y="22281"/>
                </a:lnTo>
                <a:lnTo>
                  <a:pt x="16276" y="23122"/>
                </a:lnTo>
                <a:lnTo>
                  <a:pt x="16336" y="23542"/>
                </a:lnTo>
                <a:lnTo>
                  <a:pt x="16456" y="23902"/>
                </a:lnTo>
                <a:lnTo>
                  <a:pt x="16577" y="24263"/>
                </a:lnTo>
                <a:lnTo>
                  <a:pt x="16757" y="24623"/>
                </a:lnTo>
                <a:lnTo>
                  <a:pt x="15676" y="25944"/>
                </a:lnTo>
                <a:lnTo>
                  <a:pt x="14475" y="27206"/>
                </a:lnTo>
                <a:lnTo>
                  <a:pt x="13213" y="28407"/>
                </a:lnTo>
                <a:lnTo>
                  <a:pt x="11892" y="29548"/>
                </a:lnTo>
                <a:lnTo>
                  <a:pt x="12252" y="26605"/>
                </a:lnTo>
                <a:lnTo>
                  <a:pt x="12673" y="23602"/>
                </a:lnTo>
                <a:lnTo>
                  <a:pt x="13273" y="19699"/>
                </a:lnTo>
                <a:lnTo>
                  <a:pt x="13934" y="15795"/>
                </a:lnTo>
                <a:lnTo>
                  <a:pt x="14655" y="11591"/>
                </a:lnTo>
                <a:lnTo>
                  <a:pt x="15015" y="9729"/>
                </a:lnTo>
                <a:lnTo>
                  <a:pt x="15135" y="8708"/>
                </a:lnTo>
                <a:lnTo>
                  <a:pt x="15195" y="8228"/>
                </a:lnTo>
                <a:lnTo>
                  <a:pt x="15135" y="7747"/>
                </a:lnTo>
                <a:lnTo>
                  <a:pt x="15135" y="7627"/>
                </a:lnTo>
                <a:lnTo>
                  <a:pt x="15075" y="7507"/>
                </a:lnTo>
                <a:lnTo>
                  <a:pt x="14835" y="7387"/>
                </a:lnTo>
                <a:lnTo>
                  <a:pt x="14595" y="7387"/>
                </a:lnTo>
                <a:lnTo>
                  <a:pt x="14535" y="7447"/>
                </a:lnTo>
                <a:lnTo>
                  <a:pt x="14415" y="7567"/>
                </a:lnTo>
                <a:lnTo>
                  <a:pt x="14234" y="7988"/>
                </a:lnTo>
                <a:lnTo>
                  <a:pt x="14054" y="8468"/>
                </a:lnTo>
                <a:lnTo>
                  <a:pt x="13754" y="9369"/>
                </a:lnTo>
                <a:lnTo>
                  <a:pt x="13334" y="11231"/>
                </a:lnTo>
                <a:lnTo>
                  <a:pt x="12553" y="15134"/>
                </a:lnTo>
                <a:lnTo>
                  <a:pt x="12252" y="16696"/>
                </a:lnTo>
                <a:lnTo>
                  <a:pt x="11171" y="15074"/>
                </a:lnTo>
                <a:lnTo>
                  <a:pt x="10631" y="14233"/>
                </a:lnTo>
                <a:lnTo>
                  <a:pt x="10151" y="13393"/>
                </a:lnTo>
                <a:lnTo>
                  <a:pt x="9550" y="12312"/>
                </a:lnTo>
                <a:lnTo>
                  <a:pt x="9009" y="11171"/>
                </a:lnTo>
                <a:lnTo>
                  <a:pt x="8529" y="10029"/>
                </a:lnTo>
                <a:lnTo>
                  <a:pt x="8109" y="8888"/>
                </a:lnTo>
                <a:lnTo>
                  <a:pt x="7748" y="7807"/>
                </a:lnTo>
                <a:lnTo>
                  <a:pt x="7448" y="6666"/>
                </a:lnTo>
                <a:lnTo>
                  <a:pt x="6968" y="4384"/>
                </a:lnTo>
                <a:lnTo>
                  <a:pt x="6727" y="3303"/>
                </a:lnTo>
                <a:lnTo>
                  <a:pt x="6427" y="2162"/>
                </a:lnTo>
                <a:lnTo>
                  <a:pt x="6127" y="1081"/>
                </a:lnTo>
                <a:lnTo>
                  <a:pt x="5706" y="0"/>
                </a:lnTo>
                <a:lnTo>
                  <a:pt x="5646" y="0"/>
                </a:lnTo>
                <a:lnTo>
                  <a:pt x="5526" y="60"/>
                </a:lnTo>
                <a:lnTo>
                  <a:pt x="5346" y="661"/>
                </a:lnTo>
                <a:lnTo>
                  <a:pt x="5166" y="1321"/>
                </a:lnTo>
                <a:lnTo>
                  <a:pt x="5106" y="2042"/>
                </a:lnTo>
                <a:lnTo>
                  <a:pt x="5046" y="2703"/>
                </a:lnTo>
                <a:lnTo>
                  <a:pt x="5046" y="3423"/>
                </a:lnTo>
                <a:lnTo>
                  <a:pt x="5106" y="4144"/>
                </a:lnTo>
                <a:lnTo>
                  <a:pt x="5286" y="5525"/>
                </a:lnTo>
                <a:lnTo>
                  <a:pt x="4745" y="5165"/>
                </a:lnTo>
                <a:lnTo>
                  <a:pt x="3845" y="4444"/>
                </a:lnTo>
                <a:lnTo>
                  <a:pt x="3064" y="3663"/>
                </a:lnTo>
                <a:lnTo>
                  <a:pt x="2343" y="2883"/>
                </a:lnTo>
                <a:lnTo>
                  <a:pt x="1683" y="2042"/>
                </a:lnTo>
                <a:lnTo>
                  <a:pt x="1142" y="1141"/>
                </a:lnTo>
                <a:lnTo>
                  <a:pt x="662" y="180"/>
                </a:lnTo>
                <a:lnTo>
                  <a:pt x="601" y="60"/>
                </a:lnTo>
                <a:lnTo>
                  <a:pt x="481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2744689">
            <a:off x="1773597" y="821354"/>
            <a:ext cx="658155" cy="966370"/>
          </a:xfrm>
          <a:custGeom>
            <a:avLst/>
            <a:gdLst/>
            <a:ahLst/>
            <a:cxnLst/>
            <a:rect l="l" t="t" r="r" b="b"/>
            <a:pathLst>
              <a:path w="23724" h="34834" extrusionOk="0">
                <a:moveTo>
                  <a:pt x="5406" y="1"/>
                </a:moveTo>
                <a:lnTo>
                  <a:pt x="5046" y="61"/>
                </a:lnTo>
                <a:lnTo>
                  <a:pt x="4745" y="61"/>
                </a:lnTo>
                <a:lnTo>
                  <a:pt x="4505" y="181"/>
                </a:lnTo>
                <a:lnTo>
                  <a:pt x="4265" y="301"/>
                </a:lnTo>
                <a:lnTo>
                  <a:pt x="4085" y="421"/>
                </a:lnTo>
                <a:lnTo>
                  <a:pt x="3905" y="601"/>
                </a:lnTo>
                <a:lnTo>
                  <a:pt x="3724" y="781"/>
                </a:lnTo>
                <a:lnTo>
                  <a:pt x="3604" y="962"/>
                </a:lnTo>
                <a:lnTo>
                  <a:pt x="3484" y="1202"/>
                </a:lnTo>
                <a:lnTo>
                  <a:pt x="3364" y="1562"/>
                </a:lnTo>
                <a:lnTo>
                  <a:pt x="3304" y="1983"/>
                </a:lnTo>
                <a:lnTo>
                  <a:pt x="3364" y="2523"/>
                </a:lnTo>
                <a:lnTo>
                  <a:pt x="3604" y="3004"/>
                </a:lnTo>
                <a:lnTo>
                  <a:pt x="3905" y="3364"/>
                </a:lnTo>
                <a:lnTo>
                  <a:pt x="4265" y="3664"/>
                </a:lnTo>
                <a:lnTo>
                  <a:pt x="4745" y="3904"/>
                </a:lnTo>
                <a:lnTo>
                  <a:pt x="5106" y="3964"/>
                </a:lnTo>
                <a:lnTo>
                  <a:pt x="5466" y="3964"/>
                </a:lnTo>
                <a:lnTo>
                  <a:pt x="5526" y="4805"/>
                </a:lnTo>
                <a:lnTo>
                  <a:pt x="5646" y="5646"/>
                </a:lnTo>
                <a:lnTo>
                  <a:pt x="5826" y="6727"/>
                </a:lnTo>
                <a:lnTo>
                  <a:pt x="6067" y="7748"/>
                </a:lnTo>
                <a:lnTo>
                  <a:pt x="6427" y="8769"/>
                </a:lnTo>
                <a:lnTo>
                  <a:pt x="6847" y="9790"/>
                </a:lnTo>
                <a:lnTo>
                  <a:pt x="7027" y="10210"/>
                </a:lnTo>
                <a:lnTo>
                  <a:pt x="7027" y="10210"/>
                </a:lnTo>
                <a:lnTo>
                  <a:pt x="6307" y="10030"/>
                </a:lnTo>
                <a:lnTo>
                  <a:pt x="5646" y="9730"/>
                </a:lnTo>
                <a:lnTo>
                  <a:pt x="4685" y="9249"/>
                </a:lnTo>
                <a:lnTo>
                  <a:pt x="3844" y="8649"/>
                </a:lnTo>
                <a:lnTo>
                  <a:pt x="3844" y="8469"/>
                </a:lnTo>
                <a:lnTo>
                  <a:pt x="3784" y="8048"/>
                </a:lnTo>
                <a:lnTo>
                  <a:pt x="3724" y="7808"/>
                </a:lnTo>
                <a:lnTo>
                  <a:pt x="3664" y="7568"/>
                </a:lnTo>
                <a:lnTo>
                  <a:pt x="3544" y="7328"/>
                </a:lnTo>
                <a:lnTo>
                  <a:pt x="3424" y="7147"/>
                </a:lnTo>
                <a:lnTo>
                  <a:pt x="3244" y="6967"/>
                </a:lnTo>
                <a:lnTo>
                  <a:pt x="3064" y="6787"/>
                </a:lnTo>
                <a:lnTo>
                  <a:pt x="2884" y="6667"/>
                </a:lnTo>
                <a:lnTo>
                  <a:pt x="2583" y="6487"/>
                </a:lnTo>
                <a:lnTo>
                  <a:pt x="2283" y="6367"/>
                </a:lnTo>
                <a:lnTo>
                  <a:pt x="1923" y="6367"/>
                </a:lnTo>
                <a:lnTo>
                  <a:pt x="1502" y="6427"/>
                </a:lnTo>
                <a:lnTo>
                  <a:pt x="1262" y="6487"/>
                </a:lnTo>
                <a:lnTo>
                  <a:pt x="1022" y="6607"/>
                </a:lnTo>
                <a:lnTo>
                  <a:pt x="962" y="6667"/>
                </a:lnTo>
                <a:lnTo>
                  <a:pt x="601" y="6967"/>
                </a:lnTo>
                <a:lnTo>
                  <a:pt x="301" y="7328"/>
                </a:lnTo>
                <a:lnTo>
                  <a:pt x="121" y="7688"/>
                </a:lnTo>
                <a:lnTo>
                  <a:pt x="61" y="8048"/>
                </a:lnTo>
                <a:lnTo>
                  <a:pt x="1" y="8469"/>
                </a:lnTo>
                <a:lnTo>
                  <a:pt x="61" y="8829"/>
                </a:lnTo>
                <a:lnTo>
                  <a:pt x="181" y="9189"/>
                </a:lnTo>
                <a:lnTo>
                  <a:pt x="361" y="9550"/>
                </a:lnTo>
                <a:lnTo>
                  <a:pt x="601" y="9790"/>
                </a:lnTo>
                <a:lnTo>
                  <a:pt x="842" y="10030"/>
                </a:lnTo>
                <a:lnTo>
                  <a:pt x="1202" y="10210"/>
                </a:lnTo>
                <a:lnTo>
                  <a:pt x="1562" y="10330"/>
                </a:lnTo>
                <a:lnTo>
                  <a:pt x="1923" y="10390"/>
                </a:lnTo>
                <a:lnTo>
                  <a:pt x="2283" y="10330"/>
                </a:lnTo>
                <a:lnTo>
                  <a:pt x="2643" y="10210"/>
                </a:lnTo>
                <a:lnTo>
                  <a:pt x="3004" y="10030"/>
                </a:lnTo>
                <a:lnTo>
                  <a:pt x="3244" y="9790"/>
                </a:lnTo>
                <a:lnTo>
                  <a:pt x="3544" y="9490"/>
                </a:lnTo>
                <a:lnTo>
                  <a:pt x="3965" y="9910"/>
                </a:lnTo>
                <a:lnTo>
                  <a:pt x="4445" y="10270"/>
                </a:lnTo>
                <a:lnTo>
                  <a:pt x="4986" y="10631"/>
                </a:lnTo>
                <a:lnTo>
                  <a:pt x="5526" y="10931"/>
                </a:lnTo>
                <a:lnTo>
                  <a:pt x="6067" y="11171"/>
                </a:lnTo>
                <a:lnTo>
                  <a:pt x="6667" y="11351"/>
                </a:lnTo>
                <a:lnTo>
                  <a:pt x="7208" y="11471"/>
                </a:lnTo>
                <a:lnTo>
                  <a:pt x="7748" y="11532"/>
                </a:lnTo>
                <a:lnTo>
                  <a:pt x="8169" y="12192"/>
                </a:lnTo>
                <a:lnTo>
                  <a:pt x="8649" y="12853"/>
                </a:lnTo>
                <a:lnTo>
                  <a:pt x="9190" y="13453"/>
                </a:lnTo>
                <a:lnTo>
                  <a:pt x="9730" y="14054"/>
                </a:lnTo>
                <a:lnTo>
                  <a:pt x="10271" y="14534"/>
                </a:lnTo>
                <a:lnTo>
                  <a:pt x="10871" y="15015"/>
                </a:lnTo>
                <a:lnTo>
                  <a:pt x="11532" y="15375"/>
                </a:lnTo>
                <a:lnTo>
                  <a:pt x="12192" y="15675"/>
                </a:lnTo>
                <a:lnTo>
                  <a:pt x="12733" y="18918"/>
                </a:lnTo>
                <a:lnTo>
                  <a:pt x="12973" y="20720"/>
                </a:lnTo>
                <a:lnTo>
                  <a:pt x="12973" y="20720"/>
                </a:lnTo>
                <a:lnTo>
                  <a:pt x="12312" y="20600"/>
                </a:lnTo>
                <a:lnTo>
                  <a:pt x="11652" y="20540"/>
                </a:lnTo>
                <a:lnTo>
                  <a:pt x="10991" y="20480"/>
                </a:lnTo>
                <a:lnTo>
                  <a:pt x="10331" y="20360"/>
                </a:lnTo>
                <a:lnTo>
                  <a:pt x="9550" y="20180"/>
                </a:lnTo>
                <a:lnTo>
                  <a:pt x="8829" y="19879"/>
                </a:lnTo>
                <a:lnTo>
                  <a:pt x="7388" y="19279"/>
                </a:lnTo>
                <a:lnTo>
                  <a:pt x="7388" y="19039"/>
                </a:lnTo>
                <a:lnTo>
                  <a:pt x="7448" y="18858"/>
                </a:lnTo>
                <a:lnTo>
                  <a:pt x="7388" y="18558"/>
                </a:lnTo>
                <a:lnTo>
                  <a:pt x="7328" y="18258"/>
                </a:lnTo>
                <a:lnTo>
                  <a:pt x="7208" y="18018"/>
                </a:lnTo>
                <a:lnTo>
                  <a:pt x="6967" y="17777"/>
                </a:lnTo>
                <a:lnTo>
                  <a:pt x="6787" y="17597"/>
                </a:lnTo>
                <a:lnTo>
                  <a:pt x="6487" y="17477"/>
                </a:lnTo>
                <a:lnTo>
                  <a:pt x="6247" y="17417"/>
                </a:lnTo>
                <a:lnTo>
                  <a:pt x="5946" y="17357"/>
                </a:lnTo>
                <a:lnTo>
                  <a:pt x="5646" y="17417"/>
                </a:lnTo>
                <a:lnTo>
                  <a:pt x="5406" y="17477"/>
                </a:lnTo>
                <a:lnTo>
                  <a:pt x="5106" y="17597"/>
                </a:lnTo>
                <a:lnTo>
                  <a:pt x="4925" y="17777"/>
                </a:lnTo>
                <a:lnTo>
                  <a:pt x="4745" y="18018"/>
                </a:lnTo>
                <a:lnTo>
                  <a:pt x="4565" y="18258"/>
                </a:lnTo>
                <a:lnTo>
                  <a:pt x="4505" y="18558"/>
                </a:lnTo>
                <a:lnTo>
                  <a:pt x="4445" y="18858"/>
                </a:lnTo>
                <a:lnTo>
                  <a:pt x="4505" y="19159"/>
                </a:lnTo>
                <a:lnTo>
                  <a:pt x="4565" y="19399"/>
                </a:lnTo>
                <a:lnTo>
                  <a:pt x="4745" y="19639"/>
                </a:lnTo>
                <a:lnTo>
                  <a:pt x="4925" y="19879"/>
                </a:lnTo>
                <a:lnTo>
                  <a:pt x="5106" y="20060"/>
                </a:lnTo>
                <a:lnTo>
                  <a:pt x="5406" y="20180"/>
                </a:lnTo>
                <a:lnTo>
                  <a:pt x="5646" y="20300"/>
                </a:lnTo>
                <a:lnTo>
                  <a:pt x="6247" y="20300"/>
                </a:lnTo>
                <a:lnTo>
                  <a:pt x="6487" y="20180"/>
                </a:lnTo>
                <a:lnTo>
                  <a:pt x="6787" y="20060"/>
                </a:lnTo>
                <a:lnTo>
                  <a:pt x="6967" y="19879"/>
                </a:lnTo>
                <a:lnTo>
                  <a:pt x="7088" y="19759"/>
                </a:lnTo>
                <a:lnTo>
                  <a:pt x="7748" y="20240"/>
                </a:lnTo>
                <a:lnTo>
                  <a:pt x="8409" y="20660"/>
                </a:lnTo>
                <a:lnTo>
                  <a:pt x="9129" y="21020"/>
                </a:lnTo>
                <a:lnTo>
                  <a:pt x="9850" y="21261"/>
                </a:lnTo>
                <a:lnTo>
                  <a:pt x="10331" y="21441"/>
                </a:lnTo>
                <a:lnTo>
                  <a:pt x="9190" y="22041"/>
                </a:lnTo>
                <a:lnTo>
                  <a:pt x="8048" y="22582"/>
                </a:lnTo>
                <a:lnTo>
                  <a:pt x="7148" y="23002"/>
                </a:lnTo>
                <a:lnTo>
                  <a:pt x="6187" y="23423"/>
                </a:lnTo>
                <a:lnTo>
                  <a:pt x="5946" y="23002"/>
                </a:lnTo>
                <a:lnTo>
                  <a:pt x="5646" y="22642"/>
                </a:lnTo>
                <a:lnTo>
                  <a:pt x="5286" y="22402"/>
                </a:lnTo>
                <a:lnTo>
                  <a:pt x="4865" y="22222"/>
                </a:lnTo>
                <a:lnTo>
                  <a:pt x="4565" y="22162"/>
                </a:lnTo>
                <a:lnTo>
                  <a:pt x="4265" y="22101"/>
                </a:lnTo>
                <a:lnTo>
                  <a:pt x="3784" y="22162"/>
                </a:lnTo>
                <a:lnTo>
                  <a:pt x="3484" y="22342"/>
                </a:lnTo>
                <a:lnTo>
                  <a:pt x="3184" y="22522"/>
                </a:lnTo>
                <a:lnTo>
                  <a:pt x="3004" y="22642"/>
                </a:lnTo>
                <a:lnTo>
                  <a:pt x="2824" y="22822"/>
                </a:lnTo>
                <a:lnTo>
                  <a:pt x="2643" y="23122"/>
                </a:lnTo>
                <a:lnTo>
                  <a:pt x="2523" y="23483"/>
                </a:lnTo>
                <a:lnTo>
                  <a:pt x="2463" y="23963"/>
                </a:lnTo>
                <a:lnTo>
                  <a:pt x="2523" y="24444"/>
                </a:lnTo>
                <a:lnTo>
                  <a:pt x="2643" y="24804"/>
                </a:lnTo>
                <a:lnTo>
                  <a:pt x="2824" y="25104"/>
                </a:lnTo>
                <a:lnTo>
                  <a:pt x="2884" y="25104"/>
                </a:lnTo>
                <a:lnTo>
                  <a:pt x="2944" y="25164"/>
                </a:lnTo>
                <a:lnTo>
                  <a:pt x="3004" y="25284"/>
                </a:lnTo>
                <a:lnTo>
                  <a:pt x="3244" y="25465"/>
                </a:lnTo>
                <a:lnTo>
                  <a:pt x="3424" y="25645"/>
                </a:lnTo>
                <a:lnTo>
                  <a:pt x="3905" y="25825"/>
                </a:lnTo>
                <a:lnTo>
                  <a:pt x="4385" y="25885"/>
                </a:lnTo>
                <a:lnTo>
                  <a:pt x="4865" y="25825"/>
                </a:lnTo>
                <a:lnTo>
                  <a:pt x="5346" y="25645"/>
                </a:lnTo>
                <a:lnTo>
                  <a:pt x="5646" y="25405"/>
                </a:lnTo>
                <a:lnTo>
                  <a:pt x="5886" y="25164"/>
                </a:lnTo>
                <a:lnTo>
                  <a:pt x="6067" y="24924"/>
                </a:lnTo>
                <a:lnTo>
                  <a:pt x="6187" y="24624"/>
                </a:lnTo>
                <a:lnTo>
                  <a:pt x="6847" y="24444"/>
                </a:lnTo>
                <a:lnTo>
                  <a:pt x="7508" y="24263"/>
                </a:lnTo>
                <a:lnTo>
                  <a:pt x="8229" y="23903"/>
                </a:lnTo>
                <a:lnTo>
                  <a:pt x="8889" y="23543"/>
                </a:lnTo>
                <a:lnTo>
                  <a:pt x="9550" y="23062"/>
                </a:lnTo>
                <a:lnTo>
                  <a:pt x="10150" y="22642"/>
                </a:lnTo>
                <a:lnTo>
                  <a:pt x="10691" y="22162"/>
                </a:lnTo>
                <a:lnTo>
                  <a:pt x="11171" y="21621"/>
                </a:lnTo>
                <a:lnTo>
                  <a:pt x="11652" y="21741"/>
                </a:lnTo>
                <a:lnTo>
                  <a:pt x="12192" y="21801"/>
                </a:lnTo>
                <a:lnTo>
                  <a:pt x="12673" y="21801"/>
                </a:lnTo>
                <a:lnTo>
                  <a:pt x="13153" y="21741"/>
                </a:lnTo>
                <a:lnTo>
                  <a:pt x="13934" y="26185"/>
                </a:lnTo>
                <a:lnTo>
                  <a:pt x="14354" y="28407"/>
                </a:lnTo>
                <a:lnTo>
                  <a:pt x="14835" y="30629"/>
                </a:lnTo>
                <a:lnTo>
                  <a:pt x="14835" y="30629"/>
                </a:lnTo>
                <a:lnTo>
                  <a:pt x="14294" y="30509"/>
                </a:lnTo>
                <a:lnTo>
                  <a:pt x="13093" y="30269"/>
                </a:lnTo>
                <a:lnTo>
                  <a:pt x="11952" y="29969"/>
                </a:lnTo>
                <a:lnTo>
                  <a:pt x="9430" y="29368"/>
                </a:lnTo>
                <a:lnTo>
                  <a:pt x="9490" y="28948"/>
                </a:lnTo>
                <a:lnTo>
                  <a:pt x="9430" y="28528"/>
                </a:lnTo>
                <a:lnTo>
                  <a:pt x="9250" y="28107"/>
                </a:lnTo>
                <a:lnTo>
                  <a:pt x="9069" y="27807"/>
                </a:lnTo>
                <a:lnTo>
                  <a:pt x="8829" y="27627"/>
                </a:lnTo>
                <a:lnTo>
                  <a:pt x="8649" y="27446"/>
                </a:lnTo>
                <a:lnTo>
                  <a:pt x="8409" y="27386"/>
                </a:lnTo>
                <a:lnTo>
                  <a:pt x="8108" y="27266"/>
                </a:lnTo>
                <a:lnTo>
                  <a:pt x="7448" y="27266"/>
                </a:lnTo>
                <a:lnTo>
                  <a:pt x="7148" y="27326"/>
                </a:lnTo>
                <a:lnTo>
                  <a:pt x="6847" y="27507"/>
                </a:lnTo>
                <a:lnTo>
                  <a:pt x="6607" y="27687"/>
                </a:lnTo>
                <a:lnTo>
                  <a:pt x="6547" y="27747"/>
                </a:lnTo>
                <a:lnTo>
                  <a:pt x="6367" y="27987"/>
                </a:lnTo>
                <a:lnTo>
                  <a:pt x="6187" y="28287"/>
                </a:lnTo>
                <a:lnTo>
                  <a:pt x="6067" y="28588"/>
                </a:lnTo>
                <a:lnTo>
                  <a:pt x="6067" y="28948"/>
                </a:lnTo>
                <a:lnTo>
                  <a:pt x="6127" y="29428"/>
                </a:lnTo>
                <a:lnTo>
                  <a:pt x="6307" y="29849"/>
                </a:lnTo>
                <a:lnTo>
                  <a:pt x="6547" y="30149"/>
                </a:lnTo>
                <a:lnTo>
                  <a:pt x="6907" y="30449"/>
                </a:lnTo>
                <a:lnTo>
                  <a:pt x="7208" y="30569"/>
                </a:lnTo>
                <a:lnTo>
                  <a:pt x="7568" y="30629"/>
                </a:lnTo>
                <a:lnTo>
                  <a:pt x="7748" y="30690"/>
                </a:lnTo>
                <a:lnTo>
                  <a:pt x="7988" y="30629"/>
                </a:lnTo>
                <a:lnTo>
                  <a:pt x="8229" y="30629"/>
                </a:lnTo>
                <a:lnTo>
                  <a:pt x="8409" y="30509"/>
                </a:lnTo>
                <a:lnTo>
                  <a:pt x="8649" y="30449"/>
                </a:lnTo>
                <a:lnTo>
                  <a:pt x="8829" y="30329"/>
                </a:lnTo>
                <a:lnTo>
                  <a:pt x="9009" y="30149"/>
                </a:lnTo>
                <a:lnTo>
                  <a:pt x="9190" y="29909"/>
                </a:lnTo>
                <a:lnTo>
                  <a:pt x="10391" y="30509"/>
                </a:lnTo>
                <a:lnTo>
                  <a:pt x="10991" y="30750"/>
                </a:lnTo>
                <a:lnTo>
                  <a:pt x="11652" y="30990"/>
                </a:lnTo>
                <a:lnTo>
                  <a:pt x="13333" y="31530"/>
                </a:lnTo>
                <a:lnTo>
                  <a:pt x="14234" y="31771"/>
                </a:lnTo>
                <a:lnTo>
                  <a:pt x="15195" y="31891"/>
                </a:lnTo>
                <a:lnTo>
                  <a:pt x="15556" y="33212"/>
                </a:lnTo>
                <a:lnTo>
                  <a:pt x="15976" y="34533"/>
                </a:lnTo>
                <a:lnTo>
                  <a:pt x="16096" y="34653"/>
                </a:lnTo>
                <a:lnTo>
                  <a:pt x="16216" y="34773"/>
                </a:lnTo>
                <a:lnTo>
                  <a:pt x="16396" y="34833"/>
                </a:lnTo>
                <a:lnTo>
                  <a:pt x="16516" y="34833"/>
                </a:lnTo>
                <a:lnTo>
                  <a:pt x="16697" y="34773"/>
                </a:lnTo>
                <a:lnTo>
                  <a:pt x="16817" y="34713"/>
                </a:lnTo>
                <a:lnTo>
                  <a:pt x="16937" y="34593"/>
                </a:lnTo>
                <a:lnTo>
                  <a:pt x="16937" y="34413"/>
                </a:lnTo>
                <a:lnTo>
                  <a:pt x="16516" y="31831"/>
                </a:lnTo>
                <a:lnTo>
                  <a:pt x="16096" y="29488"/>
                </a:lnTo>
                <a:lnTo>
                  <a:pt x="17357" y="29308"/>
                </a:lnTo>
                <a:lnTo>
                  <a:pt x="18078" y="29128"/>
                </a:lnTo>
                <a:lnTo>
                  <a:pt x="18739" y="28948"/>
                </a:lnTo>
                <a:lnTo>
                  <a:pt x="19399" y="28708"/>
                </a:lnTo>
                <a:lnTo>
                  <a:pt x="20000" y="28347"/>
                </a:lnTo>
                <a:lnTo>
                  <a:pt x="20600" y="27987"/>
                </a:lnTo>
                <a:lnTo>
                  <a:pt x="21021" y="27567"/>
                </a:lnTo>
                <a:lnTo>
                  <a:pt x="21141" y="27507"/>
                </a:lnTo>
                <a:lnTo>
                  <a:pt x="21381" y="27507"/>
                </a:lnTo>
                <a:lnTo>
                  <a:pt x="21621" y="27386"/>
                </a:lnTo>
                <a:lnTo>
                  <a:pt x="21982" y="27206"/>
                </a:lnTo>
                <a:lnTo>
                  <a:pt x="22222" y="26906"/>
                </a:lnTo>
                <a:lnTo>
                  <a:pt x="22402" y="26546"/>
                </a:lnTo>
                <a:lnTo>
                  <a:pt x="22522" y="26125"/>
                </a:lnTo>
                <a:lnTo>
                  <a:pt x="22522" y="26065"/>
                </a:lnTo>
                <a:lnTo>
                  <a:pt x="22522" y="25705"/>
                </a:lnTo>
                <a:lnTo>
                  <a:pt x="22462" y="25405"/>
                </a:lnTo>
                <a:lnTo>
                  <a:pt x="22342" y="25104"/>
                </a:lnTo>
                <a:lnTo>
                  <a:pt x="22162" y="24804"/>
                </a:lnTo>
                <a:lnTo>
                  <a:pt x="21922" y="24564"/>
                </a:lnTo>
                <a:lnTo>
                  <a:pt x="21681" y="24384"/>
                </a:lnTo>
                <a:lnTo>
                  <a:pt x="21381" y="24203"/>
                </a:lnTo>
                <a:lnTo>
                  <a:pt x="21021" y="24083"/>
                </a:lnTo>
                <a:lnTo>
                  <a:pt x="20480" y="24023"/>
                </a:lnTo>
                <a:lnTo>
                  <a:pt x="19940" y="24143"/>
                </a:lnTo>
                <a:lnTo>
                  <a:pt x="19639" y="24203"/>
                </a:lnTo>
                <a:lnTo>
                  <a:pt x="19399" y="24324"/>
                </a:lnTo>
                <a:lnTo>
                  <a:pt x="19219" y="24504"/>
                </a:lnTo>
                <a:lnTo>
                  <a:pt x="18979" y="24684"/>
                </a:lnTo>
                <a:lnTo>
                  <a:pt x="18799" y="24864"/>
                </a:lnTo>
                <a:lnTo>
                  <a:pt x="18618" y="25104"/>
                </a:lnTo>
                <a:lnTo>
                  <a:pt x="18438" y="25345"/>
                </a:lnTo>
                <a:lnTo>
                  <a:pt x="18318" y="25645"/>
                </a:lnTo>
                <a:lnTo>
                  <a:pt x="18258" y="26065"/>
                </a:lnTo>
                <a:lnTo>
                  <a:pt x="18258" y="26486"/>
                </a:lnTo>
                <a:lnTo>
                  <a:pt x="18378" y="26906"/>
                </a:lnTo>
                <a:lnTo>
                  <a:pt x="18558" y="27326"/>
                </a:lnTo>
                <a:lnTo>
                  <a:pt x="18678" y="27507"/>
                </a:lnTo>
                <a:lnTo>
                  <a:pt x="18018" y="27807"/>
                </a:lnTo>
                <a:lnTo>
                  <a:pt x="17297" y="28047"/>
                </a:lnTo>
                <a:lnTo>
                  <a:pt x="16637" y="28227"/>
                </a:lnTo>
                <a:lnTo>
                  <a:pt x="15856" y="28347"/>
                </a:lnTo>
                <a:lnTo>
                  <a:pt x="15435" y="26125"/>
                </a:lnTo>
                <a:lnTo>
                  <a:pt x="15736" y="25825"/>
                </a:lnTo>
                <a:lnTo>
                  <a:pt x="16036" y="25465"/>
                </a:lnTo>
                <a:lnTo>
                  <a:pt x="16577" y="24684"/>
                </a:lnTo>
                <a:lnTo>
                  <a:pt x="17537" y="23062"/>
                </a:lnTo>
                <a:lnTo>
                  <a:pt x="18138" y="22041"/>
                </a:lnTo>
                <a:lnTo>
                  <a:pt x="18739" y="20960"/>
                </a:lnTo>
                <a:lnTo>
                  <a:pt x="19279" y="19819"/>
                </a:lnTo>
                <a:lnTo>
                  <a:pt x="19760" y="18738"/>
                </a:lnTo>
                <a:lnTo>
                  <a:pt x="20420" y="17057"/>
                </a:lnTo>
                <a:lnTo>
                  <a:pt x="21021" y="15315"/>
                </a:lnTo>
                <a:lnTo>
                  <a:pt x="21501" y="13573"/>
                </a:lnTo>
                <a:lnTo>
                  <a:pt x="21741" y="12673"/>
                </a:lnTo>
                <a:lnTo>
                  <a:pt x="21861" y="11772"/>
                </a:lnTo>
                <a:lnTo>
                  <a:pt x="22282" y="11652"/>
                </a:lnTo>
                <a:lnTo>
                  <a:pt x="22642" y="11532"/>
                </a:lnTo>
                <a:lnTo>
                  <a:pt x="22943" y="11351"/>
                </a:lnTo>
                <a:lnTo>
                  <a:pt x="23123" y="11171"/>
                </a:lnTo>
                <a:lnTo>
                  <a:pt x="23303" y="10991"/>
                </a:lnTo>
                <a:lnTo>
                  <a:pt x="23483" y="10691"/>
                </a:lnTo>
                <a:lnTo>
                  <a:pt x="23603" y="10330"/>
                </a:lnTo>
                <a:lnTo>
                  <a:pt x="23663" y="10270"/>
                </a:lnTo>
                <a:lnTo>
                  <a:pt x="23723" y="9790"/>
                </a:lnTo>
                <a:lnTo>
                  <a:pt x="23663" y="9249"/>
                </a:lnTo>
                <a:lnTo>
                  <a:pt x="23423" y="8769"/>
                </a:lnTo>
                <a:lnTo>
                  <a:pt x="23123" y="8409"/>
                </a:lnTo>
                <a:lnTo>
                  <a:pt x="22762" y="8108"/>
                </a:lnTo>
                <a:lnTo>
                  <a:pt x="22282" y="7868"/>
                </a:lnTo>
                <a:lnTo>
                  <a:pt x="21801" y="7808"/>
                </a:lnTo>
                <a:lnTo>
                  <a:pt x="21261" y="7868"/>
                </a:lnTo>
                <a:lnTo>
                  <a:pt x="21201" y="7928"/>
                </a:lnTo>
                <a:lnTo>
                  <a:pt x="20780" y="8108"/>
                </a:lnTo>
                <a:lnTo>
                  <a:pt x="20420" y="8349"/>
                </a:lnTo>
                <a:lnTo>
                  <a:pt x="20180" y="8589"/>
                </a:lnTo>
                <a:lnTo>
                  <a:pt x="20060" y="8829"/>
                </a:lnTo>
                <a:lnTo>
                  <a:pt x="19940" y="9009"/>
                </a:lnTo>
                <a:lnTo>
                  <a:pt x="19820" y="9369"/>
                </a:lnTo>
                <a:lnTo>
                  <a:pt x="19820" y="9430"/>
                </a:lnTo>
                <a:lnTo>
                  <a:pt x="19760" y="9790"/>
                </a:lnTo>
                <a:lnTo>
                  <a:pt x="19760" y="10150"/>
                </a:lnTo>
                <a:lnTo>
                  <a:pt x="19820" y="10390"/>
                </a:lnTo>
                <a:lnTo>
                  <a:pt x="19880" y="10631"/>
                </a:lnTo>
                <a:lnTo>
                  <a:pt x="20060" y="10931"/>
                </a:lnTo>
                <a:lnTo>
                  <a:pt x="20300" y="11231"/>
                </a:lnTo>
                <a:lnTo>
                  <a:pt x="20660" y="11532"/>
                </a:lnTo>
                <a:lnTo>
                  <a:pt x="21141" y="11712"/>
                </a:lnTo>
                <a:lnTo>
                  <a:pt x="20600" y="13453"/>
                </a:lnTo>
                <a:lnTo>
                  <a:pt x="20060" y="15195"/>
                </a:lnTo>
                <a:lnTo>
                  <a:pt x="19459" y="16937"/>
                </a:lnTo>
                <a:lnTo>
                  <a:pt x="18739" y="18618"/>
                </a:lnTo>
                <a:lnTo>
                  <a:pt x="18799" y="17898"/>
                </a:lnTo>
                <a:lnTo>
                  <a:pt x="18739" y="17117"/>
                </a:lnTo>
                <a:lnTo>
                  <a:pt x="18558" y="15675"/>
                </a:lnTo>
                <a:lnTo>
                  <a:pt x="18498" y="14294"/>
                </a:lnTo>
                <a:lnTo>
                  <a:pt x="18438" y="13573"/>
                </a:lnTo>
                <a:lnTo>
                  <a:pt x="18318" y="12853"/>
                </a:lnTo>
                <a:lnTo>
                  <a:pt x="18498" y="12432"/>
                </a:lnTo>
                <a:lnTo>
                  <a:pt x="18618" y="12012"/>
                </a:lnTo>
                <a:lnTo>
                  <a:pt x="18618" y="11592"/>
                </a:lnTo>
                <a:lnTo>
                  <a:pt x="18498" y="11171"/>
                </a:lnTo>
                <a:lnTo>
                  <a:pt x="18318" y="10811"/>
                </a:lnTo>
                <a:lnTo>
                  <a:pt x="17958" y="10511"/>
                </a:lnTo>
                <a:lnTo>
                  <a:pt x="17778" y="10390"/>
                </a:lnTo>
                <a:lnTo>
                  <a:pt x="17597" y="10270"/>
                </a:lnTo>
                <a:lnTo>
                  <a:pt x="17297" y="10210"/>
                </a:lnTo>
                <a:lnTo>
                  <a:pt x="17057" y="10210"/>
                </a:lnTo>
                <a:lnTo>
                  <a:pt x="16697" y="10270"/>
                </a:lnTo>
                <a:lnTo>
                  <a:pt x="16396" y="10330"/>
                </a:lnTo>
                <a:lnTo>
                  <a:pt x="16096" y="10511"/>
                </a:lnTo>
                <a:lnTo>
                  <a:pt x="15856" y="10691"/>
                </a:lnTo>
                <a:lnTo>
                  <a:pt x="15736" y="10991"/>
                </a:lnTo>
                <a:lnTo>
                  <a:pt x="15616" y="11231"/>
                </a:lnTo>
                <a:lnTo>
                  <a:pt x="15495" y="11532"/>
                </a:lnTo>
                <a:lnTo>
                  <a:pt x="15495" y="11832"/>
                </a:lnTo>
                <a:lnTo>
                  <a:pt x="15495" y="12132"/>
                </a:lnTo>
                <a:lnTo>
                  <a:pt x="15616" y="12432"/>
                </a:lnTo>
                <a:lnTo>
                  <a:pt x="15736" y="12673"/>
                </a:lnTo>
                <a:lnTo>
                  <a:pt x="15856" y="12973"/>
                </a:lnTo>
                <a:lnTo>
                  <a:pt x="16096" y="13153"/>
                </a:lnTo>
                <a:lnTo>
                  <a:pt x="16396" y="13333"/>
                </a:lnTo>
                <a:lnTo>
                  <a:pt x="16697" y="13393"/>
                </a:lnTo>
                <a:lnTo>
                  <a:pt x="17057" y="13453"/>
                </a:lnTo>
                <a:lnTo>
                  <a:pt x="17177" y="13453"/>
                </a:lnTo>
                <a:lnTo>
                  <a:pt x="17237" y="14715"/>
                </a:lnTo>
                <a:lnTo>
                  <a:pt x="17297" y="15916"/>
                </a:lnTo>
                <a:lnTo>
                  <a:pt x="17357" y="16877"/>
                </a:lnTo>
                <a:lnTo>
                  <a:pt x="17357" y="17837"/>
                </a:lnTo>
                <a:lnTo>
                  <a:pt x="17417" y="18318"/>
                </a:lnTo>
                <a:lnTo>
                  <a:pt x="17537" y="18798"/>
                </a:lnTo>
                <a:lnTo>
                  <a:pt x="17658" y="19279"/>
                </a:lnTo>
                <a:lnTo>
                  <a:pt x="17898" y="19699"/>
                </a:lnTo>
                <a:lnTo>
                  <a:pt x="18018" y="19819"/>
                </a:lnTo>
                <a:lnTo>
                  <a:pt x="18198" y="19879"/>
                </a:lnTo>
                <a:lnTo>
                  <a:pt x="17477" y="21261"/>
                </a:lnTo>
                <a:lnTo>
                  <a:pt x="16697" y="22582"/>
                </a:lnTo>
                <a:lnTo>
                  <a:pt x="15916" y="23723"/>
                </a:lnTo>
                <a:lnTo>
                  <a:pt x="15195" y="24864"/>
                </a:lnTo>
                <a:lnTo>
                  <a:pt x="14595" y="21981"/>
                </a:lnTo>
                <a:lnTo>
                  <a:pt x="14054" y="19039"/>
                </a:lnTo>
                <a:lnTo>
                  <a:pt x="13393" y="15075"/>
                </a:lnTo>
                <a:lnTo>
                  <a:pt x="12853" y="11111"/>
                </a:lnTo>
                <a:lnTo>
                  <a:pt x="12733" y="9970"/>
                </a:lnTo>
                <a:lnTo>
                  <a:pt x="13574" y="9309"/>
                </a:lnTo>
                <a:lnTo>
                  <a:pt x="14354" y="8529"/>
                </a:lnTo>
                <a:lnTo>
                  <a:pt x="15015" y="7748"/>
                </a:lnTo>
                <a:lnTo>
                  <a:pt x="15676" y="6847"/>
                </a:lnTo>
                <a:lnTo>
                  <a:pt x="16036" y="6247"/>
                </a:lnTo>
                <a:lnTo>
                  <a:pt x="16336" y="5646"/>
                </a:lnTo>
                <a:lnTo>
                  <a:pt x="16637" y="4985"/>
                </a:lnTo>
                <a:lnTo>
                  <a:pt x="16877" y="4325"/>
                </a:lnTo>
                <a:lnTo>
                  <a:pt x="17177" y="4265"/>
                </a:lnTo>
                <a:lnTo>
                  <a:pt x="17477" y="4205"/>
                </a:lnTo>
                <a:lnTo>
                  <a:pt x="17658" y="4024"/>
                </a:lnTo>
                <a:lnTo>
                  <a:pt x="17838" y="3844"/>
                </a:lnTo>
                <a:lnTo>
                  <a:pt x="18018" y="3664"/>
                </a:lnTo>
                <a:lnTo>
                  <a:pt x="18078" y="3424"/>
                </a:lnTo>
                <a:lnTo>
                  <a:pt x="18138" y="3184"/>
                </a:lnTo>
                <a:lnTo>
                  <a:pt x="18138" y="2883"/>
                </a:lnTo>
                <a:lnTo>
                  <a:pt x="18138" y="2643"/>
                </a:lnTo>
                <a:lnTo>
                  <a:pt x="18078" y="2403"/>
                </a:lnTo>
                <a:lnTo>
                  <a:pt x="17958" y="2163"/>
                </a:lnTo>
                <a:lnTo>
                  <a:pt x="17838" y="1983"/>
                </a:lnTo>
                <a:lnTo>
                  <a:pt x="17597" y="1802"/>
                </a:lnTo>
                <a:lnTo>
                  <a:pt x="17417" y="1682"/>
                </a:lnTo>
                <a:lnTo>
                  <a:pt x="17117" y="1562"/>
                </a:lnTo>
                <a:lnTo>
                  <a:pt x="16577" y="1562"/>
                </a:lnTo>
                <a:lnTo>
                  <a:pt x="16336" y="1622"/>
                </a:lnTo>
                <a:lnTo>
                  <a:pt x="16156" y="1742"/>
                </a:lnTo>
                <a:lnTo>
                  <a:pt x="15976" y="1862"/>
                </a:lnTo>
                <a:lnTo>
                  <a:pt x="15676" y="2163"/>
                </a:lnTo>
                <a:lnTo>
                  <a:pt x="15556" y="2523"/>
                </a:lnTo>
                <a:lnTo>
                  <a:pt x="15495" y="2943"/>
                </a:lnTo>
                <a:lnTo>
                  <a:pt x="15495" y="3304"/>
                </a:lnTo>
                <a:lnTo>
                  <a:pt x="15676" y="3724"/>
                </a:lnTo>
                <a:lnTo>
                  <a:pt x="15916" y="4024"/>
                </a:lnTo>
                <a:lnTo>
                  <a:pt x="15495" y="5166"/>
                </a:lnTo>
                <a:lnTo>
                  <a:pt x="15255" y="5706"/>
                </a:lnTo>
                <a:lnTo>
                  <a:pt x="14955" y="6247"/>
                </a:lnTo>
                <a:lnTo>
                  <a:pt x="14475" y="6967"/>
                </a:lnTo>
                <a:lnTo>
                  <a:pt x="13874" y="7688"/>
                </a:lnTo>
                <a:lnTo>
                  <a:pt x="13273" y="8409"/>
                </a:lnTo>
                <a:lnTo>
                  <a:pt x="12613" y="9009"/>
                </a:lnTo>
                <a:lnTo>
                  <a:pt x="12373" y="7448"/>
                </a:lnTo>
                <a:lnTo>
                  <a:pt x="12312" y="6547"/>
                </a:lnTo>
                <a:lnTo>
                  <a:pt x="12132" y="5646"/>
                </a:lnTo>
                <a:lnTo>
                  <a:pt x="12373" y="5526"/>
                </a:lnTo>
                <a:lnTo>
                  <a:pt x="12793" y="5166"/>
                </a:lnTo>
                <a:lnTo>
                  <a:pt x="13153" y="4745"/>
                </a:lnTo>
                <a:lnTo>
                  <a:pt x="13333" y="4205"/>
                </a:lnTo>
                <a:lnTo>
                  <a:pt x="13454" y="3784"/>
                </a:lnTo>
                <a:lnTo>
                  <a:pt x="13393" y="3364"/>
                </a:lnTo>
                <a:lnTo>
                  <a:pt x="13333" y="2943"/>
                </a:lnTo>
                <a:lnTo>
                  <a:pt x="13153" y="2523"/>
                </a:lnTo>
                <a:lnTo>
                  <a:pt x="13093" y="2523"/>
                </a:lnTo>
                <a:lnTo>
                  <a:pt x="12793" y="2103"/>
                </a:lnTo>
                <a:lnTo>
                  <a:pt x="12433" y="1802"/>
                </a:lnTo>
                <a:lnTo>
                  <a:pt x="12072" y="1622"/>
                </a:lnTo>
                <a:lnTo>
                  <a:pt x="11832" y="1562"/>
                </a:lnTo>
                <a:lnTo>
                  <a:pt x="11532" y="1502"/>
                </a:lnTo>
                <a:lnTo>
                  <a:pt x="11111" y="1442"/>
                </a:lnTo>
                <a:lnTo>
                  <a:pt x="10691" y="1562"/>
                </a:lnTo>
                <a:lnTo>
                  <a:pt x="10150" y="1742"/>
                </a:lnTo>
                <a:lnTo>
                  <a:pt x="9790" y="1983"/>
                </a:lnTo>
                <a:lnTo>
                  <a:pt x="9550" y="2343"/>
                </a:lnTo>
                <a:lnTo>
                  <a:pt x="9370" y="2523"/>
                </a:lnTo>
                <a:lnTo>
                  <a:pt x="9250" y="2823"/>
                </a:lnTo>
                <a:lnTo>
                  <a:pt x="9190" y="3064"/>
                </a:lnTo>
                <a:lnTo>
                  <a:pt x="9129" y="3364"/>
                </a:lnTo>
                <a:lnTo>
                  <a:pt x="9069" y="3784"/>
                </a:lnTo>
                <a:lnTo>
                  <a:pt x="9190" y="4205"/>
                </a:lnTo>
                <a:lnTo>
                  <a:pt x="9370" y="4745"/>
                </a:lnTo>
                <a:lnTo>
                  <a:pt x="9730" y="5166"/>
                </a:lnTo>
                <a:lnTo>
                  <a:pt x="10030" y="5466"/>
                </a:lnTo>
                <a:lnTo>
                  <a:pt x="10391" y="5646"/>
                </a:lnTo>
                <a:lnTo>
                  <a:pt x="10691" y="5706"/>
                </a:lnTo>
                <a:lnTo>
                  <a:pt x="10991" y="5766"/>
                </a:lnTo>
                <a:lnTo>
                  <a:pt x="11051" y="5766"/>
                </a:lnTo>
                <a:lnTo>
                  <a:pt x="11111" y="6607"/>
                </a:lnTo>
                <a:lnTo>
                  <a:pt x="11171" y="7388"/>
                </a:lnTo>
                <a:lnTo>
                  <a:pt x="11352" y="9369"/>
                </a:lnTo>
                <a:lnTo>
                  <a:pt x="11652" y="11351"/>
                </a:lnTo>
                <a:lnTo>
                  <a:pt x="12012" y="14354"/>
                </a:lnTo>
                <a:lnTo>
                  <a:pt x="11051" y="13513"/>
                </a:lnTo>
                <a:lnTo>
                  <a:pt x="10511" y="13033"/>
                </a:lnTo>
                <a:lnTo>
                  <a:pt x="10090" y="12552"/>
                </a:lnTo>
                <a:lnTo>
                  <a:pt x="9430" y="11832"/>
                </a:lnTo>
                <a:lnTo>
                  <a:pt x="8889" y="11051"/>
                </a:lnTo>
                <a:lnTo>
                  <a:pt x="8349" y="10210"/>
                </a:lnTo>
                <a:lnTo>
                  <a:pt x="7928" y="9369"/>
                </a:lnTo>
                <a:lnTo>
                  <a:pt x="7508" y="8469"/>
                </a:lnTo>
                <a:lnTo>
                  <a:pt x="7208" y="7568"/>
                </a:lnTo>
                <a:lnTo>
                  <a:pt x="6907" y="6607"/>
                </a:lnTo>
                <a:lnTo>
                  <a:pt x="6727" y="5706"/>
                </a:lnTo>
                <a:lnTo>
                  <a:pt x="6667" y="5166"/>
                </a:lnTo>
                <a:lnTo>
                  <a:pt x="6607" y="4625"/>
                </a:lnTo>
                <a:lnTo>
                  <a:pt x="6607" y="3544"/>
                </a:lnTo>
                <a:lnTo>
                  <a:pt x="6847" y="3364"/>
                </a:lnTo>
                <a:lnTo>
                  <a:pt x="7027" y="3124"/>
                </a:lnTo>
                <a:lnTo>
                  <a:pt x="7148" y="2943"/>
                </a:lnTo>
                <a:lnTo>
                  <a:pt x="7268" y="2703"/>
                </a:lnTo>
                <a:lnTo>
                  <a:pt x="7388" y="2343"/>
                </a:lnTo>
                <a:lnTo>
                  <a:pt x="7388" y="1983"/>
                </a:lnTo>
                <a:lnTo>
                  <a:pt x="7328" y="1502"/>
                </a:lnTo>
                <a:lnTo>
                  <a:pt x="7148" y="1022"/>
                </a:lnTo>
                <a:lnTo>
                  <a:pt x="6967" y="721"/>
                </a:lnTo>
                <a:lnTo>
                  <a:pt x="6667" y="481"/>
                </a:lnTo>
                <a:lnTo>
                  <a:pt x="6367" y="301"/>
                </a:lnTo>
                <a:lnTo>
                  <a:pt x="6007" y="181"/>
                </a:lnTo>
                <a:lnTo>
                  <a:pt x="5826" y="61"/>
                </a:lnTo>
                <a:lnTo>
                  <a:pt x="5406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85175" y="1357834"/>
            <a:ext cx="593718" cy="585721"/>
          </a:xfrm>
          <a:custGeom>
            <a:avLst/>
            <a:gdLst/>
            <a:ahLst/>
            <a:cxnLst/>
            <a:rect l="l" t="t" r="r" b="b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-5980575" flipH="1">
            <a:off x="1895115" y="2354641"/>
            <a:ext cx="308215" cy="1104565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5765632" flipH="1">
            <a:off x="6708220" y="3190507"/>
            <a:ext cx="374902" cy="981337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509225" y="873600"/>
            <a:ext cx="4125600" cy="3396300"/>
          </a:xfrm>
          <a:prstGeom prst="rect">
            <a:avLst/>
          </a:prstGeom>
          <a:solidFill>
            <a:srgbClr val="CE2F1C"/>
          </a:solidFill>
          <a:ln w="762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2635749" y="994500"/>
            <a:ext cx="3872400" cy="3154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2635750" y="994500"/>
            <a:ext cx="3872400" cy="31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 rot="-2593752" flipH="1">
            <a:off x="4194025" y="3851033"/>
            <a:ext cx="908350" cy="800253"/>
          </a:xfrm>
          <a:custGeom>
            <a:avLst/>
            <a:gdLst/>
            <a:ahLst/>
            <a:cxnLst/>
            <a:rect l="l" t="t" r="r" b="b"/>
            <a:pathLst>
              <a:path w="36335" h="32011" extrusionOk="0">
                <a:moveTo>
                  <a:pt x="33392" y="2222"/>
                </a:moveTo>
                <a:lnTo>
                  <a:pt x="33452" y="2282"/>
                </a:lnTo>
                <a:lnTo>
                  <a:pt x="33392" y="2342"/>
                </a:lnTo>
                <a:lnTo>
                  <a:pt x="33031" y="2823"/>
                </a:lnTo>
                <a:lnTo>
                  <a:pt x="32551" y="3183"/>
                </a:lnTo>
                <a:lnTo>
                  <a:pt x="31530" y="3904"/>
                </a:lnTo>
                <a:lnTo>
                  <a:pt x="29728" y="5465"/>
                </a:lnTo>
                <a:lnTo>
                  <a:pt x="28707" y="6306"/>
                </a:lnTo>
                <a:lnTo>
                  <a:pt x="27746" y="7207"/>
                </a:lnTo>
                <a:lnTo>
                  <a:pt x="26845" y="8108"/>
                </a:lnTo>
                <a:lnTo>
                  <a:pt x="25945" y="9069"/>
                </a:lnTo>
                <a:lnTo>
                  <a:pt x="24263" y="10930"/>
                </a:lnTo>
                <a:lnTo>
                  <a:pt x="22762" y="12912"/>
                </a:lnTo>
                <a:lnTo>
                  <a:pt x="21981" y="13993"/>
                </a:lnTo>
                <a:lnTo>
                  <a:pt x="21260" y="15074"/>
                </a:lnTo>
                <a:lnTo>
                  <a:pt x="20660" y="16035"/>
                </a:lnTo>
                <a:lnTo>
                  <a:pt x="20359" y="16516"/>
                </a:lnTo>
                <a:lnTo>
                  <a:pt x="20179" y="16756"/>
                </a:lnTo>
                <a:lnTo>
                  <a:pt x="19939" y="16936"/>
                </a:lnTo>
                <a:lnTo>
                  <a:pt x="19639" y="16936"/>
                </a:lnTo>
                <a:lnTo>
                  <a:pt x="19518" y="16816"/>
                </a:lnTo>
                <a:lnTo>
                  <a:pt x="19458" y="16636"/>
                </a:lnTo>
                <a:lnTo>
                  <a:pt x="19518" y="16336"/>
                </a:lnTo>
                <a:lnTo>
                  <a:pt x="19639" y="16095"/>
                </a:lnTo>
                <a:lnTo>
                  <a:pt x="19939" y="15555"/>
                </a:lnTo>
                <a:lnTo>
                  <a:pt x="20599" y="14534"/>
                </a:lnTo>
                <a:lnTo>
                  <a:pt x="21320" y="13513"/>
                </a:lnTo>
                <a:lnTo>
                  <a:pt x="22041" y="12492"/>
                </a:lnTo>
                <a:lnTo>
                  <a:pt x="22822" y="11471"/>
                </a:lnTo>
                <a:lnTo>
                  <a:pt x="23662" y="10450"/>
                </a:lnTo>
                <a:lnTo>
                  <a:pt x="24503" y="9489"/>
                </a:lnTo>
                <a:lnTo>
                  <a:pt x="25404" y="8528"/>
                </a:lnTo>
                <a:lnTo>
                  <a:pt x="27206" y="6726"/>
                </a:lnTo>
                <a:lnTo>
                  <a:pt x="28167" y="5886"/>
                </a:lnTo>
                <a:lnTo>
                  <a:pt x="29128" y="5045"/>
                </a:lnTo>
                <a:lnTo>
                  <a:pt x="30088" y="4264"/>
                </a:lnTo>
                <a:lnTo>
                  <a:pt x="31109" y="3543"/>
                </a:lnTo>
                <a:lnTo>
                  <a:pt x="32130" y="2763"/>
                </a:lnTo>
                <a:lnTo>
                  <a:pt x="32731" y="2462"/>
                </a:lnTo>
                <a:lnTo>
                  <a:pt x="33271" y="2222"/>
                </a:lnTo>
                <a:close/>
                <a:moveTo>
                  <a:pt x="16035" y="17417"/>
                </a:moveTo>
                <a:lnTo>
                  <a:pt x="16155" y="17477"/>
                </a:lnTo>
                <a:lnTo>
                  <a:pt x="16215" y="17597"/>
                </a:lnTo>
                <a:lnTo>
                  <a:pt x="16335" y="17717"/>
                </a:lnTo>
                <a:lnTo>
                  <a:pt x="16335" y="17837"/>
                </a:lnTo>
                <a:lnTo>
                  <a:pt x="16335" y="18017"/>
                </a:lnTo>
                <a:lnTo>
                  <a:pt x="16335" y="18137"/>
                </a:lnTo>
                <a:lnTo>
                  <a:pt x="16215" y="18257"/>
                </a:lnTo>
                <a:lnTo>
                  <a:pt x="16155" y="18317"/>
                </a:lnTo>
                <a:lnTo>
                  <a:pt x="15855" y="18437"/>
                </a:lnTo>
                <a:lnTo>
                  <a:pt x="15735" y="18377"/>
                </a:lnTo>
                <a:lnTo>
                  <a:pt x="15615" y="18377"/>
                </a:lnTo>
                <a:lnTo>
                  <a:pt x="15615" y="18317"/>
                </a:lnTo>
                <a:lnTo>
                  <a:pt x="15435" y="18197"/>
                </a:lnTo>
                <a:lnTo>
                  <a:pt x="15375" y="17957"/>
                </a:lnTo>
                <a:lnTo>
                  <a:pt x="15375" y="17777"/>
                </a:lnTo>
                <a:lnTo>
                  <a:pt x="15495" y="17597"/>
                </a:lnTo>
                <a:lnTo>
                  <a:pt x="15495" y="17537"/>
                </a:lnTo>
                <a:lnTo>
                  <a:pt x="15615" y="17477"/>
                </a:lnTo>
                <a:lnTo>
                  <a:pt x="15735" y="17417"/>
                </a:lnTo>
                <a:close/>
                <a:moveTo>
                  <a:pt x="20479" y="21200"/>
                </a:moveTo>
                <a:lnTo>
                  <a:pt x="20840" y="21260"/>
                </a:lnTo>
                <a:lnTo>
                  <a:pt x="21080" y="21440"/>
                </a:lnTo>
                <a:lnTo>
                  <a:pt x="21260" y="21741"/>
                </a:lnTo>
                <a:lnTo>
                  <a:pt x="21320" y="22041"/>
                </a:lnTo>
                <a:lnTo>
                  <a:pt x="21320" y="22221"/>
                </a:lnTo>
                <a:lnTo>
                  <a:pt x="21260" y="22401"/>
                </a:lnTo>
                <a:lnTo>
                  <a:pt x="21080" y="22641"/>
                </a:lnTo>
                <a:lnTo>
                  <a:pt x="20780" y="22822"/>
                </a:lnTo>
                <a:lnTo>
                  <a:pt x="20479" y="22882"/>
                </a:lnTo>
                <a:lnTo>
                  <a:pt x="20179" y="22822"/>
                </a:lnTo>
                <a:lnTo>
                  <a:pt x="19879" y="22641"/>
                </a:lnTo>
                <a:lnTo>
                  <a:pt x="19699" y="22401"/>
                </a:lnTo>
                <a:lnTo>
                  <a:pt x="19639" y="22041"/>
                </a:lnTo>
                <a:lnTo>
                  <a:pt x="19639" y="21921"/>
                </a:lnTo>
                <a:lnTo>
                  <a:pt x="19699" y="21741"/>
                </a:lnTo>
                <a:lnTo>
                  <a:pt x="19879" y="21440"/>
                </a:lnTo>
                <a:lnTo>
                  <a:pt x="20179" y="21260"/>
                </a:lnTo>
                <a:lnTo>
                  <a:pt x="20479" y="21200"/>
                </a:lnTo>
                <a:close/>
                <a:moveTo>
                  <a:pt x="15855" y="21921"/>
                </a:moveTo>
                <a:lnTo>
                  <a:pt x="16035" y="21981"/>
                </a:lnTo>
                <a:lnTo>
                  <a:pt x="16215" y="22101"/>
                </a:lnTo>
                <a:lnTo>
                  <a:pt x="16335" y="22281"/>
                </a:lnTo>
                <a:lnTo>
                  <a:pt x="16395" y="22461"/>
                </a:lnTo>
                <a:lnTo>
                  <a:pt x="16335" y="22702"/>
                </a:lnTo>
                <a:lnTo>
                  <a:pt x="16215" y="22882"/>
                </a:lnTo>
                <a:lnTo>
                  <a:pt x="16035" y="23002"/>
                </a:lnTo>
                <a:lnTo>
                  <a:pt x="15855" y="23062"/>
                </a:lnTo>
                <a:lnTo>
                  <a:pt x="15615" y="23002"/>
                </a:lnTo>
                <a:lnTo>
                  <a:pt x="15435" y="22882"/>
                </a:lnTo>
                <a:lnTo>
                  <a:pt x="15314" y="22702"/>
                </a:lnTo>
                <a:lnTo>
                  <a:pt x="15254" y="22461"/>
                </a:lnTo>
                <a:lnTo>
                  <a:pt x="15314" y="22281"/>
                </a:lnTo>
                <a:lnTo>
                  <a:pt x="15435" y="22101"/>
                </a:lnTo>
                <a:lnTo>
                  <a:pt x="15615" y="21981"/>
                </a:lnTo>
                <a:lnTo>
                  <a:pt x="15855" y="21921"/>
                </a:lnTo>
                <a:close/>
                <a:moveTo>
                  <a:pt x="25764" y="0"/>
                </a:moveTo>
                <a:lnTo>
                  <a:pt x="25704" y="60"/>
                </a:lnTo>
                <a:lnTo>
                  <a:pt x="25584" y="300"/>
                </a:lnTo>
                <a:lnTo>
                  <a:pt x="25524" y="481"/>
                </a:lnTo>
                <a:lnTo>
                  <a:pt x="25344" y="300"/>
                </a:lnTo>
                <a:lnTo>
                  <a:pt x="25284" y="300"/>
                </a:lnTo>
                <a:lnTo>
                  <a:pt x="25224" y="360"/>
                </a:lnTo>
                <a:lnTo>
                  <a:pt x="24984" y="1021"/>
                </a:lnTo>
                <a:lnTo>
                  <a:pt x="24924" y="1381"/>
                </a:lnTo>
                <a:lnTo>
                  <a:pt x="24803" y="1682"/>
                </a:lnTo>
                <a:lnTo>
                  <a:pt x="24563" y="1982"/>
                </a:lnTo>
                <a:lnTo>
                  <a:pt x="24323" y="2282"/>
                </a:lnTo>
                <a:lnTo>
                  <a:pt x="24083" y="2523"/>
                </a:lnTo>
                <a:lnTo>
                  <a:pt x="23782" y="2763"/>
                </a:lnTo>
                <a:lnTo>
                  <a:pt x="23422" y="3003"/>
                </a:lnTo>
                <a:lnTo>
                  <a:pt x="23062" y="3123"/>
                </a:lnTo>
                <a:lnTo>
                  <a:pt x="22221" y="3363"/>
                </a:lnTo>
                <a:lnTo>
                  <a:pt x="21440" y="3483"/>
                </a:lnTo>
                <a:lnTo>
                  <a:pt x="20599" y="3604"/>
                </a:lnTo>
                <a:lnTo>
                  <a:pt x="20479" y="3664"/>
                </a:lnTo>
                <a:lnTo>
                  <a:pt x="20359" y="3724"/>
                </a:lnTo>
                <a:lnTo>
                  <a:pt x="20179" y="3844"/>
                </a:lnTo>
                <a:lnTo>
                  <a:pt x="20179" y="3964"/>
                </a:lnTo>
                <a:lnTo>
                  <a:pt x="20239" y="4384"/>
                </a:lnTo>
                <a:lnTo>
                  <a:pt x="20359" y="4745"/>
                </a:lnTo>
                <a:lnTo>
                  <a:pt x="20479" y="5165"/>
                </a:lnTo>
                <a:lnTo>
                  <a:pt x="20539" y="5525"/>
                </a:lnTo>
                <a:lnTo>
                  <a:pt x="20539" y="6066"/>
                </a:lnTo>
                <a:lnTo>
                  <a:pt x="20419" y="6546"/>
                </a:lnTo>
                <a:lnTo>
                  <a:pt x="20239" y="7027"/>
                </a:lnTo>
                <a:lnTo>
                  <a:pt x="19939" y="7447"/>
                </a:lnTo>
                <a:lnTo>
                  <a:pt x="19639" y="7747"/>
                </a:lnTo>
                <a:lnTo>
                  <a:pt x="19218" y="7988"/>
                </a:lnTo>
                <a:lnTo>
                  <a:pt x="18858" y="8228"/>
                </a:lnTo>
                <a:lnTo>
                  <a:pt x="18437" y="8348"/>
                </a:lnTo>
                <a:lnTo>
                  <a:pt x="17837" y="8468"/>
                </a:lnTo>
                <a:lnTo>
                  <a:pt x="17597" y="8528"/>
                </a:lnTo>
                <a:lnTo>
                  <a:pt x="17356" y="8648"/>
                </a:lnTo>
                <a:lnTo>
                  <a:pt x="17176" y="8708"/>
                </a:lnTo>
                <a:lnTo>
                  <a:pt x="17056" y="8828"/>
                </a:lnTo>
                <a:lnTo>
                  <a:pt x="16996" y="8949"/>
                </a:lnTo>
                <a:lnTo>
                  <a:pt x="17056" y="9129"/>
                </a:lnTo>
                <a:lnTo>
                  <a:pt x="17236" y="9429"/>
                </a:lnTo>
                <a:lnTo>
                  <a:pt x="17416" y="9729"/>
                </a:lnTo>
                <a:lnTo>
                  <a:pt x="17657" y="9970"/>
                </a:lnTo>
                <a:lnTo>
                  <a:pt x="17837" y="10270"/>
                </a:lnTo>
                <a:lnTo>
                  <a:pt x="18017" y="10630"/>
                </a:lnTo>
                <a:lnTo>
                  <a:pt x="18137" y="11051"/>
                </a:lnTo>
                <a:lnTo>
                  <a:pt x="18197" y="11411"/>
                </a:lnTo>
                <a:lnTo>
                  <a:pt x="18197" y="11831"/>
                </a:lnTo>
                <a:lnTo>
                  <a:pt x="18137" y="12252"/>
                </a:lnTo>
                <a:lnTo>
                  <a:pt x="18077" y="12552"/>
                </a:lnTo>
                <a:lnTo>
                  <a:pt x="17897" y="12912"/>
                </a:lnTo>
                <a:lnTo>
                  <a:pt x="17777" y="13213"/>
                </a:lnTo>
                <a:lnTo>
                  <a:pt x="17356" y="13753"/>
                </a:lnTo>
                <a:lnTo>
                  <a:pt x="16876" y="14354"/>
                </a:lnTo>
                <a:lnTo>
                  <a:pt x="16876" y="14294"/>
                </a:lnTo>
                <a:lnTo>
                  <a:pt x="16756" y="14294"/>
                </a:lnTo>
                <a:lnTo>
                  <a:pt x="16636" y="14354"/>
                </a:lnTo>
                <a:lnTo>
                  <a:pt x="16576" y="14414"/>
                </a:lnTo>
                <a:lnTo>
                  <a:pt x="16576" y="14534"/>
                </a:lnTo>
                <a:lnTo>
                  <a:pt x="16936" y="15255"/>
                </a:lnTo>
                <a:lnTo>
                  <a:pt x="17056" y="15615"/>
                </a:lnTo>
                <a:lnTo>
                  <a:pt x="17176" y="16035"/>
                </a:lnTo>
                <a:lnTo>
                  <a:pt x="17176" y="16336"/>
                </a:lnTo>
                <a:lnTo>
                  <a:pt x="17176" y="16696"/>
                </a:lnTo>
                <a:lnTo>
                  <a:pt x="16816" y="16576"/>
                </a:lnTo>
                <a:lnTo>
                  <a:pt x="16456" y="16456"/>
                </a:lnTo>
                <a:lnTo>
                  <a:pt x="16095" y="16396"/>
                </a:lnTo>
                <a:lnTo>
                  <a:pt x="15735" y="16336"/>
                </a:lnTo>
                <a:lnTo>
                  <a:pt x="15375" y="16396"/>
                </a:lnTo>
                <a:lnTo>
                  <a:pt x="15014" y="16456"/>
                </a:lnTo>
                <a:lnTo>
                  <a:pt x="14654" y="16576"/>
                </a:lnTo>
                <a:lnTo>
                  <a:pt x="14354" y="16816"/>
                </a:lnTo>
                <a:lnTo>
                  <a:pt x="14053" y="16996"/>
                </a:lnTo>
                <a:lnTo>
                  <a:pt x="13813" y="17236"/>
                </a:lnTo>
                <a:lnTo>
                  <a:pt x="13573" y="17537"/>
                </a:lnTo>
                <a:lnTo>
                  <a:pt x="13393" y="17777"/>
                </a:lnTo>
                <a:lnTo>
                  <a:pt x="13273" y="18077"/>
                </a:lnTo>
                <a:lnTo>
                  <a:pt x="13152" y="18437"/>
                </a:lnTo>
                <a:lnTo>
                  <a:pt x="13092" y="18738"/>
                </a:lnTo>
                <a:lnTo>
                  <a:pt x="13032" y="19098"/>
                </a:lnTo>
                <a:lnTo>
                  <a:pt x="13092" y="19458"/>
                </a:lnTo>
                <a:lnTo>
                  <a:pt x="13152" y="19879"/>
                </a:lnTo>
                <a:lnTo>
                  <a:pt x="13333" y="20239"/>
                </a:lnTo>
                <a:lnTo>
                  <a:pt x="13513" y="20539"/>
                </a:lnTo>
                <a:lnTo>
                  <a:pt x="12672" y="20720"/>
                </a:lnTo>
                <a:lnTo>
                  <a:pt x="12312" y="20780"/>
                </a:lnTo>
                <a:lnTo>
                  <a:pt x="11891" y="20840"/>
                </a:lnTo>
                <a:lnTo>
                  <a:pt x="11171" y="20840"/>
                </a:lnTo>
                <a:lnTo>
                  <a:pt x="10510" y="20720"/>
                </a:lnTo>
                <a:lnTo>
                  <a:pt x="9849" y="20539"/>
                </a:lnTo>
                <a:lnTo>
                  <a:pt x="9189" y="20299"/>
                </a:lnTo>
                <a:lnTo>
                  <a:pt x="8948" y="20239"/>
                </a:lnTo>
                <a:lnTo>
                  <a:pt x="8708" y="20359"/>
                </a:lnTo>
                <a:lnTo>
                  <a:pt x="8588" y="20539"/>
                </a:lnTo>
                <a:lnTo>
                  <a:pt x="8588" y="20600"/>
                </a:lnTo>
                <a:lnTo>
                  <a:pt x="8588" y="20780"/>
                </a:lnTo>
                <a:lnTo>
                  <a:pt x="8648" y="21140"/>
                </a:lnTo>
                <a:lnTo>
                  <a:pt x="8648" y="21560"/>
                </a:lnTo>
                <a:lnTo>
                  <a:pt x="8588" y="21921"/>
                </a:lnTo>
                <a:lnTo>
                  <a:pt x="8408" y="22281"/>
                </a:lnTo>
                <a:lnTo>
                  <a:pt x="8168" y="22641"/>
                </a:lnTo>
                <a:lnTo>
                  <a:pt x="7867" y="22882"/>
                </a:lnTo>
                <a:lnTo>
                  <a:pt x="7507" y="23122"/>
                </a:lnTo>
                <a:lnTo>
                  <a:pt x="7147" y="23302"/>
                </a:lnTo>
                <a:lnTo>
                  <a:pt x="6786" y="23422"/>
                </a:lnTo>
                <a:lnTo>
                  <a:pt x="6366" y="23542"/>
                </a:lnTo>
                <a:lnTo>
                  <a:pt x="5585" y="23602"/>
                </a:lnTo>
                <a:lnTo>
                  <a:pt x="4744" y="23542"/>
                </a:lnTo>
                <a:lnTo>
                  <a:pt x="3964" y="23482"/>
                </a:lnTo>
                <a:lnTo>
                  <a:pt x="3844" y="23542"/>
                </a:lnTo>
                <a:lnTo>
                  <a:pt x="3663" y="23602"/>
                </a:lnTo>
                <a:lnTo>
                  <a:pt x="3603" y="23662"/>
                </a:lnTo>
                <a:lnTo>
                  <a:pt x="3483" y="23783"/>
                </a:lnTo>
                <a:lnTo>
                  <a:pt x="3483" y="23963"/>
                </a:lnTo>
                <a:lnTo>
                  <a:pt x="3483" y="24083"/>
                </a:lnTo>
                <a:lnTo>
                  <a:pt x="3543" y="24263"/>
                </a:lnTo>
                <a:lnTo>
                  <a:pt x="3603" y="24383"/>
                </a:lnTo>
                <a:lnTo>
                  <a:pt x="3964" y="24743"/>
                </a:lnTo>
                <a:lnTo>
                  <a:pt x="4144" y="25104"/>
                </a:lnTo>
                <a:lnTo>
                  <a:pt x="4264" y="25524"/>
                </a:lnTo>
                <a:lnTo>
                  <a:pt x="4264" y="26005"/>
                </a:lnTo>
                <a:lnTo>
                  <a:pt x="4204" y="26425"/>
                </a:lnTo>
                <a:lnTo>
                  <a:pt x="4024" y="26905"/>
                </a:lnTo>
                <a:lnTo>
                  <a:pt x="3784" y="27266"/>
                </a:lnTo>
                <a:lnTo>
                  <a:pt x="3483" y="27626"/>
                </a:lnTo>
                <a:lnTo>
                  <a:pt x="3123" y="27986"/>
                </a:lnTo>
                <a:lnTo>
                  <a:pt x="2763" y="28287"/>
                </a:lnTo>
                <a:lnTo>
                  <a:pt x="2342" y="28527"/>
                </a:lnTo>
                <a:lnTo>
                  <a:pt x="1922" y="28707"/>
                </a:lnTo>
                <a:lnTo>
                  <a:pt x="1081" y="29067"/>
                </a:lnTo>
                <a:lnTo>
                  <a:pt x="240" y="29488"/>
                </a:lnTo>
                <a:lnTo>
                  <a:pt x="60" y="29668"/>
                </a:lnTo>
                <a:lnTo>
                  <a:pt x="0" y="29908"/>
                </a:lnTo>
                <a:lnTo>
                  <a:pt x="60" y="30088"/>
                </a:lnTo>
                <a:lnTo>
                  <a:pt x="180" y="30269"/>
                </a:lnTo>
                <a:lnTo>
                  <a:pt x="120" y="30389"/>
                </a:lnTo>
                <a:lnTo>
                  <a:pt x="60" y="30569"/>
                </a:lnTo>
                <a:lnTo>
                  <a:pt x="120" y="30689"/>
                </a:lnTo>
                <a:lnTo>
                  <a:pt x="180" y="30809"/>
                </a:lnTo>
                <a:lnTo>
                  <a:pt x="300" y="30869"/>
                </a:lnTo>
                <a:lnTo>
                  <a:pt x="420" y="30929"/>
                </a:lnTo>
                <a:lnTo>
                  <a:pt x="541" y="30929"/>
                </a:lnTo>
                <a:lnTo>
                  <a:pt x="721" y="30869"/>
                </a:lnTo>
                <a:lnTo>
                  <a:pt x="1441" y="30569"/>
                </a:lnTo>
                <a:lnTo>
                  <a:pt x="2222" y="30329"/>
                </a:lnTo>
                <a:lnTo>
                  <a:pt x="2582" y="30209"/>
                </a:lnTo>
                <a:lnTo>
                  <a:pt x="3003" y="30209"/>
                </a:lnTo>
                <a:lnTo>
                  <a:pt x="3363" y="30149"/>
                </a:lnTo>
                <a:lnTo>
                  <a:pt x="3784" y="30209"/>
                </a:lnTo>
                <a:lnTo>
                  <a:pt x="4204" y="30269"/>
                </a:lnTo>
                <a:lnTo>
                  <a:pt x="4624" y="30389"/>
                </a:lnTo>
                <a:lnTo>
                  <a:pt x="4985" y="30509"/>
                </a:lnTo>
                <a:lnTo>
                  <a:pt x="5405" y="30689"/>
                </a:lnTo>
                <a:lnTo>
                  <a:pt x="5705" y="30869"/>
                </a:lnTo>
                <a:lnTo>
                  <a:pt x="6066" y="31169"/>
                </a:lnTo>
                <a:lnTo>
                  <a:pt x="6366" y="31410"/>
                </a:lnTo>
                <a:lnTo>
                  <a:pt x="6606" y="31710"/>
                </a:lnTo>
                <a:lnTo>
                  <a:pt x="6786" y="31890"/>
                </a:lnTo>
                <a:lnTo>
                  <a:pt x="6907" y="31950"/>
                </a:lnTo>
                <a:lnTo>
                  <a:pt x="7087" y="32010"/>
                </a:lnTo>
                <a:lnTo>
                  <a:pt x="7447" y="32010"/>
                </a:lnTo>
                <a:lnTo>
                  <a:pt x="7567" y="31890"/>
                </a:lnTo>
                <a:lnTo>
                  <a:pt x="7687" y="31770"/>
                </a:lnTo>
                <a:lnTo>
                  <a:pt x="7807" y="31590"/>
                </a:lnTo>
                <a:lnTo>
                  <a:pt x="7927" y="31169"/>
                </a:lnTo>
                <a:lnTo>
                  <a:pt x="8108" y="30809"/>
                </a:lnTo>
                <a:lnTo>
                  <a:pt x="8348" y="30449"/>
                </a:lnTo>
                <a:lnTo>
                  <a:pt x="8588" y="30149"/>
                </a:lnTo>
                <a:lnTo>
                  <a:pt x="8888" y="29848"/>
                </a:lnTo>
                <a:lnTo>
                  <a:pt x="9189" y="29608"/>
                </a:lnTo>
                <a:lnTo>
                  <a:pt x="9489" y="29368"/>
                </a:lnTo>
                <a:lnTo>
                  <a:pt x="9849" y="29188"/>
                </a:lnTo>
                <a:lnTo>
                  <a:pt x="10210" y="29067"/>
                </a:lnTo>
                <a:lnTo>
                  <a:pt x="10570" y="28947"/>
                </a:lnTo>
                <a:lnTo>
                  <a:pt x="10930" y="28887"/>
                </a:lnTo>
                <a:lnTo>
                  <a:pt x="11771" y="28887"/>
                </a:lnTo>
                <a:lnTo>
                  <a:pt x="12192" y="28947"/>
                </a:lnTo>
                <a:lnTo>
                  <a:pt x="12552" y="29067"/>
                </a:lnTo>
                <a:lnTo>
                  <a:pt x="12972" y="29248"/>
                </a:lnTo>
                <a:lnTo>
                  <a:pt x="13212" y="29308"/>
                </a:lnTo>
                <a:lnTo>
                  <a:pt x="13453" y="29248"/>
                </a:lnTo>
                <a:lnTo>
                  <a:pt x="13633" y="29128"/>
                </a:lnTo>
                <a:lnTo>
                  <a:pt x="13753" y="29007"/>
                </a:lnTo>
                <a:lnTo>
                  <a:pt x="13813" y="28827"/>
                </a:lnTo>
                <a:lnTo>
                  <a:pt x="13813" y="28587"/>
                </a:lnTo>
                <a:lnTo>
                  <a:pt x="13753" y="28407"/>
                </a:lnTo>
                <a:lnTo>
                  <a:pt x="13573" y="28227"/>
                </a:lnTo>
                <a:lnTo>
                  <a:pt x="13273" y="28047"/>
                </a:lnTo>
                <a:lnTo>
                  <a:pt x="13032" y="27806"/>
                </a:lnTo>
                <a:lnTo>
                  <a:pt x="12852" y="27506"/>
                </a:lnTo>
                <a:lnTo>
                  <a:pt x="12732" y="27206"/>
                </a:lnTo>
                <a:lnTo>
                  <a:pt x="12672" y="26905"/>
                </a:lnTo>
                <a:lnTo>
                  <a:pt x="12612" y="26545"/>
                </a:lnTo>
                <a:lnTo>
                  <a:pt x="12672" y="26245"/>
                </a:lnTo>
                <a:lnTo>
                  <a:pt x="12792" y="25884"/>
                </a:lnTo>
                <a:lnTo>
                  <a:pt x="12912" y="25704"/>
                </a:lnTo>
                <a:lnTo>
                  <a:pt x="13092" y="25464"/>
                </a:lnTo>
                <a:lnTo>
                  <a:pt x="13453" y="25224"/>
                </a:lnTo>
                <a:lnTo>
                  <a:pt x="14354" y="24743"/>
                </a:lnTo>
                <a:lnTo>
                  <a:pt x="14594" y="24924"/>
                </a:lnTo>
                <a:lnTo>
                  <a:pt x="14834" y="24984"/>
                </a:lnTo>
                <a:lnTo>
                  <a:pt x="15134" y="25104"/>
                </a:lnTo>
                <a:lnTo>
                  <a:pt x="15435" y="25104"/>
                </a:lnTo>
                <a:lnTo>
                  <a:pt x="15795" y="25044"/>
                </a:lnTo>
                <a:lnTo>
                  <a:pt x="16155" y="24924"/>
                </a:lnTo>
                <a:lnTo>
                  <a:pt x="16516" y="24803"/>
                </a:lnTo>
                <a:lnTo>
                  <a:pt x="16756" y="24563"/>
                </a:lnTo>
                <a:lnTo>
                  <a:pt x="16996" y="24323"/>
                </a:lnTo>
                <a:lnTo>
                  <a:pt x="17116" y="24083"/>
                </a:lnTo>
                <a:lnTo>
                  <a:pt x="17296" y="24383"/>
                </a:lnTo>
                <a:lnTo>
                  <a:pt x="17537" y="24683"/>
                </a:lnTo>
                <a:lnTo>
                  <a:pt x="17777" y="24984"/>
                </a:lnTo>
                <a:lnTo>
                  <a:pt x="18077" y="25224"/>
                </a:lnTo>
                <a:lnTo>
                  <a:pt x="18437" y="25404"/>
                </a:lnTo>
                <a:lnTo>
                  <a:pt x="18798" y="25524"/>
                </a:lnTo>
                <a:lnTo>
                  <a:pt x="19158" y="25644"/>
                </a:lnTo>
                <a:lnTo>
                  <a:pt x="19939" y="25644"/>
                </a:lnTo>
                <a:lnTo>
                  <a:pt x="20299" y="25584"/>
                </a:lnTo>
                <a:lnTo>
                  <a:pt x="20660" y="25464"/>
                </a:lnTo>
                <a:lnTo>
                  <a:pt x="21020" y="25344"/>
                </a:lnTo>
                <a:lnTo>
                  <a:pt x="21380" y="25104"/>
                </a:lnTo>
                <a:lnTo>
                  <a:pt x="21680" y="24864"/>
                </a:lnTo>
                <a:lnTo>
                  <a:pt x="21981" y="24623"/>
                </a:lnTo>
                <a:lnTo>
                  <a:pt x="22221" y="24263"/>
                </a:lnTo>
                <a:lnTo>
                  <a:pt x="22401" y="23843"/>
                </a:lnTo>
                <a:lnTo>
                  <a:pt x="22581" y="23362"/>
                </a:lnTo>
                <a:lnTo>
                  <a:pt x="22641" y="22882"/>
                </a:lnTo>
                <a:lnTo>
                  <a:pt x="22581" y="22401"/>
                </a:lnTo>
                <a:lnTo>
                  <a:pt x="22461" y="21921"/>
                </a:lnTo>
                <a:lnTo>
                  <a:pt x="22281" y="21440"/>
                </a:lnTo>
                <a:lnTo>
                  <a:pt x="22041" y="21020"/>
                </a:lnTo>
                <a:lnTo>
                  <a:pt x="21680" y="20660"/>
                </a:lnTo>
                <a:lnTo>
                  <a:pt x="21260" y="20359"/>
                </a:lnTo>
                <a:lnTo>
                  <a:pt x="20780" y="20119"/>
                </a:lnTo>
                <a:lnTo>
                  <a:pt x="20840" y="20059"/>
                </a:lnTo>
                <a:lnTo>
                  <a:pt x="20900" y="19639"/>
                </a:lnTo>
                <a:lnTo>
                  <a:pt x="20900" y="19218"/>
                </a:lnTo>
                <a:lnTo>
                  <a:pt x="21260" y="18798"/>
                </a:lnTo>
                <a:lnTo>
                  <a:pt x="21440" y="18618"/>
                </a:lnTo>
                <a:lnTo>
                  <a:pt x="21680" y="18498"/>
                </a:lnTo>
                <a:lnTo>
                  <a:pt x="22041" y="18317"/>
                </a:lnTo>
                <a:lnTo>
                  <a:pt x="22341" y="18257"/>
                </a:lnTo>
                <a:lnTo>
                  <a:pt x="23062" y="18077"/>
                </a:lnTo>
                <a:lnTo>
                  <a:pt x="23182" y="18137"/>
                </a:lnTo>
                <a:lnTo>
                  <a:pt x="23242" y="18137"/>
                </a:lnTo>
                <a:lnTo>
                  <a:pt x="23302" y="18077"/>
                </a:lnTo>
                <a:lnTo>
                  <a:pt x="23903" y="17296"/>
                </a:lnTo>
                <a:lnTo>
                  <a:pt x="24503" y="16576"/>
                </a:lnTo>
                <a:lnTo>
                  <a:pt x="24863" y="16215"/>
                </a:lnTo>
                <a:lnTo>
                  <a:pt x="25224" y="15915"/>
                </a:lnTo>
                <a:lnTo>
                  <a:pt x="25644" y="15675"/>
                </a:lnTo>
                <a:lnTo>
                  <a:pt x="26125" y="15495"/>
                </a:lnTo>
                <a:lnTo>
                  <a:pt x="26665" y="15375"/>
                </a:lnTo>
                <a:lnTo>
                  <a:pt x="27266" y="15375"/>
                </a:lnTo>
                <a:lnTo>
                  <a:pt x="27866" y="15435"/>
                </a:lnTo>
                <a:lnTo>
                  <a:pt x="28167" y="15495"/>
                </a:lnTo>
                <a:lnTo>
                  <a:pt x="28467" y="15495"/>
                </a:lnTo>
                <a:lnTo>
                  <a:pt x="28647" y="15435"/>
                </a:lnTo>
                <a:lnTo>
                  <a:pt x="28707" y="15555"/>
                </a:lnTo>
                <a:lnTo>
                  <a:pt x="28827" y="15675"/>
                </a:lnTo>
                <a:lnTo>
                  <a:pt x="29067" y="15675"/>
                </a:lnTo>
                <a:lnTo>
                  <a:pt x="29188" y="15615"/>
                </a:lnTo>
                <a:lnTo>
                  <a:pt x="29248" y="15375"/>
                </a:lnTo>
                <a:lnTo>
                  <a:pt x="29308" y="14954"/>
                </a:lnTo>
                <a:lnTo>
                  <a:pt x="29248" y="14534"/>
                </a:lnTo>
                <a:lnTo>
                  <a:pt x="29248" y="14053"/>
                </a:lnTo>
                <a:lnTo>
                  <a:pt x="29308" y="13633"/>
                </a:lnTo>
                <a:lnTo>
                  <a:pt x="29428" y="13153"/>
                </a:lnTo>
                <a:lnTo>
                  <a:pt x="29608" y="12732"/>
                </a:lnTo>
                <a:lnTo>
                  <a:pt x="29908" y="12312"/>
                </a:lnTo>
                <a:lnTo>
                  <a:pt x="30209" y="12011"/>
                </a:lnTo>
                <a:lnTo>
                  <a:pt x="30509" y="11711"/>
                </a:lnTo>
                <a:lnTo>
                  <a:pt x="30869" y="11471"/>
                </a:lnTo>
                <a:lnTo>
                  <a:pt x="31230" y="11291"/>
                </a:lnTo>
                <a:lnTo>
                  <a:pt x="31650" y="11171"/>
                </a:lnTo>
                <a:lnTo>
                  <a:pt x="32130" y="11051"/>
                </a:lnTo>
                <a:lnTo>
                  <a:pt x="32551" y="10870"/>
                </a:lnTo>
                <a:lnTo>
                  <a:pt x="32731" y="10930"/>
                </a:lnTo>
                <a:lnTo>
                  <a:pt x="32851" y="10930"/>
                </a:lnTo>
                <a:lnTo>
                  <a:pt x="32911" y="10870"/>
                </a:lnTo>
                <a:lnTo>
                  <a:pt x="32911" y="10570"/>
                </a:lnTo>
                <a:lnTo>
                  <a:pt x="32911" y="10330"/>
                </a:lnTo>
                <a:lnTo>
                  <a:pt x="32791" y="9849"/>
                </a:lnTo>
                <a:lnTo>
                  <a:pt x="32731" y="9369"/>
                </a:lnTo>
                <a:lnTo>
                  <a:pt x="32731" y="8889"/>
                </a:lnTo>
                <a:lnTo>
                  <a:pt x="32851" y="8408"/>
                </a:lnTo>
                <a:lnTo>
                  <a:pt x="33091" y="7928"/>
                </a:lnTo>
                <a:lnTo>
                  <a:pt x="33392" y="7627"/>
                </a:lnTo>
                <a:lnTo>
                  <a:pt x="33692" y="7387"/>
                </a:lnTo>
                <a:lnTo>
                  <a:pt x="33992" y="7267"/>
                </a:lnTo>
                <a:lnTo>
                  <a:pt x="34292" y="7147"/>
                </a:lnTo>
                <a:lnTo>
                  <a:pt x="35013" y="6967"/>
                </a:lnTo>
                <a:lnTo>
                  <a:pt x="35734" y="6787"/>
                </a:lnTo>
                <a:lnTo>
                  <a:pt x="35794" y="6726"/>
                </a:lnTo>
                <a:lnTo>
                  <a:pt x="36154" y="6666"/>
                </a:lnTo>
                <a:lnTo>
                  <a:pt x="36214" y="6606"/>
                </a:lnTo>
                <a:lnTo>
                  <a:pt x="36274" y="6546"/>
                </a:lnTo>
                <a:lnTo>
                  <a:pt x="36334" y="6426"/>
                </a:lnTo>
                <a:lnTo>
                  <a:pt x="36274" y="6306"/>
                </a:lnTo>
                <a:lnTo>
                  <a:pt x="36094" y="6126"/>
                </a:lnTo>
                <a:lnTo>
                  <a:pt x="35914" y="5946"/>
                </a:lnTo>
                <a:lnTo>
                  <a:pt x="35674" y="5826"/>
                </a:lnTo>
                <a:lnTo>
                  <a:pt x="35433" y="5645"/>
                </a:lnTo>
                <a:lnTo>
                  <a:pt x="35193" y="5345"/>
                </a:lnTo>
                <a:lnTo>
                  <a:pt x="34953" y="4985"/>
                </a:lnTo>
                <a:lnTo>
                  <a:pt x="34773" y="4564"/>
                </a:lnTo>
                <a:lnTo>
                  <a:pt x="34653" y="4204"/>
                </a:lnTo>
                <a:lnTo>
                  <a:pt x="34593" y="3724"/>
                </a:lnTo>
                <a:lnTo>
                  <a:pt x="34593" y="3243"/>
                </a:lnTo>
                <a:lnTo>
                  <a:pt x="34653" y="2763"/>
                </a:lnTo>
                <a:lnTo>
                  <a:pt x="34773" y="2282"/>
                </a:lnTo>
                <a:lnTo>
                  <a:pt x="35013" y="1381"/>
                </a:lnTo>
                <a:lnTo>
                  <a:pt x="35253" y="421"/>
                </a:lnTo>
                <a:lnTo>
                  <a:pt x="35253" y="360"/>
                </a:lnTo>
                <a:lnTo>
                  <a:pt x="35193" y="300"/>
                </a:lnTo>
                <a:lnTo>
                  <a:pt x="35073" y="180"/>
                </a:lnTo>
                <a:lnTo>
                  <a:pt x="34953" y="120"/>
                </a:lnTo>
                <a:lnTo>
                  <a:pt x="34773" y="120"/>
                </a:lnTo>
                <a:lnTo>
                  <a:pt x="33692" y="541"/>
                </a:lnTo>
                <a:lnTo>
                  <a:pt x="32611" y="901"/>
                </a:lnTo>
                <a:lnTo>
                  <a:pt x="31530" y="1141"/>
                </a:lnTo>
                <a:lnTo>
                  <a:pt x="30929" y="1261"/>
                </a:lnTo>
                <a:lnTo>
                  <a:pt x="30389" y="1321"/>
                </a:lnTo>
                <a:lnTo>
                  <a:pt x="28527" y="1321"/>
                </a:lnTo>
                <a:lnTo>
                  <a:pt x="27866" y="1261"/>
                </a:lnTo>
                <a:lnTo>
                  <a:pt x="27266" y="1141"/>
                </a:lnTo>
                <a:lnTo>
                  <a:pt x="26665" y="901"/>
                </a:lnTo>
                <a:lnTo>
                  <a:pt x="26425" y="781"/>
                </a:lnTo>
                <a:lnTo>
                  <a:pt x="26245" y="601"/>
                </a:lnTo>
                <a:lnTo>
                  <a:pt x="26065" y="360"/>
                </a:lnTo>
                <a:lnTo>
                  <a:pt x="25884" y="120"/>
                </a:lnTo>
                <a:lnTo>
                  <a:pt x="25824" y="60"/>
                </a:lnTo>
                <a:lnTo>
                  <a:pt x="25764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/>
          <p:nvPr/>
        </p:nvSpPr>
        <p:spPr>
          <a:xfrm rot="2077193">
            <a:off x="1498056" y="3023638"/>
            <a:ext cx="277319" cy="270223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"/>
          <p:cNvSpPr/>
          <p:nvPr/>
        </p:nvSpPr>
        <p:spPr>
          <a:xfrm>
            <a:off x="1134206" y="2316152"/>
            <a:ext cx="252892" cy="263137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"/>
          <p:cNvSpPr/>
          <p:nvPr/>
        </p:nvSpPr>
        <p:spPr>
          <a:xfrm rot="2852827">
            <a:off x="169597" y="2310035"/>
            <a:ext cx="327168" cy="1117788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"/>
          <p:cNvSpPr/>
          <p:nvPr/>
        </p:nvSpPr>
        <p:spPr>
          <a:xfrm rot="1632989">
            <a:off x="-20989" y="2378026"/>
            <a:ext cx="220712" cy="790976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"/>
          <p:cNvSpPr/>
          <p:nvPr/>
        </p:nvSpPr>
        <p:spPr>
          <a:xfrm rot="3309944">
            <a:off x="1327" y="3732445"/>
            <a:ext cx="508157" cy="715710"/>
          </a:xfrm>
          <a:custGeom>
            <a:avLst/>
            <a:gdLst/>
            <a:ahLst/>
            <a:cxnLst/>
            <a:rect l="l" t="t" r="r" b="b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"/>
          <p:cNvSpPr/>
          <p:nvPr/>
        </p:nvSpPr>
        <p:spPr>
          <a:xfrm flipH="1">
            <a:off x="640434" y="2898555"/>
            <a:ext cx="473641" cy="477217"/>
          </a:xfrm>
          <a:custGeom>
            <a:avLst/>
            <a:gdLst/>
            <a:ahLst/>
            <a:cxnLst/>
            <a:rect l="l" t="t" r="r" b="b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"/>
          <p:cNvSpPr/>
          <p:nvPr/>
        </p:nvSpPr>
        <p:spPr>
          <a:xfrm rot="2952398">
            <a:off x="9995" y="4294378"/>
            <a:ext cx="620191" cy="794870"/>
          </a:xfrm>
          <a:custGeom>
            <a:avLst/>
            <a:gdLst/>
            <a:ahLst/>
            <a:cxnLst/>
            <a:rect l="l" t="t" r="r" b="b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0"/>
          <p:cNvSpPr/>
          <p:nvPr/>
        </p:nvSpPr>
        <p:spPr>
          <a:xfrm flipH="1">
            <a:off x="-34016" y="3332081"/>
            <a:ext cx="1123547" cy="317807"/>
          </a:xfrm>
          <a:custGeom>
            <a:avLst/>
            <a:gdLst/>
            <a:ahLst/>
            <a:cxnLst/>
            <a:rect l="l" t="t" r="r" b="b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"/>
          <p:cNvSpPr/>
          <p:nvPr/>
        </p:nvSpPr>
        <p:spPr>
          <a:xfrm>
            <a:off x="7838241" y="1508294"/>
            <a:ext cx="276627" cy="275022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>
            <a:off x="8645811" y="222087"/>
            <a:ext cx="236832" cy="230772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/>
          <p:nvPr/>
        </p:nvSpPr>
        <p:spPr>
          <a:xfrm rot="-7785323">
            <a:off x="8863585" y="2718731"/>
            <a:ext cx="286441" cy="749783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"/>
          <p:cNvSpPr/>
          <p:nvPr/>
        </p:nvSpPr>
        <p:spPr>
          <a:xfrm>
            <a:off x="8087798" y="622210"/>
            <a:ext cx="290244" cy="414998"/>
          </a:xfrm>
          <a:custGeom>
            <a:avLst/>
            <a:gdLst/>
            <a:ahLst/>
            <a:cxnLst/>
            <a:rect l="l" t="t" r="r" b="b"/>
            <a:pathLst>
              <a:path w="13694" h="19580" extrusionOk="0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"/>
          <p:cNvSpPr/>
          <p:nvPr/>
        </p:nvSpPr>
        <p:spPr>
          <a:xfrm>
            <a:off x="7755023" y="2445825"/>
            <a:ext cx="443066" cy="339085"/>
          </a:xfrm>
          <a:custGeom>
            <a:avLst/>
            <a:gdLst/>
            <a:ahLst/>
            <a:cxnLst/>
            <a:rect l="l" t="t" r="r" b="b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"/>
          <p:cNvSpPr/>
          <p:nvPr/>
        </p:nvSpPr>
        <p:spPr>
          <a:xfrm rot="-4528896">
            <a:off x="8560581" y="2386617"/>
            <a:ext cx="407286" cy="795942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"/>
          <p:cNvSpPr/>
          <p:nvPr/>
        </p:nvSpPr>
        <p:spPr>
          <a:xfrm flipH="1">
            <a:off x="7897676" y="847784"/>
            <a:ext cx="1284547" cy="339113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"/>
          <p:cNvSpPr/>
          <p:nvPr/>
        </p:nvSpPr>
        <p:spPr>
          <a:xfrm rot="-4024651" flipH="1">
            <a:off x="8530476" y="1723648"/>
            <a:ext cx="349068" cy="1192612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"/>
          <p:cNvSpPr/>
          <p:nvPr/>
        </p:nvSpPr>
        <p:spPr>
          <a:xfrm rot="-2089223">
            <a:off x="8561516" y="1563410"/>
            <a:ext cx="492637" cy="953417"/>
          </a:xfrm>
          <a:custGeom>
            <a:avLst/>
            <a:gdLst/>
            <a:ahLst/>
            <a:cxnLst/>
            <a:rect l="l" t="t" r="r" b="b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r background image">
  <p:cSld name="BLANK_1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/>
          <p:nvPr/>
        </p:nvSpPr>
        <p:spPr>
          <a:xfrm>
            <a:off x="506700" y="422225"/>
            <a:ext cx="8130600" cy="4299000"/>
          </a:xfrm>
          <a:prstGeom prst="rect">
            <a:avLst/>
          </a:prstGeom>
          <a:noFill/>
          <a:ln w="76200" cap="flat" cmpd="sng">
            <a:solidFill>
              <a:srgbClr val="CE2F1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"/>
          <p:cNvSpPr/>
          <p:nvPr/>
        </p:nvSpPr>
        <p:spPr>
          <a:xfrm>
            <a:off x="659660" y="575261"/>
            <a:ext cx="7824600" cy="3993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/>
          <p:nvPr/>
        </p:nvSpPr>
        <p:spPr>
          <a:xfrm rot="3731686" flipH="1">
            <a:off x="7719892" y="3183656"/>
            <a:ext cx="337874" cy="884412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"/>
          <p:cNvSpPr/>
          <p:nvPr/>
        </p:nvSpPr>
        <p:spPr>
          <a:xfrm rot="3048944">
            <a:off x="7635908" y="2626857"/>
            <a:ext cx="327671" cy="675686"/>
          </a:xfrm>
          <a:custGeom>
            <a:avLst/>
            <a:gdLst/>
            <a:ahLst/>
            <a:cxnLst/>
            <a:rect l="l" t="t" r="r" b="b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"/>
          <p:cNvSpPr/>
          <p:nvPr/>
        </p:nvSpPr>
        <p:spPr>
          <a:xfrm rot="4552656" flipH="1">
            <a:off x="7731169" y="3452553"/>
            <a:ext cx="558563" cy="1091576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7413025" y="3000800"/>
            <a:ext cx="1335504" cy="352565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8313175" y="2788529"/>
            <a:ext cx="383790" cy="403074"/>
          </a:xfrm>
          <a:custGeom>
            <a:avLst/>
            <a:gdLst/>
            <a:ahLst/>
            <a:cxnLst/>
            <a:rect l="l" t="t" r="r" b="b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"/>
          <p:cNvSpPr/>
          <p:nvPr/>
        </p:nvSpPr>
        <p:spPr>
          <a:xfrm rot="2077429">
            <a:off x="8570832" y="4050615"/>
            <a:ext cx="349010" cy="340079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8040525" y="2193087"/>
            <a:ext cx="318248" cy="331140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 rot="-7484905">
            <a:off x="1212369" y="1114531"/>
            <a:ext cx="277788" cy="995520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 rot="-5563591" flipH="1">
            <a:off x="1124666" y="807292"/>
            <a:ext cx="453131" cy="1186106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 rot="-4571370">
            <a:off x="1004019" y="1708695"/>
            <a:ext cx="450422" cy="880240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 flipH="1">
            <a:off x="417125" y="921750"/>
            <a:ext cx="1250725" cy="367875"/>
          </a:xfrm>
          <a:custGeom>
            <a:avLst/>
            <a:gdLst/>
            <a:ahLst/>
            <a:cxnLst/>
            <a:rect l="l" t="t" r="r" b="b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 rot="956724">
            <a:off x="842609" y="556784"/>
            <a:ext cx="533117" cy="525936"/>
          </a:xfrm>
          <a:custGeom>
            <a:avLst/>
            <a:gdLst/>
            <a:ahLst/>
            <a:cxnLst/>
            <a:rect l="l" t="t" r="r" b="b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1484725" y="231352"/>
            <a:ext cx="326326" cy="324374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333270" y="1586122"/>
            <a:ext cx="279325" cy="272178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1519975" y="873600"/>
            <a:ext cx="6104100" cy="33963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1634810" y="994500"/>
            <a:ext cx="5874300" cy="315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"/>
          <p:cNvSpPr txBox="1">
            <a:spLocks noGrp="1"/>
          </p:cNvSpPr>
          <p:nvPr>
            <p:ph type="title"/>
          </p:nvPr>
        </p:nvSpPr>
        <p:spPr>
          <a:xfrm>
            <a:off x="1857713" y="1064668"/>
            <a:ext cx="5428500" cy="4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6"/>
          <p:cNvSpPr txBox="1">
            <a:spLocks noGrp="1"/>
          </p:cNvSpPr>
          <p:nvPr>
            <p:ph type="body" idx="1"/>
          </p:nvPr>
        </p:nvSpPr>
        <p:spPr>
          <a:xfrm>
            <a:off x="1821450" y="1423480"/>
            <a:ext cx="2670000" cy="25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❄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2" name="Google Shape;112;p6"/>
          <p:cNvSpPr txBox="1">
            <a:spLocks noGrp="1"/>
          </p:cNvSpPr>
          <p:nvPr>
            <p:ph type="body" idx="2"/>
          </p:nvPr>
        </p:nvSpPr>
        <p:spPr>
          <a:xfrm>
            <a:off x="4652398" y="1423480"/>
            <a:ext cx="2670000" cy="25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❄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988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57713" y="1070700"/>
            <a:ext cx="54285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857788" y="1510125"/>
            <a:ext cx="5428500" cy="23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❄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☆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■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●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○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■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●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○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■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8" r:id="rId3"/>
    <p:sldLayoutId id="2147483660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"/>
          <p:cNvSpPr txBox="1"/>
          <p:nvPr/>
        </p:nvSpPr>
        <p:spPr>
          <a:xfrm>
            <a:off x="-25" y="4725619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60" name="Google Shape;260;p22"/>
          <p:cNvSpPr txBox="1"/>
          <p:nvPr/>
        </p:nvSpPr>
        <p:spPr>
          <a:xfrm>
            <a:off x="665350" y="572775"/>
            <a:ext cx="7810800" cy="39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 b="1" i="1" dirty="0">
              <a:solidFill>
                <a:srgbClr val="FFFFFF"/>
              </a:solidFill>
              <a:highlight>
                <a:srgbClr val="CE2F1C"/>
              </a:highlight>
              <a:latin typeface="Old Standard TT" panose="020B0604020202020204" charset="0"/>
              <a:ea typeface="Droid Serif"/>
              <a:cs typeface="Droid Serif"/>
              <a:sym typeface="Droid Serif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8609" y="925332"/>
            <a:ext cx="6331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Chào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mừng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các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em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đến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với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tiết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Đạo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đức</a:t>
            </a:r>
            <a:endParaRPr lang="en-US" sz="3600" b="1" i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Old Standard TT" panose="020B0604020202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4476" y="2165865"/>
            <a:ext cx="144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>
            <a:spLocks noGrp="1"/>
          </p:cNvSpPr>
          <p:nvPr>
            <p:ph type="ctrTitle"/>
          </p:nvPr>
        </p:nvSpPr>
        <p:spPr>
          <a:xfrm>
            <a:off x="2624734" y="1897883"/>
            <a:ext cx="3872400" cy="10987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KHỞI ĐỘNG</a:t>
            </a:r>
            <a:endParaRPr sz="4000" dirty="0"/>
          </a:p>
        </p:txBody>
      </p:sp>
      <p:pic>
        <p:nvPicPr>
          <p:cNvPr id="2" name="Khởi động">
            <a:hlinkClick r:id="" action="ppaction://media"/>
            <a:extLst>
              <a:ext uri="{FF2B5EF4-FFF2-40B4-BE49-F238E27FC236}">
                <a16:creationId xmlns:a16="http://schemas.microsoft.com/office/drawing/2014/main" id="{991B8C82-0459-4C6E-9088-FBA67543A8B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2584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5261" y="647363"/>
            <a:ext cx="7356907" cy="4135030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4"/>
          <p:cNvSpPr txBox="1">
            <a:spLocks noGrp="1"/>
          </p:cNvSpPr>
          <p:nvPr>
            <p:ph type="ctrTitle" idx="4294967295"/>
          </p:nvPr>
        </p:nvSpPr>
        <p:spPr>
          <a:xfrm>
            <a:off x="1042500" y="1898902"/>
            <a:ext cx="7058999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000" b="1" dirty="0" err="1">
                <a:solidFill>
                  <a:srgbClr val="002060"/>
                </a:solidFill>
              </a:rPr>
              <a:t>Thể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hiện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cảm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xúc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bản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thân</a:t>
            </a:r>
            <a:endParaRPr sz="2400" b="1" dirty="0">
              <a:solidFill>
                <a:srgbClr val="002060"/>
              </a:solidFill>
            </a:endParaRPr>
          </a:p>
        </p:txBody>
      </p:sp>
      <p:sp>
        <p:nvSpPr>
          <p:cNvPr id="357" name="Google Shape;357;p34"/>
          <p:cNvSpPr txBox="1">
            <a:spLocks noGrp="1"/>
          </p:cNvSpPr>
          <p:nvPr>
            <p:ph type="body" idx="4294967295"/>
          </p:nvPr>
        </p:nvSpPr>
        <p:spPr>
          <a:xfrm>
            <a:off x="965498" y="2800952"/>
            <a:ext cx="7059000" cy="6882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lang="e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56;p34">
            <a:extLst>
              <a:ext uri="{FF2B5EF4-FFF2-40B4-BE49-F238E27FC236}">
                <a16:creationId xmlns:a16="http://schemas.microsoft.com/office/drawing/2014/main" id="{B8C6E68E-132F-4B09-9EE2-5D63BF0CDF48}"/>
              </a:ext>
            </a:extLst>
          </p:cNvPr>
          <p:cNvSpPr txBox="1">
            <a:spLocks/>
          </p:cNvSpPr>
          <p:nvPr/>
        </p:nvSpPr>
        <p:spPr>
          <a:xfrm>
            <a:off x="1541549" y="1097050"/>
            <a:ext cx="60609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sz="4000" b="1" i="0" dirty="0" err="1">
                <a:solidFill>
                  <a:srgbClr val="FF0000"/>
                </a:solidFill>
              </a:rPr>
              <a:t>Bài</a:t>
            </a:r>
            <a:r>
              <a:rPr lang="en-US" sz="4000" b="1" i="0" dirty="0">
                <a:solidFill>
                  <a:srgbClr val="FF0000"/>
                </a:solidFill>
              </a:rPr>
              <a:t> 10</a:t>
            </a:r>
            <a:endParaRPr lang="en-US" sz="2400" b="1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FBC522-A9F9-466B-8EF1-FF41272E4E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50" t="24375"/>
          <a:stretch/>
        </p:blipFill>
        <p:spPr>
          <a:xfrm>
            <a:off x="4810251" y="3519694"/>
            <a:ext cx="3059575" cy="1706933"/>
          </a:xfrm>
          <a:prstGeom prst="rect">
            <a:avLst/>
          </a:prstGeom>
        </p:spPr>
      </p:pic>
      <p:sp>
        <p:nvSpPr>
          <p:cNvPr id="5" name="Google Shape;403;p37"/>
          <p:cNvSpPr/>
          <p:nvPr/>
        </p:nvSpPr>
        <p:spPr>
          <a:xfrm>
            <a:off x="704157" y="3722152"/>
            <a:ext cx="1019497" cy="1149644"/>
          </a:xfrm>
          <a:custGeom>
            <a:avLst/>
            <a:gdLst/>
            <a:ahLst/>
            <a:cxnLst/>
            <a:rect l="l" t="t" r="r" b="b"/>
            <a:pathLst>
              <a:path w="31355" h="35363" extrusionOk="0">
                <a:moveTo>
                  <a:pt x="16735" y="3928"/>
                </a:moveTo>
                <a:lnTo>
                  <a:pt x="16594" y="3948"/>
                </a:lnTo>
                <a:lnTo>
                  <a:pt x="16493" y="3968"/>
                </a:lnTo>
                <a:lnTo>
                  <a:pt x="16372" y="4028"/>
                </a:lnTo>
                <a:lnTo>
                  <a:pt x="16292" y="4109"/>
                </a:lnTo>
                <a:lnTo>
                  <a:pt x="16211" y="4210"/>
                </a:lnTo>
                <a:lnTo>
                  <a:pt x="16151" y="4310"/>
                </a:lnTo>
                <a:lnTo>
                  <a:pt x="16110" y="4431"/>
                </a:lnTo>
                <a:lnTo>
                  <a:pt x="16110" y="4552"/>
                </a:lnTo>
                <a:lnTo>
                  <a:pt x="16110" y="4673"/>
                </a:lnTo>
                <a:lnTo>
                  <a:pt x="16151" y="4794"/>
                </a:lnTo>
                <a:lnTo>
                  <a:pt x="16211" y="4894"/>
                </a:lnTo>
                <a:lnTo>
                  <a:pt x="16292" y="4995"/>
                </a:lnTo>
                <a:lnTo>
                  <a:pt x="16372" y="5055"/>
                </a:lnTo>
                <a:lnTo>
                  <a:pt x="16493" y="5116"/>
                </a:lnTo>
                <a:lnTo>
                  <a:pt x="16594" y="5156"/>
                </a:lnTo>
                <a:lnTo>
                  <a:pt x="16735" y="5176"/>
                </a:lnTo>
                <a:lnTo>
                  <a:pt x="16856" y="5156"/>
                </a:lnTo>
                <a:lnTo>
                  <a:pt x="16976" y="5116"/>
                </a:lnTo>
                <a:lnTo>
                  <a:pt x="17077" y="5055"/>
                </a:lnTo>
                <a:lnTo>
                  <a:pt x="17158" y="4995"/>
                </a:lnTo>
                <a:lnTo>
                  <a:pt x="17238" y="4894"/>
                </a:lnTo>
                <a:lnTo>
                  <a:pt x="17299" y="4794"/>
                </a:lnTo>
                <a:lnTo>
                  <a:pt x="17339" y="4673"/>
                </a:lnTo>
                <a:lnTo>
                  <a:pt x="17359" y="4552"/>
                </a:lnTo>
                <a:lnTo>
                  <a:pt x="17339" y="4431"/>
                </a:lnTo>
                <a:lnTo>
                  <a:pt x="17299" y="4310"/>
                </a:lnTo>
                <a:lnTo>
                  <a:pt x="17238" y="4210"/>
                </a:lnTo>
                <a:lnTo>
                  <a:pt x="17158" y="4109"/>
                </a:lnTo>
                <a:lnTo>
                  <a:pt x="17077" y="4028"/>
                </a:lnTo>
                <a:lnTo>
                  <a:pt x="16976" y="3968"/>
                </a:lnTo>
                <a:lnTo>
                  <a:pt x="16856" y="3948"/>
                </a:lnTo>
                <a:lnTo>
                  <a:pt x="16735" y="3928"/>
                </a:lnTo>
                <a:close/>
                <a:moveTo>
                  <a:pt x="10895" y="4673"/>
                </a:moveTo>
                <a:lnTo>
                  <a:pt x="10774" y="4693"/>
                </a:lnTo>
                <a:lnTo>
                  <a:pt x="10693" y="4713"/>
                </a:lnTo>
                <a:lnTo>
                  <a:pt x="10593" y="4773"/>
                </a:lnTo>
                <a:lnTo>
                  <a:pt x="10512" y="4854"/>
                </a:lnTo>
                <a:lnTo>
                  <a:pt x="10452" y="4934"/>
                </a:lnTo>
                <a:lnTo>
                  <a:pt x="10412" y="5055"/>
                </a:lnTo>
                <a:lnTo>
                  <a:pt x="10391" y="5136"/>
                </a:lnTo>
                <a:lnTo>
                  <a:pt x="10371" y="5216"/>
                </a:lnTo>
                <a:lnTo>
                  <a:pt x="10371" y="5317"/>
                </a:lnTo>
                <a:lnTo>
                  <a:pt x="10391" y="5398"/>
                </a:lnTo>
                <a:lnTo>
                  <a:pt x="10432" y="5498"/>
                </a:lnTo>
                <a:lnTo>
                  <a:pt x="10492" y="5579"/>
                </a:lnTo>
                <a:lnTo>
                  <a:pt x="10553" y="5659"/>
                </a:lnTo>
                <a:lnTo>
                  <a:pt x="10633" y="5720"/>
                </a:lnTo>
                <a:lnTo>
                  <a:pt x="10734" y="5760"/>
                </a:lnTo>
                <a:lnTo>
                  <a:pt x="10855" y="5780"/>
                </a:lnTo>
                <a:lnTo>
                  <a:pt x="10955" y="5780"/>
                </a:lnTo>
                <a:lnTo>
                  <a:pt x="11056" y="5760"/>
                </a:lnTo>
                <a:lnTo>
                  <a:pt x="11157" y="5740"/>
                </a:lnTo>
                <a:lnTo>
                  <a:pt x="11237" y="5680"/>
                </a:lnTo>
                <a:lnTo>
                  <a:pt x="11318" y="5599"/>
                </a:lnTo>
                <a:lnTo>
                  <a:pt x="11378" y="5518"/>
                </a:lnTo>
                <a:lnTo>
                  <a:pt x="11439" y="5418"/>
                </a:lnTo>
                <a:lnTo>
                  <a:pt x="11459" y="5297"/>
                </a:lnTo>
                <a:lnTo>
                  <a:pt x="11459" y="5176"/>
                </a:lnTo>
                <a:lnTo>
                  <a:pt x="11439" y="5055"/>
                </a:lnTo>
                <a:lnTo>
                  <a:pt x="11418" y="4975"/>
                </a:lnTo>
                <a:lnTo>
                  <a:pt x="11358" y="4874"/>
                </a:lnTo>
                <a:lnTo>
                  <a:pt x="11277" y="4794"/>
                </a:lnTo>
                <a:lnTo>
                  <a:pt x="11197" y="4733"/>
                </a:lnTo>
                <a:lnTo>
                  <a:pt x="11096" y="4693"/>
                </a:lnTo>
                <a:lnTo>
                  <a:pt x="10996" y="4673"/>
                </a:lnTo>
                <a:close/>
                <a:moveTo>
                  <a:pt x="20702" y="5277"/>
                </a:moveTo>
                <a:lnTo>
                  <a:pt x="20601" y="5317"/>
                </a:lnTo>
                <a:lnTo>
                  <a:pt x="20500" y="5378"/>
                </a:lnTo>
                <a:lnTo>
                  <a:pt x="20420" y="5438"/>
                </a:lnTo>
                <a:lnTo>
                  <a:pt x="20359" y="5539"/>
                </a:lnTo>
                <a:lnTo>
                  <a:pt x="20319" y="5619"/>
                </a:lnTo>
                <a:lnTo>
                  <a:pt x="20299" y="5720"/>
                </a:lnTo>
                <a:lnTo>
                  <a:pt x="20299" y="5841"/>
                </a:lnTo>
                <a:lnTo>
                  <a:pt x="20299" y="5941"/>
                </a:lnTo>
                <a:lnTo>
                  <a:pt x="20319" y="6042"/>
                </a:lnTo>
                <a:lnTo>
                  <a:pt x="20359" y="6143"/>
                </a:lnTo>
                <a:lnTo>
                  <a:pt x="20420" y="6223"/>
                </a:lnTo>
                <a:lnTo>
                  <a:pt x="20500" y="6284"/>
                </a:lnTo>
                <a:lnTo>
                  <a:pt x="20601" y="6344"/>
                </a:lnTo>
                <a:lnTo>
                  <a:pt x="20702" y="6384"/>
                </a:lnTo>
                <a:lnTo>
                  <a:pt x="20964" y="6384"/>
                </a:lnTo>
                <a:lnTo>
                  <a:pt x="21064" y="6344"/>
                </a:lnTo>
                <a:lnTo>
                  <a:pt x="21165" y="6284"/>
                </a:lnTo>
                <a:lnTo>
                  <a:pt x="21245" y="6223"/>
                </a:lnTo>
                <a:lnTo>
                  <a:pt x="21306" y="6143"/>
                </a:lnTo>
                <a:lnTo>
                  <a:pt x="21346" y="6042"/>
                </a:lnTo>
                <a:lnTo>
                  <a:pt x="21366" y="5941"/>
                </a:lnTo>
                <a:lnTo>
                  <a:pt x="21366" y="5841"/>
                </a:lnTo>
                <a:lnTo>
                  <a:pt x="21366" y="5720"/>
                </a:lnTo>
                <a:lnTo>
                  <a:pt x="21346" y="5619"/>
                </a:lnTo>
                <a:lnTo>
                  <a:pt x="21306" y="5539"/>
                </a:lnTo>
                <a:lnTo>
                  <a:pt x="21245" y="5438"/>
                </a:lnTo>
                <a:lnTo>
                  <a:pt x="21165" y="5378"/>
                </a:lnTo>
                <a:lnTo>
                  <a:pt x="21064" y="5317"/>
                </a:lnTo>
                <a:lnTo>
                  <a:pt x="20964" y="5277"/>
                </a:lnTo>
                <a:close/>
                <a:moveTo>
                  <a:pt x="14822" y="7029"/>
                </a:moveTo>
                <a:lnTo>
                  <a:pt x="14701" y="7069"/>
                </a:lnTo>
                <a:lnTo>
                  <a:pt x="14600" y="7129"/>
                </a:lnTo>
                <a:lnTo>
                  <a:pt x="14520" y="7210"/>
                </a:lnTo>
                <a:lnTo>
                  <a:pt x="14459" y="7291"/>
                </a:lnTo>
                <a:lnTo>
                  <a:pt x="14419" y="7391"/>
                </a:lnTo>
                <a:lnTo>
                  <a:pt x="14399" y="7492"/>
                </a:lnTo>
                <a:lnTo>
                  <a:pt x="14379" y="7613"/>
                </a:lnTo>
                <a:lnTo>
                  <a:pt x="14399" y="7713"/>
                </a:lnTo>
                <a:lnTo>
                  <a:pt x="14419" y="7814"/>
                </a:lnTo>
                <a:lnTo>
                  <a:pt x="14459" y="7915"/>
                </a:lnTo>
                <a:lnTo>
                  <a:pt x="14520" y="8016"/>
                </a:lnTo>
                <a:lnTo>
                  <a:pt x="14600" y="8076"/>
                </a:lnTo>
                <a:lnTo>
                  <a:pt x="14701" y="8136"/>
                </a:lnTo>
                <a:lnTo>
                  <a:pt x="14822" y="8177"/>
                </a:lnTo>
                <a:lnTo>
                  <a:pt x="14942" y="8197"/>
                </a:lnTo>
                <a:lnTo>
                  <a:pt x="15083" y="8177"/>
                </a:lnTo>
                <a:lnTo>
                  <a:pt x="15204" y="8136"/>
                </a:lnTo>
                <a:lnTo>
                  <a:pt x="15305" y="8076"/>
                </a:lnTo>
                <a:lnTo>
                  <a:pt x="15365" y="8016"/>
                </a:lnTo>
                <a:lnTo>
                  <a:pt x="15446" y="7915"/>
                </a:lnTo>
                <a:lnTo>
                  <a:pt x="15486" y="7814"/>
                </a:lnTo>
                <a:lnTo>
                  <a:pt x="15506" y="7713"/>
                </a:lnTo>
                <a:lnTo>
                  <a:pt x="15526" y="7613"/>
                </a:lnTo>
                <a:lnTo>
                  <a:pt x="15506" y="7492"/>
                </a:lnTo>
                <a:lnTo>
                  <a:pt x="15486" y="7391"/>
                </a:lnTo>
                <a:lnTo>
                  <a:pt x="15446" y="7291"/>
                </a:lnTo>
                <a:lnTo>
                  <a:pt x="15365" y="7210"/>
                </a:lnTo>
                <a:lnTo>
                  <a:pt x="15305" y="7129"/>
                </a:lnTo>
                <a:lnTo>
                  <a:pt x="15204" y="7069"/>
                </a:lnTo>
                <a:lnTo>
                  <a:pt x="15083" y="7029"/>
                </a:lnTo>
                <a:close/>
                <a:moveTo>
                  <a:pt x="11096" y="7995"/>
                </a:moveTo>
                <a:lnTo>
                  <a:pt x="10955" y="8016"/>
                </a:lnTo>
                <a:lnTo>
                  <a:pt x="10814" y="8076"/>
                </a:lnTo>
                <a:lnTo>
                  <a:pt x="10734" y="8136"/>
                </a:lnTo>
                <a:lnTo>
                  <a:pt x="10673" y="8197"/>
                </a:lnTo>
                <a:lnTo>
                  <a:pt x="10613" y="8277"/>
                </a:lnTo>
                <a:lnTo>
                  <a:pt x="10573" y="8358"/>
                </a:lnTo>
                <a:lnTo>
                  <a:pt x="10532" y="8438"/>
                </a:lnTo>
                <a:lnTo>
                  <a:pt x="10532" y="8539"/>
                </a:lnTo>
                <a:lnTo>
                  <a:pt x="10532" y="8640"/>
                </a:lnTo>
                <a:lnTo>
                  <a:pt x="10553" y="8720"/>
                </a:lnTo>
                <a:lnTo>
                  <a:pt x="10573" y="8821"/>
                </a:lnTo>
                <a:lnTo>
                  <a:pt x="10633" y="8902"/>
                </a:lnTo>
                <a:lnTo>
                  <a:pt x="10673" y="8962"/>
                </a:lnTo>
                <a:lnTo>
                  <a:pt x="10754" y="9022"/>
                </a:lnTo>
                <a:lnTo>
                  <a:pt x="10834" y="9083"/>
                </a:lnTo>
                <a:lnTo>
                  <a:pt x="10915" y="9103"/>
                </a:lnTo>
                <a:lnTo>
                  <a:pt x="10996" y="9143"/>
                </a:lnTo>
                <a:lnTo>
                  <a:pt x="11096" y="9143"/>
                </a:lnTo>
                <a:lnTo>
                  <a:pt x="11237" y="9123"/>
                </a:lnTo>
                <a:lnTo>
                  <a:pt x="11378" y="9063"/>
                </a:lnTo>
                <a:lnTo>
                  <a:pt x="11499" y="8982"/>
                </a:lnTo>
                <a:lnTo>
                  <a:pt x="11600" y="8861"/>
                </a:lnTo>
                <a:lnTo>
                  <a:pt x="11600" y="8841"/>
                </a:lnTo>
                <a:lnTo>
                  <a:pt x="11600" y="8821"/>
                </a:lnTo>
                <a:lnTo>
                  <a:pt x="11620" y="8821"/>
                </a:lnTo>
                <a:lnTo>
                  <a:pt x="11660" y="8700"/>
                </a:lnTo>
                <a:lnTo>
                  <a:pt x="11680" y="8579"/>
                </a:lnTo>
                <a:lnTo>
                  <a:pt x="11660" y="8499"/>
                </a:lnTo>
                <a:lnTo>
                  <a:pt x="11660" y="8438"/>
                </a:lnTo>
                <a:lnTo>
                  <a:pt x="11600" y="8297"/>
                </a:lnTo>
                <a:lnTo>
                  <a:pt x="11559" y="8237"/>
                </a:lnTo>
                <a:lnTo>
                  <a:pt x="11499" y="8177"/>
                </a:lnTo>
                <a:lnTo>
                  <a:pt x="11378" y="8076"/>
                </a:lnTo>
                <a:lnTo>
                  <a:pt x="11237" y="8016"/>
                </a:lnTo>
                <a:lnTo>
                  <a:pt x="11096" y="7995"/>
                </a:lnTo>
                <a:close/>
                <a:moveTo>
                  <a:pt x="24629" y="7834"/>
                </a:moveTo>
                <a:lnTo>
                  <a:pt x="24467" y="7854"/>
                </a:lnTo>
                <a:lnTo>
                  <a:pt x="24306" y="7895"/>
                </a:lnTo>
                <a:lnTo>
                  <a:pt x="24165" y="7975"/>
                </a:lnTo>
                <a:lnTo>
                  <a:pt x="24045" y="8076"/>
                </a:lnTo>
                <a:lnTo>
                  <a:pt x="23944" y="8197"/>
                </a:lnTo>
                <a:lnTo>
                  <a:pt x="23863" y="8338"/>
                </a:lnTo>
                <a:lnTo>
                  <a:pt x="23823" y="8479"/>
                </a:lnTo>
                <a:lnTo>
                  <a:pt x="23803" y="8660"/>
                </a:lnTo>
                <a:lnTo>
                  <a:pt x="23823" y="8821"/>
                </a:lnTo>
                <a:lnTo>
                  <a:pt x="23863" y="8962"/>
                </a:lnTo>
                <a:lnTo>
                  <a:pt x="23944" y="9103"/>
                </a:lnTo>
                <a:lnTo>
                  <a:pt x="24045" y="9224"/>
                </a:lnTo>
                <a:lnTo>
                  <a:pt x="24165" y="9324"/>
                </a:lnTo>
                <a:lnTo>
                  <a:pt x="24306" y="9405"/>
                </a:lnTo>
                <a:lnTo>
                  <a:pt x="24467" y="9465"/>
                </a:lnTo>
                <a:lnTo>
                  <a:pt x="24629" y="9486"/>
                </a:lnTo>
                <a:lnTo>
                  <a:pt x="24790" y="9465"/>
                </a:lnTo>
                <a:lnTo>
                  <a:pt x="24951" y="9405"/>
                </a:lnTo>
                <a:lnTo>
                  <a:pt x="25092" y="9324"/>
                </a:lnTo>
                <a:lnTo>
                  <a:pt x="25213" y="9224"/>
                </a:lnTo>
                <a:lnTo>
                  <a:pt x="25313" y="9103"/>
                </a:lnTo>
                <a:lnTo>
                  <a:pt x="25394" y="8962"/>
                </a:lnTo>
                <a:lnTo>
                  <a:pt x="25434" y="8821"/>
                </a:lnTo>
                <a:lnTo>
                  <a:pt x="25454" y="8660"/>
                </a:lnTo>
                <a:lnTo>
                  <a:pt x="25434" y="8479"/>
                </a:lnTo>
                <a:lnTo>
                  <a:pt x="25394" y="8338"/>
                </a:lnTo>
                <a:lnTo>
                  <a:pt x="25313" y="8197"/>
                </a:lnTo>
                <a:lnTo>
                  <a:pt x="25213" y="8076"/>
                </a:lnTo>
                <a:lnTo>
                  <a:pt x="25092" y="7975"/>
                </a:lnTo>
                <a:lnTo>
                  <a:pt x="24951" y="7895"/>
                </a:lnTo>
                <a:lnTo>
                  <a:pt x="24790" y="7854"/>
                </a:lnTo>
                <a:lnTo>
                  <a:pt x="24629" y="7834"/>
                </a:lnTo>
                <a:close/>
                <a:moveTo>
                  <a:pt x="18366" y="8841"/>
                </a:moveTo>
                <a:lnTo>
                  <a:pt x="18205" y="8861"/>
                </a:lnTo>
                <a:lnTo>
                  <a:pt x="18064" y="8922"/>
                </a:lnTo>
                <a:lnTo>
                  <a:pt x="17943" y="9022"/>
                </a:lnTo>
                <a:lnTo>
                  <a:pt x="17842" y="9143"/>
                </a:lnTo>
                <a:lnTo>
                  <a:pt x="17782" y="9304"/>
                </a:lnTo>
                <a:lnTo>
                  <a:pt x="17762" y="9465"/>
                </a:lnTo>
                <a:lnTo>
                  <a:pt x="17782" y="9627"/>
                </a:lnTo>
                <a:lnTo>
                  <a:pt x="17782" y="9647"/>
                </a:lnTo>
                <a:lnTo>
                  <a:pt x="17842" y="9788"/>
                </a:lnTo>
                <a:lnTo>
                  <a:pt x="17943" y="9908"/>
                </a:lnTo>
                <a:lnTo>
                  <a:pt x="18064" y="10009"/>
                </a:lnTo>
                <a:lnTo>
                  <a:pt x="18225" y="10070"/>
                </a:lnTo>
                <a:lnTo>
                  <a:pt x="18386" y="10090"/>
                </a:lnTo>
                <a:lnTo>
                  <a:pt x="18547" y="10070"/>
                </a:lnTo>
                <a:lnTo>
                  <a:pt x="18688" y="10009"/>
                </a:lnTo>
                <a:lnTo>
                  <a:pt x="18829" y="9908"/>
                </a:lnTo>
                <a:lnTo>
                  <a:pt x="18930" y="9788"/>
                </a:lnTo>
                <a:lnTo>
                  <a:pt x="18990" y="9627"/>
                </a:lnTo>
                <a:lnTo>
                  <a:pt x="19010" y="9465"/>
                </a:lnTo>
                <a:lnTo>
                  <a:pt x="18990" y="9304"/>
                </a:lnTo>
                <a:lnTo>
                  <a:pt x="18930" y="9163"/>
                </a:lnTo>
                <a:lnTo>
                  <a:pt x="18829" y="9022"/>
                </a:lnTo>
                <a:lnTo>
                  <a:pt x="18688" y="8942"/>
                </a:lnTo>
                <a:lnTo>
                  <a:pt x="18547" y="8861"/>
                </a:lnTo>
                <a:lnTo>
                  <a:pt x="18527" y="8861"/>
                </a:lnTo>
                <a:lnTo>
                  <a:pt x="18366" y="8841"/>
                </a:lnTo>
                <a:close/>
                <a:moveTo>
                  <a:pt x="20984" y="10593"/>
                </a:moveTo>
                <a:lnTo>
                  <a:pt x="20903" y="10613"/>
                </a:lnTo>
                <a:lnTo>
                  <a:pt x="20823" y="10633"/>
                </a:lnTo>
                <a:lnTo>
                  <a:pt x="20762" y="10674"/>
                </a:lnTo>
                <a:lnTo>
                  <a:pt x="20702" y="10714"/>
                </a:lnTo>
                <a:lnTo>
                  <a:pt x="20661" y="10774"/>
                </a:lnTo>
                <a:lnTo>
                  <a:pt x="20641" y="10835"/>
                </a:lnTo>
                <a:lnTo>
                  <a:pt x="20621" y="10915"/>
                </a:lnTo>
                <a:lnTo>
                  <a:pt x="20621" y="10996"/>
                </a:lnTo>
                <a:lnTo>
                  <a:pt x="20621" y="11056"/>
                </a:lnTo>
                <a:lnTo>
                  <a:pt x="20641" y="11137"/>
                </a:lnTo>
                <a:lnTo>
                  <a:pt x="20661" y="11197"/>
                </a:lnTo>
                <a:lnTo>
                  <a:pt x="20702" y="11258"/>
                </a:lnTo>
                <a:lnTo>
                  <a:pt x="20762" y="11298"/>
                </a:lnTo>
                <a:lnTo>
                  <a:pt x="20823" y="11338"/>
                </a:lnTo>
                <a:lnTo>
                  <a:pt x="20903" y="11378"/>
                </a:lnTo>
                <a:lnTo>
                  <a:pt x="21084" y="11378"/>
                </a:lnTo>
                <a:lnTo>
                  <a:pt x="21165" y="11338"/>
                </a:lnTo>
                <a:lnTo>
                  <a:pt x="21225" y="11298"/>
                </a:lnTo>
                <a:lnTo>
                  <a:pt x="21266" y="11258"/>
                </a:lnTo>
                <a:lnTo>
                  <a:pt x="21326" y="11197"/>
                </a:lnTo>
                <a:lnTo>
                  <a:pt x="21346" y="11137"/>
                </a:lnTo>
                <a:lnTo>
                  <a:pt x="21366" y="11056"/>
                </a:lnTo>
                <a:lnTo>
                  <a:pt x="21366" y="10996"/>
                </a:lnTo>
                <a:lnTo>
                  <a:pt x="21366" y="10915"/>
                </a:lnTo>
                <a:lnTo>
                  <a:pt x="21346" y="10835"/>
                </a:lnTo>
                <a:lnTo>
                  <a:pt x="21326" y="10774"/>
                </a:lnTo>
                <a:lnTo>
                  <a:pt x="21266" y="10714"/>
                </a:lnTo>
                <a:lnTo>
                  <a:pt x="21225" y="10674"/>
                </a:lnTo>
                <a:lnTo>
                  <a:pt x="21165" y="10633"/>
                </a:lnTo>
                <a:lnTo>
                  <a:pt x="21084" y="10613"/>
                </a:lnTo>
                <a:lnTo>
                  <a:pt x="20984" y="10593"/>
                </a:lnTo>
                <a:close/>
                <a:moveTo>
                  <a:pt x="13895" y="10674"/>
                </a:moveTo>
                <a:lnTo>
                  <a:pt x="13795" y="10694"/>
                </a:lnTo>
                <a:lnTo>
                  <a:pt x="13694" y="10714"/>
                </a:lnTo>
                <a:lnTo>
                  <a:pt x="13634" y="10754"/>
                </a:lnTo>
                <a:lnTo>
                  <a:pt x="13553" y="10815"/>
                </a:lnTo>
                <a:lnTo>
                  <a:pt x="13513" y="10895"/>
                </a:lnTo>
                <a:lnTo>
                  <a:pt x="13472" y="10976"/>
                </a:lnTo>
                <a:lnTo>
                  <a:pt x="13452" y="11056"/>
                </a:lnTo>
                <a:lnTo>
                  <a:pt x="13452" y="11157"/>
                </a:lnTo>
                <a:lnTo>
                  <a:pt x="13452" y="11238"/>
                </a:lnTo>
                <a:lnTo>
                  <a:pt x="13472" y="11318"/>
                </a:lnTo>
                <a:lnTo>
                  <a:pt x="13513" y="11399"/>
                </a:lnTo>
                <a:lnTo>
                  <a:pt x="13553" y="11479"/>
                </a:lnTo>
                <a:lnTo>
                  <a:pt x="13634" y="11540"/>
                </a:lnTo>
                <a:lnTo>
                  <a:pt x="13694" y="11580"/>
                </a:lnTo>
                <a:lnTo>
                  <a:pt x="13795" y="11620"/>
                </a:lnTo>
                <a:lnTo>
                  <a:pt x="14016" y="11620"/>
                </a:lnTo>
                <a:lnTo>
                  <a:pt x="14097" y="11580"/>
                </a:lnTo>
                <a:lnTo>
                  <a:pt x="14177" y="11540"/>
                </a:lnTo>
                <a:lnTo>
                  <a:pt x="14238" y="11479"/>
                </a:lnTo>
                <a:lnTo>
                  <a:pt x="14298" y="11399"/>
                </a:lnTo>
                <a:lnTo>
                  <a:pt x="14338" y="11318"/>
                </a:lnTo>
                <a:lnTo>
                  <a:pt x="14358" y="11238"/>
                </a:lnTo>
                <a:lnTo>
                  <a:pt x="14358" y="11157"/>
                </a:lnTo>
                <a:lnTo>
                  <a:pt x="14358" y="11056"/>
                </a:lnTo>
                <a:lnTo>
                  <a:pt x="14338" y="10976"/>
                </a:lnTo>
                <a:lnTo>
                  <a:pt x="14298" y="10895"/>
                </a:lnTo>
                <a:lnTo>
                  <a:pt x="14238" y="10815"/>
                </a:lnTo>
                <a:lnTo>
                  <a:pt x="14177" y="10754"/>
                </a:lnTo>
                <a:lnTo>
                  <a:pt x="14097" y="10714"/>
                </a:lnTo>
                <a:lnTo>
                  <a:pt x="14016" y="10694"/>
                </a:lnTo>
                <a:lnTo>
                  <a:pt x="13895" y="10674"/>
                </a:lnTo>
                <a:close/>
                <a:moveTo>
                  <a:pt x="8418" y="12164"/>
                </a:moveTo>
                <a:lnTo>
                  <a:pt x="8297" y="12184"/>
                </a:lnTo>
                <a:lnTo>
                  <a:pt x="8176" y="12224"/>
                </a:lnTo>
                <a:lnTo>
                  <a:pt x="8055" y="12285"/>
                </a:lnTo>
                <a:lnTo>
                  <a:pt x="7955" y="12365"/>
                </a:lnTo>
                <a:lnTo>
                  <a:pt x="7874" y="12466"/>
                </a:lnTo>
                <a:lnTo>
                  <a:pt x="7814" y="12587"/>
                </a:lnTo>
                <a:lnTo>
                  <a:pt x="7774" y="12708"/>
                </a:lnTo>
                <a:lnTo>
                  <a:pt x="7753" y="12849"/>
                </a:lnTo>
                <a:lnTo>
                  <a:pt x="7774" y="12969"/>
                </a:lnTo>
                <a:lnTo>
                  <a:pt x="7814" y="13090"/>
                </a:lnTo>
                <a:lnTo>
                  <a:pt x="7874" y="13211"/>
                </a:lnTo>
                <a:lnTo>
                  <a:pt x="7955" y="13312"/>
                </a:lnTo>
                <a:lnTo>
                  <a:pt x="8055" y="13392"/>
                </a:lnTo>
                <a:lnTo>
                  <a:pt x="8176" y="13453"/>
                </a:lnTo>
                <a:lnTo>
                  <a:pt x="8297" y="13493"/>
                </a:lnTo>
                <a:lnTo>
                  <a:pt x="8418" y="13513"/>
                </a:lnTo>
                <a:lnTo>
                  <a:pt x="8559" y="13493"/>
                </a:lnTo>
                <a:lnTo>
                  <a:pt x="8680" y="13453"/>
                </a:lnTo>
                <a:lnTo>
                  <a:pt x="8801" y="13392"/>
                </a:lnTo>
                <a:lnTo>
                  <a:pt x="8901" y="13312"/>
                </a:lnTo>
                <a:lnTo>
                  <a:pt x="8982" y="13211"/>
                </a:lnTo>
                <a:lnTo>
                  <a:pt x="9042" y="13090"/>
                </a:lnTo>
                <a:lnTo>
                  <a:pt x="9082" y="12969"/>
                </a:lnTo>
                <a:lnTo>
                  <a:pt x="9103" y="12849"/>
                </a:lnTo>
                <a:lnTo>
                  <a:pt x="9082" y="12708"/>
                </a:lnTo>
                <a:lnTo>
                  <a:pt x="9042" y="12587"/>
                </a:lnTo>
                <a:lnTo>
                  <a:pt x="8982" y="12466"/>
                </a:lnTo>
                <a:lnTo>
                  <a:pt x="8901" y="12365"/>
                </a:lnTo>
                <a:lnTo>
                  <a:pt x="8801" y="12285"/>
                </a:lnTo>
                <a:lnTo>
                  <a:pt x="8680" y="12224"/>
                </a:lnTo>
                <a:lnTo>
                  <a:pt x="8559" y="12184"/>
                </a:lnTo>
                <a:lnTo>
                  <a:pt x="8418" y="12164"/>
                </a:lnTo>
                <a:close/>
                <a:moveTo>
                  <a:pt x="11338" y="12587"/>
                </a:moveTo>
                <a:lnTo>
                  <a:pt x="11177" y="12607"/>
                </a:lnTo>
                <a:lnTo>
                  <a:pt x="11016" y="12687"/>
                </a:lnTo>
                <a:lnTo>
                  <a:pt x="10875" y="12788"/>
                </a:lnTo>
                <a:lnTo>
                  <a:pt x="10794" y="12889"/>
                </a:lnTo>
                <a:lnTo>
                  <a:pt x="10734" y="12989"/>
                </a:lnTo>
                <a:lnTo>
                  <a:pt x="10693" y="13110"/>
                </a:lnTo>
                <a:lnTo>
                  <a:pt x="10693" y="13251"/>
                </a:lnTo>
                <a:lnTo>
                  <a:pt x="10693" y="13372"/>
                </a:lnTo>
                <a:lnTo>
                  <a:pt x="10734" y="13493"/>
                </a:lnTo>
                <a:lnTo>
                  <a:pt x="10794" y="13594"/>
                </a:lnTo>
                <a:lnTo>
                  <a:pt x="10875" y="13694"/>
                </a:lnTo>
                <a:lnTo>
                  <a:pt x="10875" y="13714"/>
                </a:lnTo>
                <a:lnTo>
                  <a:pt x="10975" y="13775"/>
                </a:lnTo>
                <a:lnTo>
                  <a:pt x="11096" y="13835"/>
                </a:lnTo>
                <a:lnTo>
                  <a:pt x="11217" y="13876"/>
                </a:lnTo>
                <a:lnTo>
                  <a:pt x="11338" y="13896"/>
                </a:lnTo>
                <a:lnTo>
                  <a:pt x="11519" y="13876"/>
                </a:lnTo>
                <a:lnTo>
                  <a:pt x="11660" y="13815"/>
                </a:lnTo>
                <a:lnTo>
                  <a:pt x="11801" y="13714"/>
                </a:lnTo>
                <a:lnTo>
                  <a:pt x="11902" y="13573"/>
                </a:lnTo>
                <a:lnTo>
                  <a:pt x="11922" y="13553"/>
                </a:lnTo>
                <a:lnTo>
                  <a:pt x="11982" y="13392"/>
                </a:lnTo>
                <a:lnTo>
                  <a:pt x="12002" y="13251"/>
                </a:lnTo>
                <a:lnTo>
                  <a:pt x="11982" y="13090"/>
                </a:lnTo>
                <a:lnTo>
                  <a:pt x="11922" y="12949"/>
                </a:lnTo>
                <a:lnTo>
                  <a:pt x="11902" y="12909"/>
                </a:lnTo>
                <a:lnTo>
                  <a:pt x="11821" y="12808"/>
                </a:lnTo>
                <a:lnTo>
                  <a:pt x="11741" y="12728"/>
                </a:lnTo>
                <a:lnTo>
                  <a:pt x="11640" y="12667"/>
                </a:lnTo>
                <a:lnTo>
                  <a:pt x="11519" y="12607"/>
                </a:lnTo>
                <a:lnTo>
                  <a:pt x="11338" y="12587"/>
                </a:lnTo>
                <a:close/>
                <a:moveTo>
                  <a:pt x="19453" y="13030"/>
                </a:moveTo>
                <a:lnTo>
                  <a:pt x="19353" y="13050"/>
                </a:lnTo>
                <a:lnTo>
                  <a:pt x="19272" y="13070"/>
                </a:lnTo>
                <a:lnTo>
                  <a:pt x="19191" y="13110"/>
                </a:lnTo>
                <a:lnTo>
                  <a:pt x="19131" y="13171"/>
                </a:lnTo>
                <a:lnTo>
                  <a:pt x="19091" y="13251"/>
                </a:lnTo>
                <a:lnTo>
                  <a:pt x="19050" y="13312"/>
                </a:lnTo>
                <a:lnTo>
                  <a:pt x="19030" y="13392"/>
                </a:lnTo>
                <a:lnTo>
                  <a:pt x="19030" y="13493"/>
                </a:lnTo>
                <a:lnTo>
                  <a:pt x="19030" y="13573"/>
                </a:lnTo>
                <a:lnTo>
                  <a:pt x="19050" y="13654"/>
                </a:lnTo>
                <a:lnTo>
                  <a:pt x="19091" y="13735"/>
                </a:lnTo>
                <a:lnTo>
                  <a:pt x="19131" y="13795"/>
                </a:lnTo>
                <a:lnTo>
                  <a:pt x="19191" y="13855"/>
                </a:lnTo>
                <a:lnTo>
                  <a:pt x="19272" y="13896"/>
                </a:lnTo>
                <a:lnTo>
                  <a:pt x="19353" y="13936"/>
                </a:lnTo>
                <a:lnTo>
                  <a:pt x="19574" y="13936"/>
                </a:lnTo>
                <a:lnTo>
                  <a:pt x="19655" y="13896"/>
                </a:lnTo>
                <a:lnTo>
                  <a:pt x="19735" y="13855"/>
                </a:lnTo>
                <a:lnTo>
                  <a:pt x="19796" y="13795"/>
                </a:lnTo>
                <a:lnTo>
                  <a:pt x="19836" y="13735"/>
                </a:lnTo>
                <a:lnTo>
                  <a:pt x="19876" y="13654"/>
                </a:lnTo>
                <a:lnTo>
                  <a:pt x="19896" y="13573"/>
                </a:lnTo>
                <a:lnTo>
                  <a:pt x="19896" y="13493"/>
                </a:lnTo>
                <a:lnTo>
                  <a:pt x="19896" y="13392"/>
                </a:lnTo>
                <a:lnTo>
                  <a:pt x="19876" y="13312"/>
                </a:lnTo>
                <a:lnTo>
                  <a:pt x="19836" y="13251"/>
                </a:lnTo>
                <a:lnTo>
                  <a:pt x="19796" y="13171"/>
                </a:lnTo>
                <a:lnTo>
                  <a:pt x="19735" y="13110"/>
                </a:lnTo>
                <a:lnTo>
                  <a:pt x="19655" y="13070"/>
                </a:lnTo>
                <a:lnTo>
                  <a:pt x="19574" y="13050"/>
                </a:lnTo>
                <a:lnTo>
                  <a:pt x="19453" y="13030"/>
                </a:lnTo>
                <a:close/>
                <a:moveTo>
                  <a:pt x="24870" y="13130"/>
                </a:moveTo>
                <a:lnTo>
                  <a:pt x="24790" y="13151"/>
                </a:lnTo>
                <a:lnTo>
                  <a:pt x="24669" y="13171"/>
                </a:lnTo>
                <a:lnTo>
                  <a:pt x="24588" y="13211"/>
                </a:lnTo>
                <a:lnTo>
                  <a:pt x="24508" y="13292"/>
                </a:lnTo>
                <a:lnTo>
                  <a:pt x="24427" y="13392"/>
                </a:lnTo>
                <a:lnTo>
                  <a:pt x="24367" y="13533"/>
                </a:lnTo>
                <a:lnTo>
                  <a:pt x="24347" y="13674"/>
                </a:lnTo>
                <a:lnTo>
                  <a:pt x="24367" y="13775"/>
                </a:lnTo>
                <a:lnTo>
                  <a:pt x="24387" y="13876"/>
                </a:lnTo>
                <a:lnTo>
                  <a:pt x="24447" y="13956"/>
                </a:lnTo>
                <a:lnTo>
                  <a:pt x="24508" y="14037"/>
                </a:lnTo>
                <a:lnTo>
                  <a:pt x="24588" y="14097"/>
                </a:lnTo>
                <a:lnTo>
                  <a:pt x="24669" y="14157"/>
                </a:lnTo>
                <a:lnTo>
                  <a:pt x="24770" y="14178"/>
                </a:lnTo>
                <a:lnTo>
                  <a:pt x="24870" y="14198"/>
                </a:lnTo>
                <a:lnTo>
                  <a:pt x="25011" y="14178"/>
                </a:lnTo>
                <a:lnTo>
                  <a:pt x="25132" y="14117"/>
                </a:lnTo>
                <a:lnTo>
                  <a:pt x="25253" y="14037"/>
                </a:lnTo>
                <a:lnTo>
                  <a:pt x="25313" y="13956"/>
                </a:lnTo>
                <a:lnTo>
                  <a:pt x="25374" y="13855"/>
                </a:lnTo>
                <a:lnTo>
                  <a:pt x="25394" y="13755"/>
                </a:lnTo>
                <a:lnTo>
                  <a:pt x="25414" y="13654"/>
                </a:lnTo>
                <a:lnTo>
                  <a:pt x="25394" y="13553"/>
                </a:lnTo>
                <a:lnTo>
                  <a:pt x="25374" y="13453"/>
                </a:lnTo>
                <a:lnTo>
                  <a:pt x="25313" y="13372"/>
                </a:lnTo>
                <a:lnTo>
                  <a:pt x="25253" y="13292"/>
                </a:lnTo>
                <a:lnTo>
                  <a:pt x="25172" y="13231"/>
                </a:lnTo>
                <a:lnTo>
                  <a:pt x="25072" y="13171"/>
                </a:lnTo>
                <a:lnTo>
                  <a:pt x="24991" y="13151"/>
                </a:lnTo>
                <a:lnTo>
                  <a:pt x="24870" y="13130"/>
                </a:lnTo>
                <a:close/>
                <a:moveTo>
                  <a:pt x="8297" y="6666"/>
                </a:moveTo>
                <a:lnTo>
                  <a:pt x="7995" y="6707"/>
                </a:lnTo>
                <a:lnTo>
                  <a:pt x="7733" y="6787"/>
                </a:lnTo>
                <a:lnTo>
                  <a:pt x="7471" y="6888"/>
                </a:lnTo>
                <a:lnTo>
                  <a:pt x="7250" y="7009"/>
                </a:lnTo>
                <a:lnTo>
                  <a:pt x="7008" y="7170"/>
                </a:lnTo>
                <a:lnTo>
                  <a:pt x="6787" y="7351"/>
                </a:lnTo>
                <a:lnTo>
                  <a:pt x="6364" y="7713"/>
                </a:lnTo>
                <a:lnTo>
                  <a:pt x="6142" y="7915"/>
                </a:lnTo>
                <a:lnTo>
                  <a:pt x="5941" y="8116"/>
                </a:lnTo>
                <a:lnTo>
                  <a:pt x="5558" y="8559"/>
                </a:lnTo>
                <a:lnTo>
                  <a:pt x="5196" y="9022"/>
                </a:lnTo>
                <a:lnTo>
                  <a:pt x="4874" y="9506"/>
                </a:lnTo>
                <a:lnTo>
                  <a:pt x="4592" y="9989"/>
                </a:lnTo>
                <a:lnTo>
                  <a:pt x="4350" y="10472"/>
                </a:lnTo>
                <a:lnTo>
                  <a:pt x="4129" y="10996"/>
                </a:lnTo>
                <a:lnTo>
                  <a:pt x="3927" y="11499"/>
                </a:lnTo>
                <a:lnTo>
                  <a:pt x="3746" y="12083"/>
                </a:lnTo>
                <a:lnTo>
                  <a:pt x="3666" y="12405"/>
                </a:lnTo>
                <a:lnTo>
                  <a:pt x="3585" y="12708"/>
                </a:lnTo>
                <a:lnTo>
                  <a:pt x="3545" y="13030"/>
                </a:lnTo>
                <a:lnTo>
                  <a:pt x="3504" y="13352"/>
                </a:lnTo>
                <a:lnTo>
                  <a:pt x="3504" y="13654"/>
                </a:lnTo>
                <a:lnTo>
                  <a:pt x="3545" y="13956"/>
                </a:lnTo>
                <a:lnTo>
                  <a:pt x="3585" y="14097"/>
                </a:lnTo>
                <a:lnTo>
                  <a:pt x="3666" y="14218"/>
                </a:lnTo>
                <a:lnTo>
                  <a:pt x="3746" y="14339"/>
                </a:lnTo>
                <a:lnTo>
                  <a:pt x="3847" y="14419"/>
                </a:lnTo>
                <a:lnTo>
                  <a:pt x="3968" y="14500"/>
                </a:lnTo>
                <a:lnTo>
                  <a:pt x="4088" y="14580"/>
                </a:lnTo>
                <a:lnTo>
                  <a:pt x="4229" y="14621"/>
                </a:lnTo>
                <a:lnTo>
                  <a:pt x="4370" y="14661"/>
                </a:lnTo>
                <a:lnTo>
                  <a:pt x="4672" y="14661"/>
                </a:lnTo>
                <a:lnTo>
                  <a:pt x="4813" y="14621"/>
                </a:lnTo>
                <a:lnTo>
                  <a:pt x="4934" y="14580"/>
                </a:lnTo>
                <a:lnTo>
                  <a:pt x="5055" y="14520"/>
                </a:lnTo>
                <a:lnTo>
                  <a:pt x="5176" y="14419"/>
                </a:lnTo>
                <a:lnTo>
                  <a:pt x="5277" y="14319"/>
                </a:lnTo>
                <a:lnTo>
                  <a:pt x="5337" y="14178"/>
                </a:lnTo>
                <a:lnTo>
                  <a:pt x="5438" y="13956"/>
                </a:lnTo>
                <a:lnTo>
                  <a:pt x="5518" y="13714"/>
                </a:lnTo>
                <a:lnTo>
                  <a:pt x="5619" y="13211"/>
                </a:lnTo>
                <a:lnTo>
                  <a:pt x="5720" y="12687"/>
                </a:lnTo>
                <a:lnTo>
                  <a:pt x="5780" y="12426"/>
                </a:lnTo>
                <a:lnTo>
                  <a:pt x="5860" y="12164"/>
                </a:lnTo>
                <a:lnTo>
                  <a:pt x="6022" y="11741"/>
                </a:lnTo>
                <a:lnTo>
                  <a:pt x="6183" y="11338"/>
                </a:lnTo>
                <a:lnTo>
                  <a:pt x="6384" y="10915"/>
                </a:lnTo>
                <a:lnTo>
                  <a:pt x="6606" y="10513"/>
                </a:lnTo>
                <a:lnTo>
                  <a:pt x="6827" y="10110"/>
                </a:lnTo>
                <a:lnTo>
                  <a:pt x="7089" y="9727"/>
                </a:lnTo>
                <a:lnTo>
                  <a:pt x="7351" y="9365"/>
                </a:lnTo>
                <a:lnTo>
                  <a:pt x="7633" y="9002"/>
                </a:lnTo>
                <a:lnTo>
                  <a:pt x="7975" y="8620"/>
                </a:lnTo>
                <a:lnTo>
                  <a:pt x="8297" y="8237"/>
                </a:lnTo>
                <a:lnTo>
                  <a:pt x="8458" y="8056"/>
                </a:lnTo>
                <a:lnTo>
                  <a:pt x="8599" y="7854"/>
                </a:lnTo>
                <a:lnTo>
                  <a:pt x="8740" y="7633"/>
                </a:lnTo>
                <a:lnTo>
                  <a:pt x="8841" y="7391"/>
                </a:lnTo>
                <a:lnTo>
                  <a:pt x="8861" y="7270"/>
                </a:lnTo>
                <a:lnTo>
                  <a:pt x="8861" y="7129"/>
                </a:lnTo>
                <a:lnTo>
                  <a:pt x="8821" y="7009"/>
                </a:lnTo>
                <a:lnTo>
                  <a:pt x="8740" y="6908"/>
                </a:lnTo>
                <a:lnTo>
                  <a:pt x="8660" y="6807"/>
                </a:lnTo>
                <a:lnTo>
                  <a:pt x="8539" y="6727"/>
                </a:lnTo>
                <a:lnTo>
                  <a:pt x="8418" y="6686"/>
                </a:lnTo>
                <a:lnTo>
                  <a:pt x="8297" y="6666"/>
                </a:lnTo>
                <a:close/>
                <a:moveTo>
                  <a:pt x="8579" y="15889"/>
                </a:moveTo>
                <a:lnTo>
                  <a:pt x="8478" y="15909"/>
                </a:lnTo>
                <a:lnTo>
                  <a:pt x="8378" y="15950"/>
                </a:lnTo>
                <a:lnTo>
                  <a:pt x="8277" y="15990"/>
                </a:lnTo>
                <a:lnTo>
                  <a:pt x="8196" y="16070"/>
                </a:lnTo>
                <a:lnTo>
                  <a:pt x="8116" y="16151"/>
                </a:lnTo>
                <a:lnTo>
                  <a:pt x="8076" y="16252"/>
                </a:lnTo>
                <a:lnTo>
                  <a:pt x="8035" y="16352"/>
                </a:lnTo>
                <a:lnTo>
                  <a:pt x="8015" y="16473"/>
                </a:lnTo>
                <a:lnTo>
                  <a:pt x="8035" y="16574"/>
                </a:lnTo>
                <a:lnTo>
                  <a:pt x="8076" y="16675"/>
                </a:lnTo>
                <a:lnTo>
                  <a:pt x="8116" y="16775"/>
                </a:lnTo>
                <a:lnTo>
                  <a:pt x="8196" y="16856"/>
                </a:lnTo>
                <a:lnTo>
                  <a:pt x="8277" y="16936"/>
                </a:lnTo>
                <a:lnTo>
                  <a:pt x="8378" y="16977"/>
                </a:lnTo>
                <a:lnTo>
                  <a:pt x="8478" y="17017"/>
                </a:lnTo>
                <a:lnTo>
                  <a:pt x="8579" y="17037"/>
                </a:lnTo>
                <a:lnTo>
                  <a:pt x="8700" y="17017"/>
                </a:lnTo>
                <a:lnTo>
                  <a:pt x="8801" y="16977"/>
                </a:lnTo>
                <a:lnTo>
                  <a:pt x="8901" y="16936"/>
                </a:lnTo>
                <a:lnTo>
                  <a:pt x="8982" y="16856"/>
                </a:lnTo>
                <a:lnTo>
                  <a:pt x="9062" y="16775"/>
                </a:lnTo>
                <a:lnTo>
                  <a:pt x="9103" y="16675"/>
                </a:lnTo>
                <a:lnTo>
                  <a:pt x="9143" y="16574"/>
                </a:lnTo>
                <a:lnTo>
                  <a:pt x="9163" y="16473"/>
                </a:lnTo>
                <a:lnTo>
                  <a:pt x="9143" y="16352"/>
                </a:lnTo>
                <a:lnTo>
                  <a:pt x="9103" y="16252"/>
                </a:lnTo>
                <a:lnTo>
                  <a:pt x="9062" y="16151"/>
                </a:lnTo>
                <a:lnTo>
                  <a:pt x="8982" y="16070"/>
                </a:lnTo>
                <a:lnTo>
                  <a:pt x="8901" y="15990"/>
                </a:lnTo>
                <a:lnTo>
                  <a:pt x="8801" y="15950"/>
                </a:lnTo>
                <a:lnTo>
                  <a:pt x="8700" y="15909"/>
                </a:lnTo>
                <a:lnTo>
                  <a:pt x="8579" y="15889"/>
                </a:lnTo>
                <a:close/>
                <a:moveTo>
                  <a:pt x="5055" y="16232"/>
                </a:moveTo>
                <a:lnTo>
                  <a:pt x="4934" y="16272"/>
                </a:lnTo>
                <a:lnTo>
                  <a:pt x="4833" y="16352"/>
                </a:lnTo>
                <a:lnTo>
                  <a:pt x="4733" y="16433"/>
                </a:lnTo>
                <a:lnTo>
                  <a:pt x="4672" y="16534"/>
                </a:lnTo>
                <a:lnTo>
                  <a:pt x="4632" y="16634"/>
                </a:lnTo>
                <a:lnTo>
                  <a:pt x="4592" y="16755"/>
                </a:lnTo>
                <a:lnTo>
                  <a:pt x="4592" y="16876"/>
                </a:lnTo>
                <a:lnTo>
                  <a:pt x="4592" y="16997"/>
                </a:lnTo>
                <a:lnTo>
                  <a:pt x="4632" y="17097"/>
                </a:lnTo>
                <a:lnTo>
                  <a:pt x="4672" y="17218"/>
                </a:lnTo>
                <a:lnTo>
                  <a:pt x="4733" y="17319"/>
                </a:lnTo>
                <a:lnTo>
                  <a:pt x="4833" y="17400"/>
                </a:lnTo>
                <a:lnTo>
                  <a:pt x="4934" y="17460"/>
                </a:lnTo>
                <a:lnTo>
                  <a:pt x="5055" y="17500"/>
                </a:lnTo>
                <a:lnTo>
                  <a:pt x="5357" y="17500"/>
                </a:lnTo>
                <a:lnTo>
                  <a:pt x="5478" y="17460"/>
                </a:lnTo>
                <a:lnTo>
                  <a:pt x="5579" y="17400"/>
                </a:lnTo>
                <a:lnTo>
                  <a:pt x="5679" y="17319"/>
                </a:lnTo>
                <a:lnTo>
                  <a:pt x="5740" y="17218"/>
                </a:lnTo>
                <a:lnTo>
                  <a:pt x="5780" y="17097"/>
                </a:lnTo>
                <a:lnTo>
                  <a:pt x="5820" y="16997"/>
                </a:lnTo>
                <a:lnTo>
                  <a:pt x="5820" y="16876"/>
                </a:lnTo>
                <a:lnTo>
                  <a:pt x="5820" y="16755"/>
                </a:lnTo>
                <a:lnTo>
                  <a:pt x="5780" y="16634"/>
                </a:lnTo>
                <a:lnTo>
                  <a:pt x="5740" y="16534"/>
                </a:lnTo>
                <a:lnTo>
                  <a:pt x="5679" y="16433"/>
                </a:lnTo>
                <a:lnTo>
                  <a:pt x="5579" y="16352"/>
                </a:lnTo>
                <a:lnTo>
                  <a:pt x="5478" y="16272"/>
                </a:lnTo>
                <a:lnTo>
                  <a:pt x="5357" y="16232"/>
                </a:lnTo>
                <a:close/>
                <a:moveTo>
                  <a:pt x="22595" y="16977"/>
                </a:moveTo>
                <a:lnTo>
                  <a:pt x="22474" y="16997"/>
                </a:lnTo>
                <a:lnTo>
                  <a:pt x="22373" y="17037"/>
                </a:lnTo>
                <a:lnTo>
                  <a:pt x="22293" y="17077"/>
                </a:lnTo>
                <a:lnTo>
                  <a:pt x="22212" y="17158"/>
                </a:lnTo>
                <a:lnTo>
                  <a:pt x="22172" y="17238"/>
                </a:lnTo>
                <a:lnTo>
                  <a:pt x="22132" y="17319"/>
                </a:lnTo>
                <a:lnTo>
                  <a:pt x="22091" y="17420"/>
                </a:lnTo>
                <a:lnTo>
                  <a:pt x="22091" y="17520"/>
                </a:lnTo>
                <a:lnTo>
                  <a:pt x="22091" y="17621"/>
                </a:lnTo>
                <a:lnTo>
                  <a:pt x="22132" y="17702"/>
                </a:lnTo>
                <a:lnTo>
                  <a:pt x="22172" y="17802"/>
                </a:lnTo>
                <a:lnTo>
                  <a:pt x="22212" y="17883"/>
                </a:lnTo>
                <a:lnTo>
                  <a:pt x="22293" y="17943"/>
                </a:lnTo>
                <a:lnTo>
                  <a:pt x="22373" y="18004"/>
                </a:lnTo>
                <a:lnTo>
                  <a:pt x="22474" y="18024"/>
                </a:lnTo>
                <a:lnTo>
                  <a:pt x="22595" y="18044"/>
                </a:lnTo>
                <a:lnTo>
                  <a:pt x="22715" y="18024"/>
                </a:lnTo>
                <a:lnTo>
                  <a:pt x="22836" y="18004"/>
                </a:lnTo>
                <a:lnTo>
                  <a:pt x="22917" y="17943"/>
                </a:lnTo>
                <a:lnTo>
                  <a:pt x="22977" y="17883"/>
                </a:lnTo>
                <a:lnTo>
                  <a:pt x="23038" y="17802"/>
                </a:lnTo>
                <a:lnTo>
                  <a:pt x="23078" y="17702"/>
                </a:lnTo>
                <a:lnTo>
                  <a:pt x="23098" y="17621"/>
                </a:lnTo>
                <a:lnTo>
                  <a:pt x="23118" y="17520"/>
                </a:lnTo>
                <a:lnTo>
                  <a:pt x="23098" y="17420"/>
                </a:lnTo>
                <a:lnTo>
                  <a:pt x="23078" y="17319"/>
                </a:lnTo>
                <a:lnTo>
                  <a:pt x="23038" y="17238"/>
                </a:lnTo>
                <a:lnTo>
                  <a:pt x="22977" y="17158"/>
                </a:lnTo>
                <a:lnTo>
                  <a:pt x="22917" y="17077"/>
                </a:lnTo>
                <a:lnTo>
                  <a:pt x="22836" y="17037"/>
                </a:lnTo>
                <a:lnTo>
                  <a:pt x="22715" y="16997"/>
                </a:lnTo>
                <a:lnTo>
                  <a:pt x="22595" y="16977"/>
                </a:lnTo>
                <a:close/>
                <a:moveTo>
                  <a:pt x="26099" y="17259"/>
                </a:moveTo>
                <a:lnTo>
                  <a:pt x="25937" y="17279"/>
                </a:lnTo>
                <a:lnTo>
                  <a:pt x="25776" y="17339"/>
                </a:lnTo>
                <a:lnTo>
                  <a:pt x="25696" y="17379"/>
                </a:lnTo>
                <a:lnTo>
                  <a:pt x="25635" y="17440"/>
                </a:lnTo>
                <a:lnTo>
                  <a:pt x="25535" y="17581"/>
                </a:lnTo>
                <a:lnTo>
                  <a:pt x="25474" y="17722"/>
                </a:lnTo>
                <a:lnTo>
                  <a:pt x="25454" y="17883"/>
                </a:lnTo>
                <a:lnTo>
                  <a:pt x="25474" y="18004"/>
                </a:lnTo>
                <a:lnTo>
                  <a:pt x="25494" y="18125"/>
                </a:lnTo>
                <a:lnTo>
                  <a:pt x="25555" y="18225"/>
                </a:lnTo>
                <a:lnTo>
                  <a:pt x="25635" y="18306"/>
                </a:lnTo>
                <a:lnTo>
                  <a:pt x="25696" y="18386"/>
                </a:lnTo>
                <a:lnTo>
                  <a:pt x="25797" y="18427"/>
                </a:lnTo>
                <a:lnTo>
                  <a:pt x="25877" y="18467"/>
                </a:lnTo>
                <a:lnTo>
                  <a:pt x="25978" y="18487"/>
                </a:lnTo>
                <a:lnTo>
                  <a:pt x="26078" y="18507"/>
                </a:lnTo>
                <a:lnTo>
                  <a:pt x="26179" y="18487"/>
                </a:lnTo>
                <a:lnTo>
                  <a:pt x="26280" y="18467"/>
                </a:lnTo>
                <a:lnTo>
                  <a:pt x="26360" y="18406"/>
                </a:lnTo>
                <a:lnTo>
                  <a:pt x="26501" y="18326"/>
                </a:lnTo>
                <a:lnTo>
                  <a:pt x="26582" y="18185"/>
                </a:lnTo>
                <a:lnTo>
                  <a:pt x="26602" y="18185"/>
                </a:lnTo>
                <a:lnTo>
                  <a:pt x="26683" y="18024"/>
                </a:lnTo>
                <a:lnTo>
                  <a:pt x="26703" y="17863"/>
                </a:lnTo>
                <a:lnTo>
                  <a:pt x="26703" y="17782"/>
                </a:lnTo>
                <a:lnTo>
                  <a:pt x="26703" y="17702"/>
                </a:lnTo>
                <a:lnTo>
                  <a:pt x="26662" y="17621"/>
                </a:lnTo>
                <a:lnTo>
                  <a:pt x="26622" y="17561"/>
                </a:lnTo>
                <a:lnTo>
                  <a:pt x="26521" y="17420"/>
                </a:lnTo>
                <a:lnTo>
                  <a:pt x="26401" y="17339"/>
                </a:lnTo>
                <a:lnTo>
                  <a:pt x="26260" y="17259"/>
                </a:lnTo>
                <a:close/>
                <a:moveTo>
                  <a:pt x="16312" y="14862"/>
                </a:moveTo>
                <a:lnTo>
                  <a:pt x="16412" y="15043"/>
                </a:lnTo>
                <a:lnTo>
                  <a:pt x="16533" y="15225"/>
                </a:lnTo>
                <a:lnTo>
                  <a:pt x="16694" y="15386"/>
                </a:lnTo>
                <a:lnTo>
                  <a:pt x="16876" y="15547"/>
                </a:lnTo>
                <a:lnTo>
                  <a:pt x="17218" y="15849"/>
                </a:lnTo>
                <a:lnTo>
                  <a:pt x="17480" y="16050"/>
                </a:lnTo>
                <a:lnTo>
                  <a:pt x="17923" y="16433"/>
                </a:lnTo>
                <a:lnTo>
                  <a:pt x="18386" y="16775"/>
                </a:lnTo>
                <a:lnTo>
                  <a:pt x="18849" y="17138"/>
                </a:lnTo>
                <a:lnTo>
                  <a:pt x="19353" y="17440"/>
                </a:lnTo>
                <a:lnTo>
                  <a:pt x="19030" y="17681"/>
                </a:lnTo>
                <a:lnTo>
                  <a:pt x="17903" y="18447"/>
                </a:lnTo>
                <a:lnTo>
                  <a:pt x="16896" y="19111"/>
                </a:lnTo>
                <a:lnTo>
                  <a:pt x="16735" y="19212"/>
                </a:lnTo>
                <a:lnTo>
                  <a:pt x="16614" y="19333"/>
                </a:lnTo>
                <a:lnTo>
                  <a:pt x="16352" y="19574"/>
                </a:lnTo>
                <a:lnTo>
                  <a:pt x="16332" y="19474"/>
                </a:lnTo>
                <a:lnTo>
                  <a:pt x="16292" y="19393"/>
                </a:lnTo>
                <a:lnTo>
                  <a:pt x="16191" y="19232"/>
                </a:lnTo>
                <a:lnTo>
                  <a:pt x="16030" y="19071"/>
                </a:lnTo>
                <a:lnTo>
                  <a:pt x="15889" y="18930"/>
                </a:lnTo>
                <a:lnTo>
                  <a:pt x="15325" y="18467"/>
                </a:lnTo>
                <a:lnTo>
                  <a:pt x="14741" y="18004"/>
                </a:lnTo>
                <a:lnTo>
                  <a:pt x="14258" y="17621"/>
                </a:lnTo>
                <a:lnTo>
                  <a:pt x="13774" y="17259"/>
                </a:lnTo>
                <a:lnTo>
                  <a:pt x="12768" y="16574"/>
                </a:lnTo>
                <a:lnTo>
                  <a:pt x="12969" y="16453"/>
                </a:lnTo>
                <a:lnTo>
                  <a:pt x="13170" y="16352"/>
                </a:lnTo>
                <a:lnTo>
                  <a:pt x="13835" y="16010"/>
                </a:lnTo>
                <a:lnTo>
                  <a:pt x="14479" y="15688"/>
                </a:lnTo>
                <a:lnTo>
                  <a:pt x="15144" y="15366"/>
                </a:lnTo>
                <a:lnTo>
                  <a:pt x="15829" y="15064"/>
                </a:lnTo>
                <a:lnTo>
                  <a:pt x="16312" y="14862"/>
                </a:lnTo>
                <a:close/>
                <a:moveTo>
                  <a:pt x="3666" y="18789"/>
                </a:moveTo>
                <a:lnTo>
                  <a:pt x="3565" y="18809"/>
                </a:lnTo>
                <a:lnTo>
                  <a:pt x="3464" y="18829"/>
                </a:lnTo>
                <a:lnTo>
                  <a:pt x="3384" y="18890"/>
                </a:lnTo>
                <a:lnTo>
                  <a:pt x="3323" y="18950"/>
                </a:lnTo>
                <a:lnTo>
                  <a:pt x="3263" y="19031"/>
                </a:lnTo>
                <a:lnTo>
                  <a:pt x="3222" y="19111"/>
                </a:lnTo>
                <a:lnTo>
                  <a:pt x="3202" y="19192"/>
                </a:lnTo>
                <a:lnTo>
                  <a:pt x="3202" y="19292"/>
                </a:lnTo>
                <a:lnTo>
                  <a:pt x="3202" y="19373"/>
                </a:lnTo>
                <a:lnTo>
                  <a:pt x="3222" y="19474"/>
                </a:lnTo>
                <a:lnTo>
                  <a:pt x="3263" y="19554"/>
                </a:lnTo>
                <a:lnTo>
                  <a:pt x="3323" y="19615"/>
                </a:lnTo>
                <a:lnTo>
                  <a:pt x="3384" y="19675"/>
                </a:lnTo>
                <a:lnTo>
                  <a:pt x="3464" y="19735"/>
                </a:lnTo>
                <a:lnTo>
                  <a:pt x="3565" y="19756"/>
                </a:lnTo>
                <a:lnTo>
                  <a:pt x="3666" y="19776"/>
                </a:lnTo>
                <a:lnTo>
                  <a:pt x="3786" y="19756"/>
                </a:lnTo>
                <a:lnTo>
                  <a:pt x="3887" y="19735"/>
                </a:lnTo>
                <a:lnTo>
                  <a:pt x="3968" y="19675"/>
                </a:lnTo>
                <a:lnTo>
                  <a:pt x="4028" y="19615"/>
                </a:lnTo>
                <a:lnTo>
                  <a:pt x="4088" y="19554"/>
                </a:lnTo>
                <a:lnTo>
                  <a:pt x="4129" y="19474"/>
                </a:lnTo>
                <a:lnTo>
                  <a:pt x="4149" y="19373"/>
                </a:lnTo>
                <a:lnTo>
                  <a:pt x="4149" y="19292"/>
                </a:lnTo>
                <a:lnTo>
                  <a:pt x="4149" y="19192"/>
                </a:lnTo>
                <a:lnTo>
                  <a:pt x="4129" y="19111"/>
                </a:lnTo>
                <a:lnTo>
                  <a:pt x="4088" y="19031"/>
                </a:lnTo>
                <a:lnTo>
                  <a:pt x="4028" y="18950"/>
                </a:lnTo>
                <a:lnTo>
                  <a:pt x="3968" y="18890"/>
                </a:lnTo>
                <a:lnTo>
                  <a:pt x="3887" y="18829"/>
                </a:lnTo>
                <a:lnTo>
                  <a:pt x="3786" y="18809"/>
                </a:lnTo>
                <a:lnTo>
                  <a:pt x="3666" y="18789"/>
                </a:lnTo>
                <a:close/>
                <a:moveTo>
                  <a:pt x="5941" y="20460"/>
                </a:moveTo>
                <a:lnTo>
                  <a:pt x="5840" y="20501"/>
                </a:lnTo>
                <a:lnTo>
                  <a:pt x="5720" y="20541"/>
                </a:lnTo>
                <a:lnTo>
                  <a:pt x="5599" y="20642"/>
                </a:lnTo>
                <a:lnTo>
                  <a:pt x="5518" y="20763"/>
                </a:lnTo>
                <a:lnTo>
                  <a:pt x="5458" y="20903"/>
                </a:lnTo>
                <a:lnTo>
                  <a:pt x="5438" y="21065"/>
                </a:lnTo>
                <a:lnTo>
                  <a:pt x="5438" y="21165"/>
                </a:lnTo>
                <a:lnTo>
                  <a:pt x="5478" y="21286"/>
                </a:lnTo>
                <a:lnTo>
                  <a:pt x="5538" y="21387"/>
                </a:lnTo>
                <a:lnTo>
                  <a:pt x="5599" y="21467"/>
                </a:lnTo>
                <a:lnTo>
                  <a:pt x="5720" y="21568"/>
                </a:lnTo>
                <a:lnTo>
                  <a:pt x="5860" y="21628"/>
                </a:lnTo>
                <a:lnTo>
                  <a:pt x="6022" y="21649"/>
                </a:lnTo>
                <a:lnTo>
                  <a:pt x="6183" y="21628"/>
                </a:lnTo>
                <a:lnTo>
                  <a:pt x="6243" y="21608"/>
                </a:lnTo>
                <a:lnTo>
                  <a:pt x="6384" y="21548"/>
                </a:lnTo>
                <a:lnTo>
                  <a:pt x="6505" y="21467"/>
                </a:lnTo>
                <a:lnTo>
                  <a:pt x="6565" y="21367"/>
                </a:lnTo>
                <a:lnTo>
                  <a:pt x="6626" y="21266"/>
                </a:lnTo>
                <a:lnTo>
                  <a:pt x="6646" y="21165"/>
                </a:lnTo>
                <a:lnTo>
                  <a:pt x="6666" y="21065"/>
                </a:lnTo>
                <a:lnTo>
                  <a:pt x="6646" y="20903"/>
                </a:lnTo>
                <a:lnTo>
                  <a:pt x="6585" y="20763"/>
                </a:lnTo>
                <a:lnTo>
                  <a:pt x="6525" y="20682"/>
                </a:lnTo>
                <a:lnTo>
                  <a:pt x="6444" y="20601"/>
                </a:lnTo>
                <a:lnTo>
                  <a:pt x="6344" y="20541"/>
                </a:lnTo>
                <a:lnTo>
                  <a:pt x="6243" y="20501"/>
                </a:lnTo>
                <a:lnTo>
                  <a:pt x="6183" y="20481"/>
                </a:lnTo>
                <a:lnTo>
                  <a:pt x="6062" y="20460"/>
                </a:lnTo>
                <a:close/>
                <a:moveTo>
                  <a:pt x="18728" y="18789"/>
                </a:moveTo>
                <a:lnTo>
                  <a:pt x="18708" y="19011"/>
                </a:lnTo>
                <a:lnTo>
                  <a:pt x="18708" y="19212"/>
                </a:lnTo>
                <a:lnTo>
                  <a:pt x="18748" y="19635"/>
                </a:lnTo>
                <a:lnTo>
                  <a:pt x="18769" y="20158"/>
                </a:lnTo>
                <a:lnTo>
                  <a:pt x="18809" y="20400"/>
                </a:lnTo>
                <a:lnTo>
                  <a:pt x="18869" y="20642"/>
                </a:lnTo>
                <a:lnTo>
                  <a:pt x="18265" y="20944"/>
                </a:lnTo>
                <a:lnTo>
                  <a:pt x="17661" y="21246"/>
                </a:lnTo>
                <a:lnTo>
                  <a:pt x="16513" y="21890"/>
                </a:lnTo>
                <a:lnTo>
                  <a:pt x="15285" y="22555"/>
                </a:lnTo>
                <a:lnTo>
                  <a:pt x="15265" y="22172"/>
                </a:lnTo>
                <a:lnTo>
                  <a:pt x="15245" y="21790"/>
                </a:lnTo>
                <a:lnTo>
                  <a:pt x="15184" y="21024"/>
                </a:lnTo>
                <a:lnTo>
                  <a:pt x="15164" y="20481"/>
                </a:lnTo>
                <a:lnTo>
                  <a:pt x="15104" y="19917"/>
                </a:lnTo>
                <a:lnTo>
                  <a:pt x="15083" y="19735"/>
                </a:lnTo>
                <a:lnTo>
                  <a:pt x="15083" y="19735"/>
                </a:lnTo>
                <a:lnTo>
                  <a:pt x="15204" y="19836"/>
                </a:lnTo>
                <a:lnTo>
                  <a:pt x="15305" y="19917"/>
                </a:lnTo>
                <a:lnTo>
                  <a:pt x="15446" y="20017"/>
                </a:lnTo>
                <a:lnTo>
                  <a:pt x="15587" y="20098"/>
                </a:lnTo>
                <a:lnTo>
                  <a:pt x="15748" y="20138"/>
                </a:lnTo>
                <a:lnTo>
                  <a:pt x="15889" y="20158"/>
                </a:lnTo>
                <a:lnTo>
                  <a:pt x="15969" y="20158"/>
                </a:lnTo>
                <a:lnTo>
                  <a:pt x="16030" y="20138"/>
                </a:lnTo>
                <a:lnTo>
                  <a:pt x="16110" y="20118"/>
                </a:lnTo>
                <a:lnTo>
                  <a:pt x="16171" y="20078"/>
                </a:lnTo>
                <a:lnTo>
                  <a:pt x="16231" y="20017"/>
                </a:lnTo>
                <a:lnTo>
                  <a:pt x="16272" y="19937"/>
                </a:lnTo>
                <a:lnTo>
                  <a:pt x="16674" y="19856"/>
                </a:lnTo>
                <a:lnTo>
                  <a:pt x="16876" y="19796"/>
                </a:lnTo>
                <a:lnTo>
                  <a:pt x="17057" y="19715"/>
                </a:lnTo>
                <a:lnTo>
                  <a:pt x="17379" y="19574"/>
                </a:lnTo>
                <a:lnTo>
                  <a:pt x="17661" y="19413"/>
                </a:lnTo>
                <a:lnTo>
                  <a:pt x="18265" y="19071"/>
                </a:lnTo>
                <a:lnTo>
                  <a:pt x="18728" y="18789"/>
                </a:lnTo>
                <a:close/>
                <a:moveTo>
                  <a:pt x="17701" y="1189"/>
                </a:moveTo>
                <a:lnTo>
                  <a:pt x="18305" y="1229"/>
                </a:lnTo>
                <a:lnTo>
                  <a:pt x="18910" y="1290"/>
                </a:lnTo>
                <a:lnTo>
                  <a:pt x="19514" y="1370"/>
                </a:lnTo>
                <a:lnTo>
                  <a:pt x="20259" y="1531"/>
                </a:lnTo>
                <a:lnTo>
                  <a:pt x="20964" y="1733"/>
                </a:lnTo>
                <a:lnTo>
                  <a:pt x="21688" y="1974"/>
                </a:lnTo>
                <a:lnTo>
                  <a:pt x="22373" y="2236"/>
                </a:lnTo>
                <a:lnTo>
                  <a:pt x="23038" y="2558"/>
                </a:lnTo>
                <a:lnTo>
                  <a:pt x="23702" y="2921"/>
                </a:lnTo>
                <a:lnTo>
                  <a:pt x="24326" y="3324"/>
                </a:lnTo>
                <a:lnTo>
                  <a:pt x="24951" y="3746"/>
                </a:lnTo>
                <a:lnTo>
                  <a:pt x="25535" y="4210"/>
                </a:lnTo>
                <a:lnTo>
                  <a:pt x="26078" y="4693"/>
                </a:lnTo>
                <a:lnTo>
                  <a:pt x="26622" y="5216"/>
                </a:lnTo>
                <a:lnTo>
                  <a:pt x="27126" y="5780"/>
                </a:lnTo>
                <a:lnTo>
                  <a:pt x="27589" y="6364"/>
                </a:lnTo>
                <a:lnTo>
                  <a:pt x="28032" y="6968"/>
                </a:lnTo>
                <a:lnTo>
                  <a:pt x="28414" y="7593"/>
                </a:lnTo>
                <a:lnTo>
                  <a:pt x="28777" y="8257"/>
                </a:lnTo>
                <a:lnTo>
                  <a:pt x="28978" y="8620"/>
                </a:lnTo>
                <a:lnTo>
                  <a:pt x="29139" y="9002"/>
                </a:lnTo>
                <a:lnTo>
                  <a:pt x="29300" y="9385"/>
                </a:lnTo>
                <a:lnTo>
                  <a:pt x="29441" y="9767"/>
                </a:lnTo>
                <a:lnTo>
                  <a:pt x="29562" y="10150"/>
                </a:lnTo>
                <a:lnTo>
                  <a:pt x="29683" y="10553"/>
                </a:lnTo>
                <a:lnTo>
                  <a:pt x="29784" y="10956"/>
                </a:lnTo>
                <a:lnTo>
                  <a:pt x="29884" y="11338"/>
                </a:lnTo>
                <a:lnTo>
                  <a:pt x="29965" y="11741"/>
                </a:lnTo>
                <a:lnTo>
                  <a:pt x="30025" y="12144"/>
                </a:lnTo>
                <a:lnTo>
                  <a:pt x="30086" y="12567"/>
                </a:lnTo>
                <a:lnTo>
                  <a:pt x="30126" y="12969"/>
                </a:lnTo>
                <a:lnTo>
                  <a:pt x="30146" y="13372"/>
                </a:lnTo>
                <a:lnTo>
                  <a:pt x="30166" y="13795"/>
                </a:lnTo>
                <a:lnTo>
                  <a:pt x="30166" y="14198"/>
                </a:lnTo>
                <a:lnTo>
                  <a:pt x="30146" y="14600"/>
                </a:lnTo>
                <a:lnTo>
                  <a:pt x="30126" y="15023"/>
                </a:lnTo>
                <a:lnTo>
                  <a:pt x="30086" y="15426"/>
                </a:lnTo>
                <a:lnTo>
                  <a:pt x="30046" y="15829"/>
                </a:lnTo>
                <a:lnTo>
                  <a:pt x="29985" y="16232"/>
                </a:lnTo>
                <a:lnTo>
                  <a:pt x="29905" y="16654"/>
                </a:lnTo>
                <a:lnTo>
                  <a:pt x="29824" y="17037"/>
                </a:lnTo>
                <a:lnTo>
                  <a:pt x="29723" y="17440"/>
                </a:lnTo>
                <a:lnTo>
                  <a:pt x="29602" y="17843"/>
                </a:lnTo>
                <a:lnTo>
                  <a:pt x="29482" y="18225"/>
                </a:lnTo>
                <a:lnTo>
                  <a:pt x="29361" y="18628"/>
                </a:lnTo>
                <a:lnTo>
                  <a:pt x="29200" y="19011"/>
                </a:lnTo>
                <a:lnTo>
                  <a:pt x="29039" y="19373"/>
                </a:lnTo>
                <a:lnTo>
                  <a:pt x="28878" y="19756"/>
                </a:lnTo>
                <a:lnTo>
                  <a:pt x="28696" y="20118"/>
                </a:lnTo>
                <a:lnTo>
                  <a:pt x="28495" y="20481"/>
                </a:lnTo>
                <a:lnTo>
                  <a:pt x="28294" y="20843"/>
                </a:lnTo>
                <a:lnTo>
                  <a:pt x="28032" y="21246"/>
                </a:lnTo>
                <a:lnTo>
                  <a:pt x="27750" y="21649"/>
                </a:lnTo>
                <a:lnTo>
                  <a:pt x="27569" y="21387"/>
                </a:lnTo>
                <a:lnTo>
                  <a:pt x="27347" y="21125"/>
                </a:lnTo>
                <a:lnTo>
                  <a:pt x="27105" y="20883"/>
                </a:lnTo>
                <a:lnTo>
                  <a:pt x="26844" y="20682"/>
                </a:lnTo>
                <a:lnTo>
                  <a:pt x="26562" y="20481"/>
                </a:lnTo>
                <a:lnTo>
                  <a:pt x="26260" y="20319"/>
                </a:lnTo>
                <a:lnTo>
                  <a:pt x="25958" y="20158"/>
                </a:lnTo>
                <a:lnTo>
                  <a:pt x="25635" y="20017"/>
                </a:lnTo>
                <a:lnTo>
                  <a:pt x="25313" y="19917"/>
                </a:lnTo>
                <a:lnTo>
                  <a:pt x="24971" y="19816"/>
                </a:lnTo>
                <a:lnTo>
                  <a:pt x="24649" y="19735"/>
                </a:lnTo>
                <a:lnTo>
                  <a:pt x="24306" y="19675"/>
                </a:lnTo>
                <a:lnTo>
                  <a:pt x="23964" y="19615"/>
                </a:lnTo>
                <a:lnTo>
                  <a:pt x="23622" y="19595"/>
                </a:lnTo>
                <a:lnTo>
                  <a:pt x="23299" y="19574"/>
                </a:lnTo>
                <a:lnTo>
                  <a:pt x="22575" y="19574"/>
                </a:lnTo>
                <a:lnTo>
                  <a:pt x="22172" y="19615"/>
                </a:lnTo>
                <a:lnTo>
                  <a:pt x="21789" y="19675"/>
                </a:lnTo>
                <a:lnTo>
                  <a:pt x="21386" y="19756"/>
                </a:lnTo>
                <a:lnTo>
                  <a:pt x="21004" y="19856"/>
                </a:lnTo>
                <a:lnTo>
                  <a:pt x="20621" y="19957"/>
                </a:lnTo>
                <a:lnTo>
                  <a:pt x="20259" y="20078"/>
                </a:lnTo>
                <a:lnTo>
                  <a:pt x="19876" y="20219"/>
                </a:lnTo>
                <a:lnTo>
                  <a:pt x="19836" y="19856"/>
                </a:lnTo>
                <a:lnTo>
                  <a:pt x="19775" y="19494"/>
                </a:lnTo>
                <a:lnTo>
                  <a:pt x="19755" y="19192"/>
                </a:lnTo>
                <a:lnTo>
                  <a:pt x="19695" y="18910"/>
                </a:lnTo>
                <a:lnTo>
                  <a:pt x="19634" y="18628"/>
                </a:lnTo>
                <a:lnTo>
                  <a:pt x="19574" y="18487"/>
                </a:lnTo>
                <a:lnTo>
                  <a:pt x="19514" y="18346"/>
                </a:lnTo>
                <a:lnTo>
                  <a:pt x="19494" y="18306"/>
                </a:lnTo>
                <a:lnTo>
                  <a:pt x="19997" y="17963"/>
                </a:lnTo>
                <a:lnTo>
                  <a:pt x="20239" y="17782"/>
                </a:lnTo>
                <a:lnTo>
                  <a:pt x="20460" y="17581"/>
                </a:lnTo>
                <a:lnTo>
                  <a:pt x="20541" y="17500"/>
                </a:lnTo>
                <a:lnTo>
                  <a:pt x="20581" y="17400"/>
                </a:lnTo>
                <a:lnTo>
                  <a:pt x="20581" y="17299"/>
                </a:lnTo>
                <a:lnTo>
                  <a:pt x="20561" y="17218"/>
                </a:lnTo>
                <a:lnTo>
                  <a:pt x="20521" y="17118"/>
                </a:lnTo>
                <a:lnTo>
                  <a:pt x="20460" y="17057"/>
                </a:lnTo>
                <a:lnTo>
                  <a:pt x="20380" y="16997"/>
                </a:lnTo>
                <a:lnTo>
                  <a:pt x="20279" y="16977"/>
                </a:lnTo>
                <a:lnTo>
                  <a:pt x="20218" y="16896"/>
                </a:lnTo>
                <a:lnTo>
                  <a:pt x="20138" y="16816"/>
                </a:lnTo>
                <a:lnTo>
                  <a:pt x="19614" y="16433"/>
                </a:lnTo>
                <a:lnTo>
                  <a:pt x="19091" y="16070"/>
                </a:lnTo>
                <a:lnTo>
                  <a:pt x="18547" y="15688"/>
                </a:lnTo>
                <a:lnTo>
                  <a:pt x="18044" y="15305"/>
                </a:lnTo>
                <a:lnTo>
                  <a:pt x="17621" y="14903"/>
                </a:lnTo>
                <a:lnTo>
                  <a:pt x="17299" y="14641"/>
                </a:lnTo>
                <a:lnTo>
                  <a:pt x="17117" y="14520"/>
                </a:lnTo>
                <a:lnTo>
                  <a:pt x="16956" y="14419"/>
                </a:lnTo>
                <a:lnTo>
                  <a:pt x="16956" y="14399"/>
                </a:lnTo>
                <a:lnTo>
                  <a:pt x="16996" y="14339"/>
                </a:lnTo>
                <a:lnTo>
                  <a:pt x="16996" y="14278"/>
                </a:lnTo>
                <a:lnTo>
                  <a:pt x="16996" y="14218"/>
                </a:lnTo>
                <a:lnTo>
                  <a:pt x="16976" y="14157"/>
                </a:lnTo>
                <a:lnTo>
                  <a:pt x="16936" y="14097"/>
                </a:lnTo>
                <a:lnTo>
                  <a:pt x="16896" y="14057"/>
                </a:lnTo>
                <a:lnTo>
                  <a:pt x="16856" y="14016"/>
                </a:lnTo>
                <a:lnTo>
                  <a:pt x="16795" y="13976"/>
                </a:lnTo>
                <a:lnTo>
                  <a:pt x="16614" y="13956"/>
                </a:lnTo>
                <a:lnTo>
                  <a:pt x="16453" y="13956"/>
                </a:lnTo>
                <a:lnTo>
                  <a:pt x="16292" y="13976"/>
                </a:lnTo>
                <a:lnTo>
                  <a:pt x="16131" y="14037"/>
                </a:lnTo>
                <a:lnTo>
                  <a:pt x="15808" y="14157"/>
                </a:lnTo>
                <a:lnTo>
                  <a:pt x="15506" y="14278"/>
                </a:lnTo>
                <a:lnTo>
                  <a:pt x="14842" y="14580"/>
                </a:lnTo>
                <a:lnTo>
                  <a:pt x="14197" y="14882"/>
                </a:lnTo>
                <a:lnTo>
                  <a:pt x="13855" y="15043"/>
                </a:lnTo>
                <a:lnTo>
                  <a:pt x="13533" y="15225"/>
                </a:lnTo>
                <a:lnTo>
                  <a:pt x="12909" y="15607"/>
                </a:lnTo>
                <a:lnTo>
                  <a:pt x="12687" y="15728"/>
                </a:lnTo>
                <a:lnTo>
                  <a:pt x="12466" y="15869"/>
                </a:lnTo>
                <a:lnTo>
                  <a:pt x="12264" y="16030"/>
                </a:lnTo>
                <a:lnTo>
                  <a:pt x="12184" y="16131"/>
                </a:lnTo>
                <a:lnTo>
                  <a:pt x="12103" y="16232"/>
                </a:lnTo>
                <a:lnTo>
                  <a:pt x="11942" y="16232"/>
                </a:lnTo>
                <a:lnTo>
                  <a:pt x="11861" y="16272"/>
                </a:lnTo>
                <a:lnTo>
                  <a:pt x="11781" y="16292"/>
                </a:lnTo>
                <a:lnTo>
                  <a:pt x="11237" y="16654"/>
                </a:lnTo>
                <a:lnTo>
                  <a:pt x="10693" y="17037"/>
                </a:lnTo>
                <a:lnTo>
                  <a:pt x="10170" y="17440"/>
                </a:lnTo>
                <a:lnTo>
                  <a:pt x="9666" y="17843"/>
                </a:lnTo>
                <a:lnTo>
                  <a:pt x="9163" y="18286"/>
                </a:lnTo>
                <a:lnTo>
                  <a:pt x="8901" y="18527"/>
                </a:lnTo>
                <a:lnTo>
                  <a:pt x="8639" y="18769"/>
                </a:lnTo>
                <a:lnTo>
                  <a:pt x="8398" y="19031"/>
                </a:lnTo>
                <a:lnTo>
                  <a:pt x="8196" y="19292"/>
                </a:lnTo>
                <a:lnTo>
                  <a:pt x="7995" y="19574"/>
                </a:lnTo>
                <a:lnTo>
                  <a:pt x="7854" y="19876"/>
                </a:lnTo>
                <a:lnTo>
                  <a:pt x="7814" y="19997"/>
                </a:lnTo>
                <a:lnTo>
                  <a:pt x="7834" y="20098"/>
                </a:lnTo>
                <a:lnTo>
                  <a:pt x="7854" y="20199"/>
                </a:lnTo>
                <a:lnTo>
                  <a:pt x="7915" y="20279"/>
                </a:lnTo>
                <a:lnTo>
                  <a:pt x="7995" y="20360"/>
                </a:lnTo>
                <a:lnTo>
                  <a:pt x="8096" y="20380"/>
                </a:lnTo>
                <a:lnTo>
                  <a:pt x="8196" y="20380"/>
                </a:lnTo>
                <a:lnTo>
                  <a:pt x="8317" y="20340"/>
                </a:lnTo>
                <a:lnTo>
                  <a:pt x="8599" y="20158"/>
                </a:lnTo>
                <a:lnTo>
                  <a:pt x="8559" y="20662"/>
                </a:lnTo>
                <a:lnTo>
                  <a:pt x="8498" y="21145"/>
                </a:lnTo>
                <a:lnTo>
                  <a:pt x="8458" y="21669"/>
                </a:lnTo>
                <a:lnTo>
                  <a:pt x="8418" y="22394"/>
                </a:lnTo>
                <a:lnTo>
                  <a:pt x="8358" y="23924"/>
                </a:lnTo>
                <a:lnTo>
                  <a:pt x="7753" y="23743"/>
                </a:lnTo>
                <a:lnTo>
                  <a:pt x="7149" y="23521"/>
                </a:lnTo>
                <a:lnTo>
                  <a:pt x="6565" y="23280"/>
                </a:lnTo>
                <a:lnTo>
                  <a:pt x="5981" y="22998"/>
                </a:lnTo>
                <a:lnTo>
                  <a:pt x="5417" y="22676"/>
                </a:lnTo>
                <a:lnTo>
                  <a:pt x="4874" y="22353"/>
                </a:lnTo>
                <a:lnTo>
                  <a:pt x="4330" y="22011"/>
                </a:lnTo>
                <a:lnTo>
                  <a:pt x="3806" y="21649"/>
                </a:lnTo>
                <a:lnTo>
                  <a:pt x="3424" y="21367"/>
                </a:lnTo>
                <a:lnTo>
                  <a:pt x="3021" y="21044"/>
                </a:lnTo>
                <a:lnTo>
                  <a:pt x="2820" y="20883"/>
                </a:lnTo>
                <a:lnTo>
                  <a:pt x="2618" y="20763"/>
                </a:lnTo>
                <a:lnTo>
                  <a:pt x="2397" y="20642"/>
                </a:lnTo>
                <a:lnTo>
                  <a:pt x="2175" y="20541"/>
                </a:lnTo>
                <a:lnTo>
                  <a:pt x="1914" y="19836"/>
                </a:lnTo>
                <a:lnTo>
                  <a:pt x="1672" y="19111"/>
                </a:lnTo>
                <a:lnTo>
                  <a:pt x="1491" y="18386"/>
                </a:lnTo>
                <a:lnTo>
                  <a:pt x="1330" y="17641"/>
                </a:lnTo>
                <a:lnTo>
                  <a:pt x="1229" y="16876"/>
                </a:lnTo>
                <a:lnTo>
                  <a:pt x="1168" y="16111"/>
                </a:lnTo>
                <a:lnTo>
                  <a:pt x="1148" y="15346"/>
                </a:lnTo>
                <a:lnTo>
                  <a:pt x="1148" y="14560"/>
                </a:lnTo>
                <a:lnTo>
                  <a:pt x="1209" y="13916"/>
                </a:lnTo>
                <a:lnTo>
                  <a:pt x="1289" y="13251"/>
                </a:lnTo>
                <a:lnTo>
                  <a:pt x="1390" y="12607"/>
                </a:lnTo>
                <a:lnTo>
                  <a:pt x="1531" y="11962"/>
                </a:lnTo>
                <a:lnTo>
                  <a:pt x="1692" y="11338"/>
                </a:lnTo>
                <a:lnTo>
                  <a:pt x="1893" y="10734"/>
                </a:lnTo>
                <a:lnTo>
                  <a:pt x="2135" y="10130"/>
                </a:lnTo>
                <a:lnTo>
                  <a:pt x="2377" y="9526"/>
                </a:lnTo>
                <a:lnTo>
                  <a:pt x="2659" y="8962"/>
                </a:lnTo>
                <a:lnTo>
                  <a:pt x="2981" y="8398"/>
                </a:lnTo>
                <a:lnTo>
                  <a:pt x="3323" y="7834"/>
                </a:lnTo>
                <a:lnTo>
                  <a:pt x="3686" y="7311"/>
                </a:lnTo>
                <a:lnTo>
                  <a:pt x="4088" y="6787"/>
                </a:lnTo>
                <a:lnTo>
                  <a:pt x="4511" y="6304"/>
                </a:lnTo>
                <a:lnTo>
                  <a:pt x="4954" y="5821"/>
                </a:lnTo>
                <a:lnTo>
                  <a:pt x="5438" y="5357"/>
                </a:lnTo>
                <a:lnTo>
                  <a:pt x="5740" y="5096"/>
                </a:lnTo>
                <a:lnTo>
                  <a:pt x="6042" y="4834"/>
                </a:lnTo>
                <a:lnTo>
                  <a:pt x="6666" y="4371"/>
                </a:lnTo>
                <a:lnTo>
                  <a:pt x="7331" y="3928"/>
                </a:lnTo>
                <a:lnTo>
                  <a:pt x="8015" y="3525"/>
                </a:lnTo>
                <a:lnTo>
                  <a:pt x="7713" y="3847"/>
                </a:lnTo>
                <a:lnTo>
                  <a:pt x="7411" y="4210"/>
                </a:lnTo>
                <a:lnTo>
                  <a:pt x="7371" y="4270"/>
                </a:lnTo>
                <a:lnTo>
                  <a:pt x="7331" y="4351"/>
                </a:lnTo>
                <a:lnTo>
                  <a:pt x="7310" y="4431"/>
                </a:lnTo>
                <a:lnTo>
                  <a:pt x="7310" y="4512"/>
                </a:lnTo>
                <a:lnTo>
                  <a:pt x="7351" y="4673"/>
                </a:lnTo>
                <a:lnTo>
                  <a:pt x="7411" y="4814"/>
                </a:lnTo>
                <a:lnTo>
                  <a:pt x="7451" y="4874"/>
                </a:lnTo>
                <a:lnTo>
                  <a:pt x="7512" y="4914"/>
                </a:lnTo>
                <a:lnTo>
                  <a:pt x="7572" y="4955"/>
                </a:lnTo>
                <a:lnTo>
                  <a:pt x="7633" y="4975"/>
                </a:lnTo>
                <a:lnTo>
                  <a:pt x="7713" y="4995"/>
                </a:lnTo>
                <a:lnTo>
                  <a:pt x="7794" y="4975"/>
                </a:lnTo>
                <a:lnTo>
                  <a:pt x="7854" y="4955"/>
                </a:lnTo>
                <a:lnTo>
                  <a:pt x="7935" y="4894"/>
                </a:lnTo>
                <a:lnTo>
                  <a:pt x="8579" y="4431"/>
                </a:lnTo>
                <a:lnTo>
                  <a:pt x="9203" y="3968"/>
                </a:lnTo>
                <a:lnTo>
                  <a:pt x="9868" y="3525"/>
                </a:lnTo>
                <a:lnTo>
                  <a:pt x="10512" y="3122"/>
                </a:lnTo>
                <a:lnTo>
                  <a:pt x="11197" y="2740"/>
                </a:lnTo>
                <a:lnTo>
                  <a:pt x="11902" y="2377"/>
                </a:lnTo>
                <a:lnTo>
                  <a:pt x="12244" y="2216"/>
                </a:lnTo>
                <a:lnTo>
                  <a:pt x="12607" y="2075"/>
                </a:lnTo>
                <a:lnTo>
                  <a:pt x="12989" y="1934"/>
                </a:lnTo>
                <a:lnTo>
                  <a:pt x="13352" y="1813"/>
                </a:lnTo>
                <a:lnTo>
                  <a:pt x="13593" y="1733"/>
                </a:lnTo>
                <a:lnTo>
                  <a:pt x="14097" y="1632"/>
                </a:lnTo>
                <a:lnTo>
                  <a:pt x="14620" y="1551"/>
                </a:lnTo>
                <a:lnTo>
                  <a:pt x="14640" y="1551"/>
                </a:lnTo>
                <a:lnTo>
                  <a:pt x="14661" y="1511"/>
                </a:lnTo>
                <a:lnTo>
                  <a:pt x="14681" y="1451"/>
                </a:lnTo>
                <a:lnTo>
                  <a:pt x="15265" y="1350"/>
                </a:lnTo>
                <a:lnTo>
                  <a:pt x="15869" y="1269"/>
                </a:lnTo>
                <a:lnTo>
                  <a:pt x="16473" y="1209"/>
                </a:lnTo>
                <a:lnTo>
                  <a:pt x="17097" y="1189"/>
                </a:lnTo>
                <a:close/>
                <a:moveTo>
                  <a:pt x="12063" y="17460"/>
                </a:moveTo>
                <a:lnTo>
                  <a:pt x="12566" y="17802"/>
                </a:lnTo>
                <a:lnTo>
                  <a:pt x="13070" y="18145"/>
                </a:lnTo>
                <a:lnTo>
                  <a:pt x="13573" y="18507"/>
                </a:lnTo>
                <a:lnTo>
                  <a:pt x="14077" y="18890"/>
                </a:lnTo>
                <a:lnTo>
                  <a:pt x="14399" y="19152"/>
                </a:lnTo>
                <a:lnTo>
                  <a:pt x="14298" y="19333"/>
                </a:lnTo>
                <a:lnTo>
                  <a:pt x="14258" y="19554"/>
                </a:lnTo>
                <a:lnTo>
                  <a:pt x="14238" y="19776"/>
                </a:lnTo>
                <a:lnTo>
                  <a:pt x="14218" y="19997"/>
                </a:lnTo>
                <a:lnTo>
                  <a:pt x="14238" y="20460"/>
                </a:lnTo>
                <a:lnTo>
                  <a:pt x="14258" y="20863"/>
                </a:lnTo>
                <a:lnTo>
                  <a:pt x="14258" y="21387"/>
                </a:lnTo>
                <a:lnTo>
                  <a:pt x="14258" y="21951"/>
                </a:lnTo>
                <a:lnTo>
                  <a:pt x="14278" y="22494"/>
                </a:lnTo>
                <a:lnTo>
                  <a:pt x="14318" y="22756"/>
                </a:lnTo>
                <a:lnTo>
                  <a:pt x="14358" y="23018"/>
                </a:lnTo>
                <a:lnTo>
                  <a:pt x="13835" y="23260"/>
                </a:lnTo>
                <a:lnTo>
                  <a:pt x="13311" y="23481"/>
                </a:lnTo>
                <a:lnTo>
                  <a:pt x="12768" y="23662"/>
                </a:lnTo>
                <a:lnTo>
                  <a:pt x="12224" y="23823"/>
                </a:lnTo>
                <a:lnTo>
                  <a:pt x="12184" y="23562"/>
                </a:lnTo>
                <a:lnTo>
                  <a:pt x="12164" y="23300"/>
                </a:lnTo>
                <a:lnTo>
                  <a:pt x="12123" y="23038"/>
                </a:lnTo>
                <a:lnTo>
                  <a:pt x="12063" y="22776"/>
                </a:lnTo>
                <a:lnTo>
                  <a:pt x="12023" y="22696"/>
                </a:lnTo>
                <a:lnTo>
                  <a:pt x="12002" y="22635"/>
                </a:lnTo>
                <a:lnTo>
                  <a:pt x="11902" y="22514"/>
                </a:lnTo>
                <a:lnTo>
                  <a:pt x="11781" y="22454"/>
                </a:lnTo>
                <a:lnTo>
                  <a:pt x="11640" y="22414"/>
                </a:lnTo>
                <a:lnTo>
                  <a:pt x="11499" y="22414"/>
                </a:lnTo>
                <a:lnTo>
                  <a:pt x="11358" y="22454"/>
                </a:lnTo>
                <a:lnTo>
                  <a:pt x="11237" y="22535"/>
                </a:lnTo>
                <a:lnTo>
                  <a:pt x="11197" y="22575"/>
                </a:lnTo>
                <a:lnTo>
                  <a:pt x="11136" y="22655"/>
                </a:lnTo>
                <a:lnTo>
                  <a:pt x="11056" y="22817"/>
                </a:lnTo>
                <a:lnTo>
                  <a:pt x="10996" y="22998"/>
                </a:lnTo>
                <a:lnTo>
                  <a:pt x="10955" y="23179"/>
                </a:lnTo>
                <a:lnTo>
                  <a:pt x="10935" y="23340"/>
                </a:lnTo>
                <a:lnTo>
                  <a:pt x="10915" y="23521"/>
                </a:lnTo>
                <a:lnTo>
                  <a:pt x="10935" y="23703"/>
                </a:lnTo>
                <a:lnTo>
                  <a:pt x="10955" y="24085"/>
                </a:lnTo>
                <a:lnTo>
                  <a:pt x="10412" y="24125"/>
                </a:lnTo>
                <a:lnTo>
                  <a:pt x="9868" y="24125"/>
                </a:lnTo>
                <a:lnTo>
                  <a:pt x="9324" y="24085"/>
                </a:lnTo>
                <a:lnTo>
                  <a:pt x="9385" y="21306"/>
                </a:lnTo>
                <a:lnTo>
                  <a:pt x="9405" y="20883"/>
                </a:lnTo>
                <a:lnTo>
                  <a:pt x="9385" y="20460"/>
                </a:lnTo>
                <a:lnTo>
                  <a:pt x="9364" y="20038"/>
                </a:lnTo>
                <a:lnTo>
                  <a:pt x="9324" y="19816"/>
                </a:lnTo>
                <a:lnTo>
                  <a:pt x="9284" y="19615"/>
                </a:lnTo>
                <a:lnTo>
                  <a:pt x="9727" y="19192"/>
                </a:lnTo>
                <a:lnTo>
                  <a:pt x="9969" y="18990"/>
                </a:lnTo>
                <a:lnTo>
                  <a:pt x="10210" y="18789"/>
                </a:lnTo>
                <a:lnTo>
                  <a:pt x="10653" y="18427"/>
                </a:lnTo>
                <a:lnTo>
                  <a:pt x="11116" y="18084"/>
                </a:lnTo>
                <a:lnTo>
                  <a:pt x="11580" y="17762"/>
                </a:lnTo>
                <a:lnTo>
                  <a:pt x="12063" y="17460"/>
                </a:lnTo>
                <a:close/>
                <a:moveTo>
                  <a:pt x="23380" y="20642"/>
                </a:moveTo>
                <a:lnTo>
                  <a:pt x="23783" y="20662"/>
                </a:lnTo>
                <a:lnTo>
                  <a:pt x="24186" y="20722"/>
                </a:lnTo>
                <a:lnTo>
                  <a:pt x="24588" y="20803"/>
                </a:lnTo>
                <a:lnTo>
                  <a:pt x="24991" y="20924"/>
                </a:lnTo>
                <a:lnTo>
                  <a:pt x="25394" y="21085"/>
                </a:lnTo>
                <a:lnTo>
                  <a:pt x="25797" y="21266"/>
                </a:lnTo>
                <a:lnTo>
                  <a:pt x="25998" y="21387"/>
                </a:lnTo>
                <a:lnTo>
                  <a:pt x="26179" y="21508"/>
                </a:lnTo>
                <a:lnTo>
                  <a:pt x="26360" y="21649"/>
                </a:lnTo>
                <a:lnTo>
                  <a:pt x="26542" y="21790"/>
                </a:lnTo>
                <a:lnTo>
                  <a:pt x="26864" y="22092"/>
                </a:lnTo>
                <a:lnTo>
                  <a:pt x="27186" y="22414"/>
                </a:lnTo>
                <a:lnTo>
                  <a:pt x="26723" y="22957"/>
                </a:lnTo>
                <a:lnTo>
                  <a:pt x="26240" y="23481"/>
                </a:lnTo>
                <a:lnTo>
                  <a:pt x="25736" y="23964"/>
                </a:lnTo>
                <a:lnTo>
                  <a:pt x="25213" y="24448"/>
                </a:lnTo>
                <a:lnTo>
                  <a:pt x="24649" y="24911"/>
                </a:lnTo>
                <a:lnTo>
                  <a:pt x="24085" y="25334"/>
                </a:lnTo>
                <a:lnTo>
                  <a:pt x="23501" y="25736"/>
                </a:lnTo>
                <a:lnTo>
                  <a:pt x="22897" y="26119"/>
                </a:lnTo>
                <a:lnTo>
                  <a:pt x="22272" y="26482"/>
                </a:lnTo>
                <a:lnTo>
                  <a:pt x="21648" y="26824"/>
                </a:lnTo>
                <a:lnTo>
                  <a:pt x="21004" y="27126"/>
                </a:lnTo>
                <a:lnTo>
                  <a:pt x="20339" y="27408"/>
                </a:lnTo>
                <a:lnTo>
                  <a:pt x="19695" y="27670"/>
                </a:lnTo>
                <a:lnTo>
                  <a:pt x="19030" y="27891"/>
                </a:lnTo>
                <a:lnTo>
                  <a:pt x="18346" y="28113"/>
                </a:lnTo>
                <a:lnTo>
                  <a:pt x="17681" y="28274"/>
                </a:lnTo>
                <a:lnTo>
                  <a:pt x="16896" y="28455"/>
                </a:lnTo>
                <a:lnTo>
                  <a:pt x="16131" y="28556"/>
                </a:lnTo>
                <a:lnTo>
                  <a:pt x="15345" y="28636"/>
                </a:lnTo>
                <a:lnTo>
                  <a:pt x="14560" y="28656"/>
                </a:lnTo>
                <a:lnTo>
                  <a:pt x="13795" y="28636"/>
                </a:lnTo>
                <a:lnTo>
                  <a:pt x="13009" y="28576"/>
                </a:lnTo>
                <a:lnTo>
                  <a:pt x="12244" y="28475"/>
                </a:lnTo>
                <a:lnTo>
                  <a:pt x="11499" y="28314"/>
                </a:lnTo>
                <a:lnTo>
                  <a:pt x="10754" y="28113"/>
                </a:lnTo>
                <a:lnTo>
                  <a:pt x="10009" y="27891"/>
                </a:lnTo>
                <a:lnTo>
                  <a:pt x="9284" y="27609"/>
                </a:lnTo>
                <a:lnTo>
                  <a:pt x="8579" y="27287"/>
                </a:lnTo>
                <a:lnTo>
                  <a:pt x="7894" y="26925"/>
                </a:lnTo>
                <a:lnTo>
                  <a:pt x="7210" y="26522"/>
                </a:lnTo>
                <a:lnTo>
                  <a:pt x="6565" y="26079"/>
                </a:lnTo>
                <a:lnTo>
                  <a:pt x="5941" y="25595"/>
                </a:lnTo>
                <a:lnTo>
                  <a:pt x="5518" y="25233"/>
                </a:lnTo>
                <a:lnTo>
                  <a:pt x="5115" y="24871"/>
                </a:lnTo>
                <a:lnTo>
                  <a:pt x="4733" y="24468"/>
                </a:lnTo>
                <a:lnTo>
                  <a:pt x="4350" y="24065"/>
                </a:lnTo>
                <a:lnTo>
                  <a:pt x="4008" y="23642"/>
                </a:lnTo>
                <a:lnTo>
                  <a:pt x="3686" y="23219"/>
                </a:lnTo>
                <a:lnTo>
                  <a:pt x="3363" y="22776"/>
                </a:lnTo>
                <a:lnTo>
                  <a:pt x="3082" y="22313"/>
                </a:lnTo>
                <a:lnTo>
                  <a:pt x="3867" y="22897"/>
                </a:lnTo>
                <a:lnTo>
                  <a:pt x="4209" y="23139"/>
                </a:lnTo>
                <a:lnTo>
                  <a:pt x="4552" y="23360"/>
                </a:lnTo>
                <a:lnTo>
                  <a:pt x="4914" y="23582"/>
                </a:lnTo>
                <a:lnTo>
                  <a:pt x="5277" y="23783"/>
                </a:lnTo>
                <a:lnTo>
                  <a:pt x="5659" y="23984"/>
                </a:lnTo>
                <a:lnTo>
                  <a:pt x="6042" y="24166"/>
                </a:lnTo>
                <a:lnTo>
                  <a:pt x="6807" y="24488"/>
                </a:lnTo>
                <a:lnTo>
                  <a:pt x="7210" y="24649"/>
                </a:lnTo>
                <a:lnTo>
                  <a:pt x="7612" y="24790"/>
                </a:lnTo>
                <a:lnTo>
                  <a:pt x="8035" y="24891"/>
                </a:lnTo>
                <a:lnTo>
                  <a:pt x="8438" y="24991"/>
                </a:lnTo>
                <a:lnTo>
                  <a:pt x="8861" y="25052"/>
                </a:lnTo>
                <a:lnTo>
                  <a:pt x="9284" y="25112"/>
                </a:lnTo>
                <a:lnTo>
                  <a:pt x="9687" y="25132"/>
                </a:lnTo>
                <a:lnTo>
                  <a:pt x="10109" y="25152"/>
                </a:lnTo>
                <a:lnTo>
                  <a:pt x="10532" y="25152"/>
                </a:lnTo>
                <a:lnTo>
                  <a:pt x="10955" y="25112"/>
                </a:lnTo>
                <a:lnTo>
                  <a:pt x="11358" y="25072"/>
                </a:lnTo>
                <a:lnTo>
                  <a:pt x="11781" y="25012"/>
                </a:lnTo>
                <a:lnTo>
                  <a:pt x="12204" y="24931"/>
                </a:lnTo>
                <a:lnTo>
                  <a:pt x="12607" y="24830"/>
                </a:lnTo>
                <a:lnTo>
                  <a:pt x="13029" y="24709"/>
                </a:lnTo>
                <a:lnTo>
                  <a:pt x="13432" y="24568"/>
                </a:lnTo>
                <a:lnTo>
                  <a:pt x="13795" y="24428"/>
                </a:lnTo>
                <a:lnTo>
                  <a:pt x="14157" y="24266"/>
                </a:lnTo>
                <a:lnTo>
                  <a:pt x="14882" y="23944"/>
                </a:lnTo>
                <a:lnTo>
                  <a:pt x="15627" y="23562"/>
                </a:lnTo>
                <a:lnTo>
                  <a:pt x="16372" y="23159"/>
                </a:lnTo>
                <a:lnTo>
                  <a:pt x="17903" y="22333"/>
                </a:lnTo>
                <a:lnTo>
                  <a:pt x="18668" y="21930"/>
                </a:lnTo>
                <a:lnTo>
                  <a:pt x="19433" y="21568"/>
                </a:lnTo>
                <a:lnTo>
                  <a:pt x="19836" y="21407"/>
                </a:lnTo>
                <a:lnTo>
                  <a:pt x="20218" y="21246"/>
                </a:lnTo>
                <a:lnTo>
                  <a:pt x="20621" y="21105"/>
                </a:lnTo>
                <a:lnTo>
                  <a:pt x="21004" y="20964"/>
                </a:lnTo>
                <a:lnTo>
                  <a:pt x="21407" y="20863"/>
                </a:lnTo>
                <a:lnTo>
                  <a:pt x="21789" y="20783"/>
                </a:lnTo>
                <a:lnTo>
                  <a:pt x="22192" y="20702"/>
                </a:lnTo>
                <a:lnTo>
                  <a:pt x="22595" y="20662"/>
                </a:lnTo>
                <a:lnTo>
                  <a:pt x="22977" y="20642"/>
                </a:lnTo>
                <a:close/>
                <a:moveTo>
                  <a:pt x="5538" y="26763"/>
                </a:moveTo>
                <a:lnTo>
                  <a:pt x="6102" y="27186"/>
                </a:lnTo>
                <a:lnTo>
                  <a:pt x="6686" y="27589"/>
                </a:lnTo>
                <a:lnTo>
                  <a:pt x="7331" y="27972"/>
                </a:lnTo>
                <a:lnTo>
                  <a:pt x="8015" y="28334"/>
                </a:lnTo>
                <a:lnTo>
                  <a:pt x="8700" y="28656"/>
                </a:lnTo>
                <a:lnTo>
                  <a:pt x="9405" y="28938"/>
                </a:lnTo>
                <a:lnTo>
                  <a:pt x="10109" y="29180"/>
                </a:lnTo>
                <a:lnTo>
                  <a:pt x="10855" y="29401"/>
                </a:lnTo>
                <a:lnTo>
                  <a:pt x="11580" y="29563"/>
                </a:lnTo>
                <a:lnTo>
                  <a:pt x="12325" y="29704"/>
                </a:lnTo>
                <a:lnTo>
                  <a:pt x="12747" y="29764"/>
                </a:lnTo>
                <a:lnTo>
                  <a:pt x="13191" y="29804"/>
                </a:lnTo>
                <a:lnTo>
                  <a:pt x="13613" y="29844"/>
                </a:lnTo>
                <a:lnTo>
                  <a:pt x="14036" y="29865"/>
                </a:lnTo>
                <a:lnTo>
                  <a:pt x="14459" y="29865"/>
                </a:lnTo>
                <a:lnTo>
                  <a:pt x="14902" y="29844"/>
                </a:lnTo>
                <a:lnTo>
                  <a:pt x="15325" y="29824"/>
                </a:lnTo>
                <a:lnTo>
                  <a:pt x="15748" y="29804"/>
                </a:lnTo>
                <a:lnTo>
                  <a:pt x="16594" y="29704"/>
                </a:lnTo>
                <a:lnTo>
                  <a:pt x="17439" y="29563"/>
                </a:lnTo>
                <a:lnTo>
                  <a:pt x="18285" y="29361"/>
                </a:lnTo>
                <a:lnTo>
                  <a:pt x="19111" y="29140"/>
                </a:lnTo>
                <a:lnTo>
                  <a:pt x="19735" y="28938"/>
                </a:lnTo>
                <a:lnTo>
                  <a:pt x="20359" y="28717"/>
                </a:lnTo>
                <a:lnTo>
                  <a:pt x="20964" y="28455"/>
                </a:lnTo>
                <a:lnTo>
                  <a:pt x="21568" y="28193"/>
                </a:lnTo>
                <a:lnTo>
                  <a:pt x="22172" y="27891"/>
                </a:lnTo>
                <a:lnTo>
                  <a:pt x="22756" y="27589"/>
                </a:lnTo>
                <a:lnTo>
                  <a:pt x="23340" y="27247"/>
                </a:lnTo>
                <a:lnTo>
                  <a:pt x="23904" y="26904"/>
                </a:lnTo>
                <a:lnTo>
                  <a:pt x="23944" y="27086"/>
                </a:lnTo>
                <a:lnTo>
                  <a:pt x="23984" y="27287"/>
                </a:lnTo>
                <a:lnTo>
                  <a:pt x="24085" y="27650"/>
                </a:lnTo>
                <a:lnTo>
                  <a:pt x="24186" y="27972"/>
                </a:lnTo>
                <a:lnTo>
                  <a:pt x="23259" y="28475"/>
                </a:lnTo>
                <a:lnTo>
                  <a:pt x="22796" y="28717"/>
                </a:lnTo>
                <a:lnTo>
                  <a:pt x="22313" y="28938"/>
                </a:lnTo>
                <a:lnTo>
                  <a:pt x="21729" y="29200"/>
                </a:lnTo>
                <a:lnTo>
                  <a:pt x="21105" y="29422"/>
                </a:lnTo>
                <a:lnTo>
                  <a:pt x="20500" y="29643"/>
                </a:lnTo>
                <a:lnTo>
                  <a:pt x="19876" y="29844"/>
                </a:lnTo>
                <a:lnTo>
                  <a:pt x="19272" y="30026"/>
                </a:lnTo>
                <a:lnTo>
                  <a:pt x="18628" y="30167"/>
                </a:lnTo>
                <a:lnTo>
                  <a:pt x="18003" y="30308"/>
                </a:lnTo>
                <a:lnTo>
                  <a:pt x="17359" y="30428"/>
                </a:lnTo>
                <a:lnTo>
                  <a:pt x="16735" y="30529"/>
                </a:lnTo>
                <a:lnTo>
                  <a:pt x="16090" y="30610"/>
                </a:lnTo>
                <a:lnTo>
                  <a:pt x="15446" y="30670"/>
                </a:lnTo>
                <a:lnTo>
                  <a:pt x="14802" y="30710"/>
                </a:lnTo>
                <a:lnTo>
                  <a:pt x="14157" y="30731"/>
                </a:lnTo>
                <a:lnTo>
                  <a:pt x="13493" y="30751"/>
                </a:lnTo>
                <a:lnTo>
                  <a:pt x="12848" y="30731"/>
                </a:lnTo>
                <a:lnTo>
                  <a:pt x="12204" y="30690"/>
                </a:lnTo>
                <a:lnTo>
                  <a:pt x="11559" y="30630"/>
                </a:lnTo>
                <a:lnTo>
                  <a:pt x="10915" y="30569"/>
                </a:lnTo>
                <a:lnTo>
                  <a:pt x="10271" y="30469"/>
                </a:lnTo>
                <a:lnTo>
                  <a:pt x="9646" y="30348"/>
                </a:lnTo>
                <a:lnTo>
                  <a:pt x="9002" y="30227"/>
                </a:lnTo>
                <a:lnTo>
                  <a:pt x="8378" y="30066"/>
                </a:lnTo>
                <a:lnTo>
                  <a:pt x="7753" y="29885"/>
                </a:lnTo>
                <a:lnTo>
                  <a:pt x="7149" y="29704"/>
                </a:lnTo>
                <a:lnTo>
                  <a:pt x="6525" y="29502"/>
                </a:lnTo>
                <a:lnTo>
                  <a:pt x="5921" y="29301"/>
                </a:lnTo>
                <a:lnTo>
                  <a:pt x="5478" y="29099"/>
                </a:lnTo>
                <a:lnTo>
                  <a:pt x="5256" y="29019"/>
                </a:lnTo>
                <a:lnTo>
                  <a:pt x="5015" y="28918"/>
                </a:lnTo>
                <a:lnTo>
                  <a:pt x="5196" y="28455"/>
                </a:lnTo>
                <a:lnTo>
                  <a:pt x="5357" y="27972"/>
                </a:lnTo>
                <a:lnTo>
                  <a:pt x="5498" y="27488"/>
                </a:lnTo>
                <a:lnTo>
                  <a:pt x="5579" y="26985"/>
                </a:lnTo>
                <a:lnTo>
                  <a:pt x="5579" y="26864"/>
                </a:lnTo>
                <a:lnTo>
                  <a:pt x="5538" y="26763"/>
                </a:lnTo>
                <a:close/>
                <a:moveTo>
                  <a:pt x="24488" y="28898"/>
                </a:moveTo>
                <a:lnTo>
                  <a:pt x="24508" y="29019"/>
                </a:lnTo>
                <a:lnTo>
                  <a:pt x="24870" y="30147"/>
                </a:lnTo>
                <a:lnTo>
                  <a:pt x="25253" y="31254"/>
                </a:lnTo>
                <a:lnTo>
                  <a:pt x="24608" y="31596"/>
                </a:lnTo>
                <a:lnTo>
                  <a:pt x="23944" y="31919"/>
                </a:lnTo>
                <a:lnTo>
                  <a:pt x="23279" y="32221"/>
                </a:lnTo>
                <a:lnTo>
                  <a:pt x="22615" y="32503"/>
                </a:lnTo>
                <a:lnTo>
                  <a:pt x="21930" y="32764"/>
                </a:lnTo>
                <a:lnTo>
                  <a:pt x="21245" y="32986"/>
                </a:lnTo>
                <a:lnTo>
                  <a:pt x="20561" y="33207"/>
                </a:lnTo>
                <a:lnTo>
                  <a:pt x="19856" y="33409"/>
                </a:lnTo>
                <a:lnTo>
                  <a:pt x="19151" y="33570"/>
                </a:lnTo>
                <a:lnTo>
                  <a:pt x="18446" y="33731"/>
                </a:lnTo>
                <a:lnTo>
                  <a:pt x="17721" y="33872"/>
                </a:lnTo>
                <a:lnTo>
                  <a:pt x="17017" y="33973"/>
                </a:lnTo>
                <a:lnTo>
                  <a:pt x="16292" y="34073"/>
                </a:lnTo>
                <a:lnTo>
                  <a:pt x="15567" y="34134"/>
                </a:lnTo>
                <a:lnTo>
                  <a:pt x="14842" y="34194"/>
                </a:lnTo>
                <a:lnTo>
                  <a:pt x="14097" y="34214"/>
                </a:lnTo>
                <a:lnTo>
                  <a:pt x="12566" y="34214"/>
                </a:lnTo>
                <a:lnTo>
                  <a:pt x="11801" y="34174"/>
                </a:lnTo>
                <a:lnTo>
                  <a:pt x="11036" y="34093"/>
                </a:lnTo>
                <a:lnTo>
                  <a:pt x="10271" y="34013"/>
                </a:lnTo>
                <a:lnTo>
                  <a:pt x="9526" y="33892"/>
                </a:lnTo>
                <a:lnTo>
                  <a:pt x="8760" y="33771"/>
                </a:lnTo>
                <a:lnTo>
                  <a:pt x="8015" y="33610"/>
                </a:lnTo>
                <a:lnTo>
                  <a:pt x="7290" y="33429"/>
                </a:lnTo>
                <a:lnTo>
                  <a:pt x="6545" y="33228"/>
                </a:lnTo>
                <a:lnTo>
                  <a:pt x="5840" y="33026"/>
                </a:lnTo>
                <a:lnTo>
                  <a:pt x="5115" y="32785"/>
                </a:lnTo>
                <a:lnTo>
                  <a:pt x="4572" y="32583"/>
                </a:lnTo>
                <a:lnTo>
                  <a:pt x="4149" y="32422"/>
                </a:lnTo>
                <a:lnTo>
                  <a:pt x="3706" y="32301"/>
                </a:lnTo>
                <a:lnTo>
                  <a:pt x="4169" y="31133"/>
                </a:lnTo>
                <a:lnTo>
                  <a:pt x="4612" y="29965"/>
                </a:lnTo>
                <a:lnTo>
                  <a:pt x="4753" y="29603"/>
                </a:lnTo>
                <a:lnTo>
                  <a:pt x="5115" y="29784"/>
                </a:lnTo>
                <a:lnTo>
                  <a:pt x="5498" y="29965"/>
                </a:lnTo>
                <a:lnTo>
                  <a:pt x="6142" y="30227"/>
                </a:lnTo>
                <a:lnTo>
                  <a:pt x="6787" y="30489"/>
                </a:lnTo>
                <a:lnTo>
                  <a:pt x="7431" y="30710"/>
                </a:lnTo>
                <a:lnTo>
                  <a:pt x="8076" y="30892"/>
                </a:lnTo>
                <a:lnTo>
                  <a:pt x="8740" y="31053"/>
                </a:lnTo>
                <a:lnTo>
                  <a:pt x="9405" y="31214"/>
                </a:lnTo>
                <a:lnTo>
                  <a:pt x="10069" y="31335"/>
                </a:lnTo>
                <a:lnTo>
                  <a:pt x="10734" y="31435"/>
                </a:lnTo>
                <a:lnTo>
                  <a:pt x="11418" y="31516"/>
                </a:lnTo>
                <a:lnTo>
                  <a:pt x="12083" y="31596"/>
                </a:lnTo>
                <a:lnTo>
                  <a:pt x="12768" y="31637"/>
                </a:lnTo>
                <a:lnTo>
                  <a:pt x="13432" y="31657"/>
                </a:lnTo>
                <a:lnTo>
                  <a:pt x="14117" y="31657"/>
                </a:lnTo>
                <a:lnTo>
                  <a:pt x="14802" y="31637"/>
                </a:lnTo>
                <a:lnTo>
                  <a:pt x="15466" y="31596"/>
                </a:lnTo>
                <a:lnTo>
                  <a:pt x="16151" y="31556"/>
                </a:lnTo>
                <a:lnTo>
                  <a:pt x="16815" y="31455"/>
                </a:lnTo>
                <a:lnTo>
                  <a:pt x="17500" y="31355"/>
                </a:lnTo>
                <a:lnTo>
                  <a:pt x="18164" y="31234"/>
                </a:lnTo>
                <a:lnTo>
                  <a:pt x="18829" y="31093"/>
                </a:lnTo>
                <a:lnTo>
                  <a:pt x="19473" y="30932"/>
                </a:lnTo>
                <a:lnTo>
                  <a:pt x="20138" y="30751"/>
                </a:lnTo>
                <a:lnTo>
                  <a:pt x="20782" y="30549"/>
                </a:lnTo>
                <a:lnTo>
                  <a:pt x="21407" y="30308"/>
                </a:lnTo>
                <a:lnTo>
                  <a:pt x="22051" y="30066"/>
                </a:lnTo>
                <a:lnTo>
                  <a:pt x="22675" y="29804"/>
                </a:lnTo>
                <a:lnTo>
                  <a:pt x="23581" y="29381"/>
                </a:lnTo>
                <a:lnTo>
                  <a:pt x="24045" y="29160"/>
                </a:lnTo>
                <a:lnTo>
                  <a:pt x="24488" y="28898"/>
                </a:lnTo>
                <a:close/>
                <a:moveTo>
                  <a:pt x="17218" y="1"/>
                </a:moveTo>
                <a:lnTo>
                  <a:pt x="16553" y="21"/>
                </a:lnTo>
                <a:lnTo>
                  <a:pt x="15869" y="81"/>
                </a:lnTo>
                <a:lnTo>
                  <a:pt x="15204" y="162"/>
                </a:lnTo>
                <a:lnTo>
                  <a:pt x="14540" y="283"/>
                </a:lnTo>
                <a:lnTo>
                  <a:pt x="13875" y="424"/>
                </a:lnTo>
                <a:lnTo>
                  <a:pt x="13231" y="605"/>
                </a:lnTo>
                <a:lnTo>
                  <a:pt x="12586" y="826"/>
                </a:lnTo>
                <a:lnTo>
                  <a:pt x="11942" y="1068"/>
                </a:lnTo>
                <a:lnTo>
                  <a:pt x="11318" y="1330"/>
                </a:lnTo>
                <a:lnTo>
                  <a:pt x="10714" y="1632"/>
                </a:lnTo>
                <a:lnTo>
                  <a:pt x="10230" y="1773"/>
                </a:lnTo>
                <a:lnTo>
                  <a:pt x="9767" y="1914"/>
                </a:lnTo>
                <a:lnTo>
                  <a:pt x="9284" y="2095"/>
                </a:lnTo>
                <a:lnTo>
                  <a:pt x="8821" y="2276"/>
                </a:lnTo>
                <a:lnTo>
                  <a:pt x="8136" y="2599"/>
                </a:lnTo>
                <a:lnTo>
                  <a:pt x="7471" y="2941"/>
                </a:lnTo>
                <a:lnTo>
                  <a:pt x="6807" y="3324"/>
                </a:lnTo>
                <a:lnTo>
                  <a:pt x="6183" y="3726"/>
                </a:lnTo>
                <a:lnTo>
                  <a:pt x="5558" y="4169"/>
                </a:lnTo>
                <a:lnTo>
                  <a:pt x="4974" y="4653"/>
                </a:lnTo>
                <a:lnTo>
                  <a:pt x="4411" y="5136"/>
                </a:lnTo>
                <a:lnTo>
                  <a:pt x="3867" y="5680"/>
                </a:lnTo>
                <a:lnTo>
                  <a:pt x="3585" y="5962"/>
                </a:lnTo>
                <a:lnTo>
                  <a:pt x="3323" y="6264"/>
                </a:lnTo>
                <a:lnTo>
                  <a:pt x="2820" y="6888"/>
                </a:lnTo>
                <a:lnTo>
                  <a:pt x="2357" y="7552"/>
                </a:lnTo>
                <a:lnTo>
                  <a:pt x="1934" y="8217"/>
                </a:lnTo>
                <a:lnTo>
                  <a:pt x="1551" y="8922"/>
                </a:lnTo>
                <a:lnTo>
                  <a:pt x="1209" y="9647"/>
                </a:lnTo>
                <a:lnTo>
                  <a:pt x="907" y="10372"/>
                </a:lnTo>
                <a:lnTo>
                  <a:pt x="645" y="11117"/>
                </a:lnTo>
                <a:lnTo>
                  <a:pt x="444" y="11882"/>
                </a:lnTo>
                <a:lnTo>
                  <a:pt x="262" y="12667"/>
                </a:lnTo>
                <a:lnTo>
                  <a:pt x="121" y="13453"/>
                </a:lnTo>
                <a:lnTo>
                  <a:pt x="41" y="14238"/>
                </a:lnTo>
                <a:lnTo>
                  <a:pt x="1" y="15043"/>
                </a:lnTo>
                <a:lnTo>
                  <a:pt x="1" y="15829"/>
                </a:lnTo>
                <a:lnTo>
                  <a:pt x="41" y="16634"/>
                </a:lnTo>
                <a:lnTo>
                  <a:pt x="121" y="17440"/>
                </a:lnTo>
                <a:lnTo>
                  <a:pt x="222" y="18125"/>
                </a:lnTo>
                <a:lnTo>
                  <a:pt x="363" y="18789"/>
                </a:lnTo>
                <a:lnTo>
                  <a:pt x="544" y="19454"/>
                </a:lnTo>
                <a:lnTo>
                  <a:pt x="746" y="20098"/>
                </a:lnTo>
                <a:lnTo>
                  <a:pt x="987" y="20742"/>
                </a:lnTo>
                <a:lnTo>
                  <a:pt x="1249" y="21367"/>
                </a:lnTo>
                <a:lnTo>
                  <a:pt x="1551" y="21971"/>
                </a:lnTo>
                <a:lnTo>
                  <a:pt x="1873" y="22555"/>
                </a:lnTo>
                <a:lnTo>
                  <a:pt x="2216" y="23139"/>
                </a:lnTo>
                <a:lnTo>
                  <a:pt x="2598" y="23682"/>
                </a:lnTo>
                <a:lnTo>
                  <a:pt x="3001" y="24226"/>
                </a:lnTo>
                <a:lnTo>
                  <a:pt x="3424" y="24750"/>
                </a:lnTo>
                <a:lnTo>
                  <a:pt x="3867" y="25253"/>
                </a:lnTo>
                <a:lnTo>
                  <a:pt x="4350" y="25736"/>
                </a:lnTo>
                <a:lnTo>
                  <a:pt x="4854" y="26200"/>
                </a:lnTo>
                <a:lnTo>
                  <a:pt x="5377" y="26643"/>
                </a:lnTo>
                <a:lnTo>
                  <a:pt x="5297" y="26622"/>
                </a:lnTo>
                <a:lnTo>
                  <a:pt x="5216" y="26643"/>
                </a:lnTo>
                <a:lnTo>
                  <a:pt x="5136" y="26683"/>
                </a:lnTo>
                <a:lnTo>
                  <a:pt x="5055" y="26763"/>
                </a:lnTo>
                <a:lnTo>
                  <a:pt x="4833" y="27086"/>
                </a:lnTo>
                <a:lnTo>
                  <a:pt x="4632" y="27428"/>
                </a:lnTo>
                <a:lnTo>
                  <a:pt x="4451" y="27770"/>
                </a:lnTo>
                <a:lnTo>
                  <a:pt x="4290" y="28133"/>
                </a:lnTo>
                <a:lnTo>
                  <a:pt x="3988" y="28858"/>
                </a:lnTo>
                <a:lnTo>
                  <a:pt x="3686" y="29583"/>
                </a:lnTo>
                <a:lnTo>
                  <a:pt x="3061" y="31012"/>
                </a:lnTo>
                <a:lnTo>
                  <a:pt x="2457" y="32462"/>
                </a:lnTo>
                <a:lnTo>
                  <a:pt x="2437" y="32563"/>
                </a:lnTo>
                <a:lnTo>
                  <a:pt x="2437" y="32684"/>
                </a:lnTo>
                <a:lnTo>
                  <a:pt x="2457" y="32785"/>
                </a:lnTo>
                <a:lnTo>
                  <a:pt x="2518" y="32885"/>
                </a:lnTo>
                <a:lnTo>
                  <a:pt x="2578" y="32966"/>
                </a:lnTo>
                <a:lnTo>
                  <a:pt x="2659" y="33046"/>
                </a:lnTo>
                <a:lnTo>
                  <a:pt x="2759" y="33107"/>
                </a:lnTo>
                <a:lnTo>
                  <a:pt x="2840" y="33147"/>
                </a:lnTo>
                <a:lnTo>
                  <a:pt x="2961" y="33167"/>
                </a:lnTo>
                <a:lnTo>
                  <a:pt x="3082" y="33147"/>
                </a:lnTo>
                <a:lnTo>
                  <a:pt x="3182" y="33127"/>
                </a:lnTo>
                <a:lnTo>
                  <a:pt x="3283" y="33087"/>
                </a:lnTo>
                <a:lnTo>
                  <a:pt x="3625" y="33308"/>
                </a:lnTo>
                <a:lnTo>
                  <a:pt x="3786" y="33409"/>
                </a:lnTo>
                <a:lnTo>
                  <a:pt x="3968" y="33489"/>
                </a:lnTo>
                <a:lnTo>
                  <a:pt x="4330" y="33650"/>
                </a:lnTo>
                <a:lnTo>
                  <a:pt x="5075" y="33912"/>
                </a:lnTo>
                <a:lnTo>
                  <a:pt x="5820" y="34174"/>
                </a:lnTo>
                <a:lnTo>
                  <a:pt x="6565" y="34396"/>
                </a:lnTo>
                <a:lnTo>
                  <a:pt x="7331" y="34617"/>
                </a:lnTo>
                <a:lnTo>
                  <a:pt x="8096" y="34778"/>
                </a:lnTo>
                <a:lnTo>
                  <a:pt x="8861" y="34939"/>
                </a:lnTo>
                <a:lnTo>
                  <a:pt x="9646" y="35080"/>
                </a:lnTo>
                <a:lnTo>
                  <a:pt x="10432" y="35181"/>
                </a:lnTo>
                <a:lnTo>
                  <a:pt x="11217" y="35261"/>
                </a:lnTo>
                <a:lnTo>
                  <a:pt x="12002" y="35322"/>
                </a:lnTo>
                <a:lnTo>
                  <a:pt x="12788" y="35362"/>
                </a:lnTo>
                <a:lnTo>
                  <a:pt x="14358" y="35362"/>
                </a:lnTo>
                <a:lnTo>
                  <a:pt x="15124" y="35322"/>
                </a:lnTo>
                <a:lnTo>
                  <a:pt x="15889" y="35261"/>
                </a:lnTo>
                <a:lnTo>
                  <a:pt x="16654" y="35181"/>
                </a:lnTo>
                <a:lnTo>
                  <a:pt x="17419" y="35080"/>
                </a:lnTo>
                <a:lnTo>
                  <a:pt x="18164" y="34959"/>
                </a:lnTo>
                <a:lnTo>
                  <a:pt x="18930" y="34818"/>
                </a:lnTo>
                <a:lnTo>
                  <a:pt x="19675" y="34637"/>
                </a:lnTo>
                <a:lnTo>
                  <a:pt x="20420" y="34456"/>
                </a:lnTo>
                <a:lnTo>
                  <a:pt x="21145" y="34234"/>
                </a:lnTo>
                <a:lnTo>
                  <a:pt x="21870" y="34013"/>
                </a:lnTo>
                <a:lnTo>
                  <a:pt x="22595" y="33751"/>
                </a:lnTo>
                <a:lnTo>
                  <a:pt x="23320" y="33469"/>
                </a:lnTo>
                <a:lnTo>
                  <a:pt x="24024" y="33167"/>
                </a:lnTo>
                <a:lnTo>
                  <a:pt x="24709" y="32845"/>
                </a:lnTo>
                <a:lnTo>
                  <a:pt x="25394" y="32503"/>
                </a:lnTo>
                <a:lnTo>
                  <a:pt x="26078" y="32140"/>
                </a:lnTo>
                <a:lnTo>
                  <a:pt x="26159" y="32140"/>
                </a:lnTo>
                <a:lnTo>
                  <a:pt x="26260" y="32100"/>
                </a:lnTo>
                <a:lnTo>
                  <a:pt x="26340" y="32060"/>
                </a:lnTo>
                <a:lnTo>
                  <a:pt x="26421" y="32019"/>
                </a:lnTo>
                <a:lnTo>
                  <a:pt x="26481" y="31959"/>
                </a:lnTo>
                <a:lnTo>
                  <a:pt x="26542" y="31878"/>
                </a:lnTo>
                <a:lnTo>
                  <a:pt x="26602" y="31818"/>
                </a:lnTo>
                <a:lnTo>
                  <a:pt x="26622" y="31717"/>
                </a:lnTo>
                <a:lnTo>
                  <a:pt x="26662" y="31637"/>
                </a:lnTo>
                <a:lnTo>
                  <a:pt x="26683" y="31556"/>
                </a:lnTo>
                <a:lnTo>
                  <a:pt x="26683" y="31455"/>
                </a:lnTo>
                <a:lnTo>
                  <a:pt x="26662" y="31375"/>
                </a:lnTo>
                <a:lnTo>
                  <a:pt x="26642" y="31274"/>
                </a:lnTo>
                <a:lnTo>
                  <a:pt x="26602" y="31194"/>
                </a:lnTo>
                <a:lnTo>
                  <a:pt x="26542" y="31113"/>
                </a:lnTo>
                <a:lnTo>
                  <a:pt x="26481" y="31053"/>
                </a:lnTo>
                <a:lnTo>
                  <a:pt x="26119" y="29945"/>
                </a:lnTo>
                <a:lnTo>
                  <a:pt x="25736" y="28838"/>
                </a:lnTo>
                <a:lnTo>
                  <a:pt x="25253" y="27509"/>
                </a:lnTo>
                <a:lnTo>
                  <a:pt x="25152" y="27206"/>
                </a:lnTo>
                <a:lnTo>
                  <a:pt x="25031" y="26904"/>
                </a:lnTo>
                <a:lnTo>
                  <a:pt x="24890" y="26602"/>
                </a:lnTo>
                <a:lnTo>
                  <a:pt x="24810" y="26482"/>
                </a:lnTo>
                <a:lnTo>
                  <a:pt x="24709" y="26341"/>
                </a:lnTo>
                <a:lnTo>
                  <a:pt x="25414" y="25817"/>
                </a:lnTo>
                <a:lnTo>
                  <a:pt x="26099" y="25253"/>
                </a:lnTo>
                <a:lnTo>
                  <a:pt x="26743" y="24649"/>
                </a:lnTo>
                <a:lnTo>
                  <a:pt x="27367" y="24025"/>
                </a:lnTo>
                <a:lnTo>
                  <a:pt x="27951" y="23380"/>
                </a:lnTo>
                <a:lnTo>
                  <a:pt x="28495" y="22676"/>
                </a:lnTo>
                <a:lnTo>
                  <a:pt x="28737" y="22333"/>
                </a:lnTo>
                <a:lnTo>
                  <a:pt x="28998" y="21971"/>
                </a:lnTo>
                <a:lnTo>
                  <a:pt x="29240" y="21608"/>
                </a:lnTo>
                <a:lnTo>
                  <a:pt x="29462" y="21226"/>
                </a:lnTo>
                <a:lnTo>
                  <a:pt x="29663" y="20863"/>
                </a:lnTo>
                <a:lnTo>
                  <a:pt x="29864" y="20501"/>
                </a:lnTo>
                <a:lnTo>
                  <a:pt x="30046" y="20118"/>
                </a:lnTo>
                <a:lnTo>
                  <a:pt x="30227" y="19735"/>
                </a:lnTo>
                <a:lnTo>
                  <a:pt x="30388" y="19353"/>
                </a:lnTo>
                <a:lnTo>
                  <a:pt x="30529" y="18950"/>
                </a:lnTo>
                <a:lnTo>
                  <a:pt x="30670" y="18568"/>
                </a:lnTo>
                <a:lnTo>
                  <a:pt x="30791" y="18165"/>
                </a:lnTo>
                <a:lnTo>
                  <a:pt x="30891" y="17762"/>
                </a:lnTo>
                <a:lnTo>
                  <a:pt x="30992" y="17359"/>
                </a:lnTo>
                <a:lnTo>
                  <a:pt x="31073" y="16957"/>
                </a:lnTo>
                <a:lnTo>
                  <a:pt x="31153" y="16534"/>
                </a:lnTo>
                <a:lnTo>
                  <a:pt x="31213" y="16131"/>
                </a:lnTo>
                <a:lnTo>
                  <a:pt x="31274" y="15708"/>
                </a:lnTo>
                <a:lnTo>
                  <a:pt x="31334" y="14882"/>
                </a:lnTo>
                <a:lnTo>
                  <a:pt x="31354" y="14057"/>
                </a:lnTo>
                <a:lnTo>
                  <a:pt x="31314" y="13231"/>
                </a:lnTo>
                <a:lnTo>
                  <a:pt x="31234" y="12385"/>
                </a:lnTo>
                <a:lnTo>
                  <a:pt x="31113" y="11560"/>
                </a:lnTo>
                <a:lnTo>
                  <a:pt x="30952" y="10754"/>
                </a:lnTo>
                <a:lnTo>
                  <a:pt x="30730" y="9949"/>
                </a:lnTo>
                <a:lnTo>
                  <a:pt x="30468" y="9143"/>
                </a:lnTo>
                <a:lnTo>
                  <a:pt x="30327" y="8761"/>
                </a:lnTo>
                <a:lnTo>
                  <a:pt x="30166" y="8378"/>
                </a:lnTo>
                <a:lnTo>
                  <a:pt x="29844" y="7673"/>
                </a:lnTo>
                <a:lnTo>
                  <a:pt x="29482" y="7009"/>
                </a:lnTo>
                <a:lnTo>
                  <a:pt x="29079" y="6344"/>
                </a:lnTo>
                <a:lnTo>
                  <a:pt x="28636" y="5740"/>
                </a:lnTo>
                <a:lnTo>
                  <a:pt x="28153" y="5136"/>
                </a:lnTo>
                <a:lnTo>
                  <a:pt x="27649" y="4552"/>
                </a:lnTo>
                <a:lnTo>
                  <a:pt x="27105" y="4008"/>
                </a:lnTo>
                <a:lnTo>
                  <a:pt x="26542" y="3505"/>
                </a:lnTo>
                <a:lnTo>
                  <a:pt x="25958" y="3021"/>
                </a:lnTo>
                <a:lnTo>
                  <a:pt x="25333" y="2558"/>
                </a:lnTo>
                <a:lnTo>
                  <a:pt x="24709" y="2135"/>
                </a:lnTo>
                <a:lnTo>
                  <a:pt x="24045" y="1753"/>
                </a:lnTo>
                <a:lnTo>
                  <a:pt x="23360" y="1410"/>
                </a:lnTo>
                <a:lnTo>
                  <a:pt x="22675" y="1088"/>
                </a:lnTo>
                <a:lnTo>
                  <a:pt x="21950" y="806"/>
                </a:lnTo>
                <a:lnTo>
                  <a:pt x="21225" y="565"/>
                </a:lnTo>
                <a:lnTo>
                  <a:pt x="20581" y="383"/>
                </a:lnTo>
                <a:lnTo>
                  <a:pt x="19916" y="242"/>
                </a:lnTo>
                <a:lnTo>
                  <a:pt x="19252" y="122"/>
                </a:lnTo>
                <a:lnTo>
                  <a:pt x="18587" y="41"/>
                </a:lnTo>
                <a:lnTo>
                  <a:pt x="17903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56;p34">
            <a:extLst>
              <a:ext uri="{FF2B5EF4-FFF2-40B4-BE49-F238E27FC236}">
                <a16:creationId xmlns:a16="http://schemas.microsoft.com/office/drawing/2014/main" id="{B8C6E68E-132F-4B09-9EE2-5D63BF0CDF48}"/>
              </a:ext>
            </a:extLst>
          </p:cNvPr>
          <p:cNvSpPr txBox="1">
            <a:spLocks/>
          </p:cNvSpPr>
          <p:nvPr/>
        </p:nvSpPr>
        <p:spPr>
          <a:xfrm>
            <a:off x="1213905" y="400859"/>
            <a:ext cx="60609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sz="4000" b="1" i="0" dirty="0" smtClean="0">
                <a:solidFill>
                  <a:srgbClr val="FF0000"/>
                </a:solidFill>
              </a:rPr>
              <a:t>YÊU CẦU CẦN ĐẠT</a:t>
            </a:r>
            <a:endParaRPr lang="en-US" sz="2400" b="1" i="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5745" y="1560659"/>
            <a:ext cx="73415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+mj-lt"/>
              </a:rPr>
              <a:t>- </a:t>
            </a:r>
            <a:r>
              <a:rPr lang="vi-VN" sz="3200" dirty="0">
                <a:latin typeface="+mj-lt"/>
              </a:rPr>
              <a:t>Nói hoặc </a:t>
            </a:r>
            <a:r>
              <a:rPr lang="vi-VN" sz="3200" dirty="0" smtClean="0">
                <a:latin typeface="+mj-lt"/>
              </a:rPr>
              <a:t>viế</a:t>
            </a:r>
            <a:r>
              <a:rPr lang="en-US" sz="3200" dirty="0" smtClean="0">
                <a:latin typeface="+mj-lt"/>
              </a:rPr>
              <a:t>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về </a:t>
            </a:r>
            <a:r>
              <a:rPr lang="vi-VN" sz="3200" dirty="0">
                <a:latin typeface="+mj-lt"/>
              </a:rPr>
              <a:t>một kỉ niệm vui của bản thân.</a:t>
            </a:r>
          </a:p>
          <a:p>
            <a:pPr algn="just"/>
            <a:r>
              <a:rPr lang="vi-VN" sz="3200" dirty="0">
                <a:latin typeface="+mj-lt"/>
              </a:rPr>
              <a:t>- Hình thành, vận dụng được cảm xúc tích cực vào trong cuộc sống thực tiễn.</a:t>
            </a:r>
          </a:p>
          <a:p>
            <a:r>
              <a:rPr lang="vi-VN" sz="3200" dirty="0">
                <a:latin typeface="+mj-lt"/>
              </a:rPr>
              <a:t/>
            </a:r>
            <a:br>
              <a:rPr lang="vi-VN" sz="3200" dirty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72257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FBC522-A9F9-466B-8EF1-FF41272E4E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50" t="24375"/>
          <a:stretch/>
        </p:blipFill>
        <p:spPr>
          <a:xfrm>
            <a:off x="3023015" y="2262394"/>
            <a:ext cx="4677196" cy="2609402"/>
          </a:xfrm>
          <a:prstGeom prst="rect">
            <a:avLst/>
          </a:prstGeom>
        </p:spPr>
      </p:pic>
      <p:sp>
        <p:nvSpPr>
          <p:cNvPr id="5" name="Google Shape;403;p37"/>
          <p:cNvSpPr/>
          <p:nvPr/>
        </p:nvSpPr>
        <p:spPr>
          <a:xfrm>
            <a:off x="704157" y="3722152"/>
            <a:ext cx="1019497" cy="1149644"/>
          </a:xfrm>
          <a:custGeom>
            <a:avLst/>
            <a:gdLst/>
            <a:ahLst/>
            <a:cxnLst/>
            <a:rect l="l" t="t" r="r" b="b"/>
            <a:pathLst>
              <a:path w="31355" h="35363" extrusionOk="0">
                <a:moveTo>
                  <a:pt x="16735" y="3928"/>
                </a:moveTo>
                <a:lnTo>
                  <a:pt x="16594" y="3948"/>
                </a:lnTo>
                <a:lnTo>
                  <a:pt x="16493" y="3968"/>
                </a:lnTo>
                <a:lnTo>
                  <a:pt x="16372" y="4028"/>
                </a:lnTo>
                <a:lnTo>
                  <a:pt x="16292" y="4109"/>
                </a:lnTo>
                <a:lnTo>
                  <a:pt x="16211" y="4210"/>
                </a:lnTo>
                <a:lnTo>
                  <a:pt x="16151" y="4310"/>
                </a:lnTo>
                <a:lnTo>
                  <a:pt x="16110" y="4431"/>
                </a:lnTo>
                <a:lnTo>
                  <a:pt x="16110" y="4552"/>
                </a:lnTo>
                <a:lnTo>
                  <a:pt x="16110" y="4673"/>
                </a:lnTo>
                <a:lnTo>
                  <a:pt x="16151" y="4794"/>
                </a:lnTo>
                <a:lnTo>
                  <a:pt x="16211" y="4894"/>
                </a:lnTo>
                <a:lnTo>
                  <a:pt x="16292" y="4995"/>
                </a:lnTo>
                <a:lnTo>
                  <a:pt x="16372" y="5055"/>
                </a:lnTo>
                <a:lnTo>
                  <a:pt x="16493" y="5116"/>
                </a:lnTo>
                <a:lnTo>
                  <a:pt x="16594" y="5156"/>
                </a:lnTo>
                <a:lnTo>
                  <a:pt x="16735" y="5176"/>
                </a:lnTo>
                <a:lnTo>
                  <a:pt x="16856" y="5156"/>
                </a:lnTo>
                <a:lnTo>
                  <a:pt x="16976" y="5116"/>
                </a:lnTo>
                <a:lnTo>
                  <a:pt x="17077" y="5055"/>
                </a:lnTo>
                <a:lnTo>
                  <a:pt x="17158" y="4995"/>
                </a:lnTo>
                <a:lnTo>
                  <a:pt x="17238" y="4894"/>
                </a:lnTo>
                <a:lnTo>
                  <a:pt x="17299" y="4794"/>
                </a:lnTo>
                <a:lnTo>
                  <a:pt x="17339" y="4673"/>
                </a:lnTo>
                <a:lnTo>
                  <a:pt x="17359" y="4552"/>
                </a:lnTo>
                <a:lnTo>
                  <a:pt x="17339" y="4431"/>
                </a:lnTo>
                <a:lnTo>
                  <a:pt x="17299" y="4310"/>
                </a:lnTo>
                <a:lnTo>
                  <a:pt x="17238" y="4210"/>
                </a:lnTo>
                <a:lnTo>
                  <a:pt x="17158" y="4109"/>
                </a:lnTo>
                <a:lnTo>
                  <a:pt x="17077" y="4028"/>
                </a:lnTo>
                <a:lnTo>
                  <a:pt x="16976" y="3968"/>
                </a:lnTo>
                <a:lnTo>
                  <a:pt x="16856" y="3948"/>
                </a:lnTo>
                <a:lnTo>
                  <a:pt x="16735" y="3928"/>
                </a:lnTo>
                <a:close/>
                <a:moveTo>
                  <a:pt x="10895" y="4673"/>
                </a:moveTo>
                <a:lnTo>
                  <a:pt x="10774" y="4693"/>
                </a:lnTo>
                <a:lnTo>
                  <a:pt x="10693" y="4713"/>
                </a:lnTo>
                <a:lnTo>
                  <a:pt x="10593" y="4773"/>
                </a:lnTo>
                <a:lnTo>
                  <a:pt x="10512" y="4854"/>
                </a:lnTo>
                <a:lnTo>
                  <a:pt x="10452" y="4934"/>
                </a:lnTo>
                <a:lnTo>
                  <a:pt x="10412" y="5055"/>
                </a:lnTo>
                <a:lnTo>
                  <a:pt x="10391" y="5136"/>
                </a:lnTo>
                <a:lnTo>
                  <a:pt x="10371" y="5216"/>
                </a:lnTo>
                <a:lnTo>
                  <a:pt x="10371" y="5317"/>
                </a:lnTo>
                <a:lnTo>
                  <a:pt x="10391" y="5398"/>
                </a:lnTo>
                <a:lnTo>
                  <a:pt x="10432" y="5498"/>
                </a:lnTo>
                <a:lnTo>
                  <a:pt x="10492" y="5579"/>
                </a:lnTo>
                <a:lnTo>
                  <a:pt x="10553" y="5659"/>
                </a:lnTo>
                <a:lnTo>
                  <a:pt x="10633" y="5720"/>
                </a:lnTo>
                <a:lnTo>
                  <a:pt x="10734" y="5760"/>
                </a:lnTo>
                <a:lnTo>
                  <a:pt x="10855" y="5780"/>
                </a:lnTo>
                <a:lnTo>
                  <a:pt x="10955" y="5780"/>
                </a:lnTo>
                <a:lnTo>
                  <a:pt x="11056" y="5760"/>
                </a:lnTo>
                <a:lnTo>
                  <a:pt x="11157" y="5740"/>
                </a:lnTo>
                <a:lnTo>
                  <a:pt x="11237" y="5680"/>
                </a:lnTo>
                <a:lnTo>
                  <a:pt x="11318" y="5599"/>
                </a:lnTo>
                <a:lnTo>
                  <a:pt x="11378" y="5518"/>
                </a:lnTo>
                <a:lnTo>
                  <a:pt x="11439" y="5418"/>
                </a:lnTo>
                <a:lnTo>
                  <a:pt x="11459" y="5297"/>
                </a:lnTo>
                <a:lnTo>
                  <a:pt x="11459" y="5176"/>
                </a:lnTo>
                <a:lnTo>
                  <a:pt x="11439" y="5055"/>
                </a:lnTo>
                <a:lnTo>
                  <a:pt x="11418" y="4975"/>
                </a:lnTo>
                <a:lnTo>
                  <a:pt x="11358" y="4874"/>
                </a:lnTo>
                <a:lnTo>
                  <a:pt x="11277" y="4794"/>
                </a:lnTo>
                <a:lnTo>
                  <a:pt x="11197" y="4733"/>
                </a:lnTo>
                <a:lnTo>
                  <a:pt x="11096" y="4693"/>
                </a:lnTo>
                <a:lnTo>
                  <a:pt x="10996" y="4673"/>
                </a:lnTo>
                <a:close/>
                <a:moveTo>
                  <a:pt x="20702" y="5277"/>
                </a:moveTo>
                <a:lnTo>
                  <a:pt x="20601" y="5317"/>
                </a:lnTo>
                <a:lnTo>
                  <a:pt x="20500" y="5378"/>
                </a:lnTo>
                <a:lnTo>
                  <a:pt x="20420" y="5438"/>
                </a:lnTo>
                <a:lnTo>
                  <a:pt x="20359" y="5539"/>
                </a:lnTo>
                <a:lnTo>
                  <a:pt x="20319" y="5619"/>
                </a:lnTo>
                <a:lnTo>
                  <a:pt x="20299" y="5720"/>
                </a:lnTo>
                <a:lnTo>
                  <a:pt x="20299" y="5841"/>
                </a:lnTo>
                <a:lnTo>
                  <a:pt x="20299" y="5941"/>
                </a:lnTo>
                <a:lnTo>
                  <a:pt x="20319" y="6042"/>
                </a:lnTo>
                <a:lnTo>
                  <a:pt x="20359" y="6143"/>
                </a:lnTo>
                <a:lnTo>
                  <a:pt x="20420" y="6223"/>
                </a:lnTo>
                <a:lnTo>
                  <a:pt x="20500" y="6284"/>
                </a:lnTo>
                <a:lnTo>
                  <a:pt x="20601" y="6344"/>
                </a:lnTo>
                <a:lnTo>
                  <a:pt x="20702" y="6384"/>
                </a:lnTo>
                <a:lnTo>
                  <a:pt x="20964" y="6384"/>
                </a:lnTo>
                <a:lnTo>
                  <a:pt x="21064" y="6344"/>
                </a:lnTo>
                <a:lnTo>
                  <a:pt x="21165" y="6284"/>
                </a:lnTo>
                <a:lnTo>
                  <a:pt x="21245" y="6223"/>
                </a:lnTo>
                <a:lnTo>
                  <a:pt x="21306" y="6143"/>
                </a:lnTo>
                <a:lnTo>
                  <a:pt x="21346" y="6042"/>
                </a:lnTo>
                <a:lnTo>
                  <a:pt x="21366" y="5941"/>
                </a:lnTo>
                <a:lnTo>
                  <a:pt x="21366" y="5841"/>
                </a:lnTo>
                <a:lnTo>
                  <a:pt x="21366" y="5720"/>
                </a:lnTo>
                <a:lnTo>
                  <a:pt x="21346" y="5619"/>
                </a:lnTo>
                <a:lnTo>
                  <a:pt x="21306" y="5539"/>
                </a:lnTo>
                <a:lnTo>
                  <a:pt x="21245" y="5438"/>
                </a:lnTo>
                <a:lnTo>
                  <a:pt x="21165" y="5378"/>
                </a:lnTo>
                <a:lnTo>
                  <a:pt x="21064" y="5317"/>
                </a:lnTo>
                <a:lnTo>
                  <a:pt x="20964" y="5277"/>
                </a:lnTo>
                <a:close/>
                <a:moveTo>
                  <a:pt x="14822" y="7029"/>
                </a:moveTo>
                <a:lnTo>
                  <a:pt x="14701" y="7069"/>
                </a:lnTo>
                <a:lnTo>
                  <a:pt x="14600" y="7129"/>
                </a:lnTo>
                <a:lnTo>
                  <a:pt x="14520" y="7210"/>
                </a:lnTo>
                <a:lnTo>
                  <a:pt x="14459" y="7291"/>
                </a:lnTo>
                <a:lnTo>
                  <a:pt x="14419" y="7391"/>
                </a:lnTo>
                <a:lnTo>
                  <a:pt x="14399" y="7492"/>
                </a:lnTo>
                <a:lnTo>
                  <a:pt x="14379" y="7613"/>
                </a:lnTo>
                <a:lnTo>
                  <a:pt x="14399" y="7713"/>
                </a:lnTo>
                <a:lnTo>
                  <a:pt x="14419" y="7814"/>
                </a:lnTo>
                <a:lnTo>
                  <a:pt x="14459" y="7915"/>
                </a:lnTo>
                <a:lnTo>
                  <a:pt x="14520" y="8016"/>
                </a:lnTo>
                <a:lnTo>
                  <a:pt x="14600" y="8076"/>
                </a:lnTo>
                <a:lnTo>
                  <a:pt x="14701" y="8136"/>
                </a:lnTo>
                <a:lnTo>
                  <a:pt x="14822" y="8177"/>
                </a:lnTo>
                <a:lnTo>
                  <a:pt x="14942" y="8197"/>
                </a:lnTo>
                <a:lnTo>
                  <a:pt x="15083" y="8177"/>
                </a:lnTo>
                <a:lnTo>
                  <a:pt x="15204" y="8136"/>
                </a:lnTo>
                <a:lnTo>
                  <a:pt x="15305" y="8076"/>
                </a:lnTo>
                <a:lnTo>
                  <a:pt x="15365" y="8016"/>
                </a:lnTo>
                <a:lnTo>
                  <a:pt x="15446" y="7915"/>
                </a:lnTo>
                <a:lnTo>
                  <a:pt x="15486" y="7814"/>
                </a:lnTo>
                <a:lnTo>
                  <a:pt x="15506" y="7713"/>
                </a:lnTo>
                <a:lnTo>
                  <a:pt x="15526" y="7613"/>
                </a:lnTo>
                <a:lnTo>
                  <a:pt x="15506" y="7492"/>
                </a:lnTo>
                <a:lnTo>
                  <a:pt x="15486" y="7391"/>
                </a:lnTo>
                <a:lnTo>
                  <a:pt x="15446" y="7291"/>
                </a:lnTo>
                <a:lnTo>
                  <a:pt x="15365" y="7210"/>
                </a:lnTo>
                <a:lnTo>
                  <a:pt x="15305" y="7129"/>
                </a:lnTo>
                <a:lnTo>
                  <a:pt x="15204" y="7069"/>
                </a:lnTo>
                <a:lnTo>
                  <a:pt x="15083" y="7029"/>
                </a:lnTo>
                <a:close/>
                <a:moveTo>
                  <a:pt x="11096" y="7995"/>
                </a:moveTo>
                <a:lnTo>
                  <a:pt x="10955" y="8016"/>
                </a:lnTo>
                <a:lnTo>
                  <a:pt x="10814" y="8076"/>
                </a:lnTo>
                <a:lnTo>
                  <a:pt x="10734" y="8136"/>
                </a:lnTo>
                <a:lnTo>
                  <a:pt x="10673" y="8197"/>
                </a:lnTo>
                <a:lnTo>
                  <a:pt x="10613" y="8277"/>
                </a:lnTo>
                <a:lnTo>
                  <a:pt x="10573" y="8358"/>
                </a:lnTo>
                <a:lnTo>
                  <a:pt x="10532" y="8438"/>
                </a:lnTo>
                <a:lnTo>
                  <a:pt x="10532" y="8539"/>
                </a:lnTo>
                <a:lnTo>
                  <a:pt x="10532" y="8640"/>
                </a:lnTo>
                <a:lnTo>
                  <a:pt x="10553" y="8720"/>
                </a:lnTo>
                <a:lnTo>
                  <a:pt x="10573" y="8821"/>
                </a:lnTo>
                <a:lnTo>
                  <a:pt x="10633" y="8902"/>
                </a:lnTo>
                <a:lnTo>
                  <a:pt x="10673" y="8962"/>
                </a:lnTo>
                <a:lnTo>
                  <a:pt x="10754" y="9022"/>
                </a:lnTo>
                <a:lnTo>
                  <a:pt x="10834" y="9083"/>
                </a:lnTo>
                <a:lnTo>
                  <a:pt x="10915" y="9103"/>
                </a:lnTo>
                <a:lnTo>
                  <a:pt x="10996" y="9143"/>
                </a:lnTo>
                <a:lnTo>
                  <a:pt x="11096" y="9143"/>
                </a:lnTo>
                <a:lnTo>
                  <a:pt x="11237" y="9123"/>
                </a:lnTo>
                <a:lnTo>
                  <a:pt x="11378" y="9063"/>
                </a:lnTo>
                <a:lnTo>
                  <a:pt x="11499" y="8982"/>
                </a:lnTo>
                <a:lnTo>
                  <a:pt x="11600" y="8861"/>
                </a:lnTo>
                <a:lnTo>
                  <a:pt x="11600" y="8841"/>
                </a:lnTo>
                <a:lnTo>
                  <a:pt x="11600" y="8821"/>
                </a:lnTo>
                <a:lnTo>
                  <a:pt x="11620" y="8821"/>
                </a:lnTo>
                <a:lnTo>
                  <a:pt x="11660" y="8700"/>
                </a:lnTo>
                <a:lnTo>
                  <a:pt x="11680" y="8579"/>
                </a:lnTo>
                <a:lnTo>
                  <a:pt x="11660" y="8499"/>
                </a:lnTo>
                <a:lnTo>
                  <a:pt x="11660" y="8438"/>
                </a:lnTo>
                <a:lnTo>
                  <a:pt x="11600" y="8297"/>
                </a:lnTo>
                <a:lnTo>
                  <a:pt x="11559" y="8237"/>
                </a:lnTo>
                <a:lnTo>
                  <a:pt x="11499" y="8177"/>
                </a:lnTo>
                <a:lnTo>
                  <a:pt x="11378" y="8076"/>
                </a:lnTo>
                <a:lnTo>
                  <a:pt x="11237" y="8016"/>
                </a:lnTo>
                <a:lnTo>
                  <a:pt x="11096" y="7995"/>
                </a:lnTo>
                <a:close/>
                <a:moveTo>
                  <a:pt x="24629" y="7834"/>
                </a:moveTo>
                <a:lnTo>
                  <a:pt x="24467" y="7854"/>
                </a:lnTo>
                <a:lnTo>
                  <a:pt x="24306" y="7895"/>
                </a:lnTo>
                <a:lnTo>
                  <a:pt x="24165" y="7975"/>
                </a:lnTo>
                <a:lnTo>
                  <a:pt x="24045" y="8076"/>
                </a:lnTo>
                <a:lnTo>
                  <a:pt x="23944" y="8197"/>
                </a:lnTo>
                <a:lnTo>
                  <a:pt x="23863" y="8338"/>
                </a:lnTo>
                <a:lnTo>
                  <a:pt x="23823" y="8479"/>
                </a:lnTo>
                <a:lnTo>
                  <a:pt x="23803" y="8660"/>
                </a:lnTo>
                <a:lnTo>
                  <a:pt x="23823" y="8821"/>
                </a:lnTo>
                <a:lnTo>
                  <a:pt x="23863" y="8962"/>
                </a:lnTo>
                <a:lnTo>
                  <a:pt x="23944" y="9103"/>
                </a:lnTo>
                <a:lnTo>
                  <a:pt x="24045" y="9224"/>
                </a:lnTo>
                <a:lnTo>
                  <a:pt x="24165" y="9324"/>
                </a:lnTo>
                <a:lnTo>
                  <a:pt x="24306" y="9405"/>
                </a:lnTo>
                <a:lnTo>
                  <a:pt x="24467" y="9465"/>
                </a:lnTo>
                <a:lnTo>
                  <a:pt x="24629" y="9486"/>
                </a:lnTo>
                <a:lnTo>
                  <a:pt x="24790" y="9465"/>
                </a:lnTo>
                <a:lnTo>
                  <a:pt x="24951" y="9405"/>
                </a:lnTo>
                <a:lnTo>
                  <a:pt x="25092" y="9324"/>
                </a:lnTo>
                <a:lnTo>
                  <a:pt x="25213" y="9224"/>
                </a:lnTo>
                <a:lnTo>
                  <a:pt x="25313" y="9103"/>
                </a:lnTo>
                <a:lnTo>
                  <a:pt x="25394" y="8962"/>
                </a:lnTo>
                <a:lnTo>
                  <a:pt x="25434" y="8821"/>
                </a:lnTo>
                <a:lnTo>
                  <a:pt x="25454" y="8660"/>
                </a:lnTo>
                <a:lnTo>
                  <a:pt x="25434" y="8479"/>
                </a:lnTo>
                <a:lnTo>
                  <a:pt x="25394" y="8338"/>
                </a:lnTo>
                <a:lnTo>
                  <a:pt x="25313" y="8197"/>
                </a:lnTo>
                <a:lnTo>
                  <a:pt x="25213" y="8076"/>
                </a:lnTo>
                <a:lnTo>
                  <a:pt x="25092" y="7975"/>
                </a:lnTo>
                <a:lnTo>
                  <a:pt x="24951" y="7895"/>
                </a:lnTo>
                <a:lnTo>
                  <a:pt x="24790" y="7854"/>
                </a:lnTo>
                <a:lnTo>
                  <a:pt x="24629" y="7834"/>
                </a:lnTo>
                <a:close/>
                <a:moveTo>
                  <a:pt x="18366" y="8841"/>
                </a:moveTo>
                <a:lnTo>
                  <a:pt x="18205" y="8861"/>
                </a:lnTo>
                <a:lnTo>
                  <a:pt x="18064" y="8922"/>
                </a:lnTo>
                <a:lnTo>
                  <a:pt x="17943" y="9022"/>
                </a:lnTo>
                <a:lnTo>
                  <a:pt x="17842" y="9143"/>
                </a:lnTo>
                <a:lnTo>
                  <a:pt x="17782" y="9304"/>
                </a:lnTo>
                <a:lnTo>
                  <a:pt x="17762" y="9465"/>
                </a:lnTo>
                <a:lnTo>
                  <a:pt x="17782" y="9627"/>
                </a:lnTo>
                <a:lnTo>
                  <a:pt x="17782" y="9647"/>
                </a:lnTo>
                <a:lnTo>
                  <a:pt x="17842" y="9788"/>
                </a:lnTo>
                <a:lnTo>
                  <a:pt x="17943" y="9908"/>
                </a:lnTo>
                <a:lnTo>
                  <a:pt x="18064" y="10009"/>
                </a:lnTo>
                <a:lnTo>
                  <a:pt x="18225" y="10070"/>
                </a:lnTo>
                <a:lnTo>
                  <a:pt x="18386" y="10090"/>
                </a:lnTo>
                <a:lnTo>
                  <a:pt x="18547" y="10070"/>
                </a:lnTo>
                <a:lnTo>
                  <a:pt x="18688" y="10009"/>
                </a:lnTo>
                <a:lnTo>
                  <a:pt x="18829" y="9908"/>
                </a:lnTo>
                <a:lnTo>
                  <a:pt x="18930" y="9788"/>
                </a:lnTo>
                <a:lnTo>
                  <a:pt x="18990" y="9627"/>
                </a:lnTo>
                <a:lnTo>
                  <a:pt x="19010" y="9465"/>
                </a:lnTo>
                <a:lnTo>
                  <a:pt x="18990" y="9304"/>
                </a:lnTo>
                <a:lnTo>
                  <a:pt x="18930" y="9163"/>
                </a:lnTo>
                <a:lnTo>
                  <a:pt x="18829" y="9022"/>
                </a:lnTo>
                <a:lnTo>
                  <a:pt x="18688" y="8942"/>
                </a:lnTo>
                <a:lnTo>
                  <a:pt x="18547" y="8861"/>
                </a:lnTo>
                <a:lnTo>
                  <a:pt x="18527" y="8861"/>
                </a:lnTo>
                <a:lnTo>
                  <a:pt x="18366" y="8841"/>
                </a:lnTo>
                <a:close/>
                <a:moveTo>
                  <a:pt x="20984" y="10593"/>
                </a:moveTo>
                <a:lnTo>
                  <a:pt x="20903" y="10613"/>
                </a:lnTo>
                <a:lnTo>
                  <a:pt x="20823" y="10633"/>
                </a:lnTo>
                <a:lnTo>
                  <a:pt x="20762" y="10674"/>
                </a:lnTo>
                <a:lnTo>
                  <a:pt x="20702" y="10714"/>
                </a:lnTo>
                <a:lnTo>
                  <a:pt x="20661" y="10774"/>
                </a:lnTo>
                <a:lnTo>
                  <a:pt x="20641" y="10835"/>
                </a:lnTo>
                <a:lnTo>
                  <a:pt x="20621" y="10915"/>
                </a:lnTo>
                <a:lnTo>
                  <a:pt x="20621" y="10996"/>
                </a:lnTo>
                <a:lnTo>
                  <a:pt x="20621" y="11056"/>
                </a:lnTo>
                <a:lnTo>
                  <a:pt x="20641" y="11137"/>
                </a:lnTo>
                <a:lnTo>
                  <a:pt x="20661" y="11197"/>
                </a:lnTo>
                <a:lnTo>
                  <a:pt x="20702" y="11258"/>
                </a:lnTo>
                <a:lnTo>
                  <a:pt x="20762" y="11298"/>
                </a:lnTo>
                <a:lnTo>
                  <a:pt x="20823" y="11338"/>
                </a:lnTo>
                <a:lnTo>
                  <a:pt x="20903" y="11378"/>
                </a:lnTo>
                <a:lnTo>
                  <a:pt x="21084" y="11378"/>
                </a:lnTo>
                <a:lnTo>
                  <a:pt x="21165" y="11338"/>
                </a:lnTo>
                <a:lnTo>
                  <a:pt x="21225" y="11298"/>
                </a:lnTo>
                <a:lnTo>
                  <a:pt x="21266" y="11258"/>
                </a:lnTo>
                <a:lnTo>
                  <a:pt x="21326" y="11197"/>
                </a:lnTo>
                <a:lnTo>
                  <a:pt x="21346" y="11137"/>
                </a:lnTo>
                <a:lnTo>
                  <a:pt x="21366" y="11056"/>
                </a:lnTo>
                <a:lnTo>
                  <a:pt x="21366" y="10996"/>
                </a:lnTo>
                <a:lnTo>
                  <a:pt x="21366" y="10915"/>
                </a:lnTo>
                <a:lnTo>
                  <a:pt x="21346" y="10835"/>
                </a:lnTo>
                <a:lnTo>
                  <a:pt x="21326" y="10774"/>
                </a:lnTo>
                <a:lnTo>
                  <a:pt x="21266" y="10714"/>
                </a:lnTo>
                <a:lnTo>
                  <a:pt x="21225" y="10674"/>
                </a:lnTo>
                <a:lnTo>
                  <a:pt x="21165" y="10633"/>
                </a:lnTo>
                <a:lnTo>
                  <a:pt x="21084" y="10613"/>
                </a:lnTo>
                <a:lnTo>
                  <a:pt x="20984" y="10593"/>
                </a:lnTo>
                <a:close/>
                <a:moveTo>
                  <a:pt x="13895" y="10674"/>
                </a:moveTo>
                <a:lnTo>
                  <a:pt x="13795" y="10694"/>
                </a:lnTo>
                <a:lnTo>
                  <a:pt x="13694" y="10714"/>
                </a:lnTo>
                <a:lnTo>
                  <a:pt x="13634" y="10754"/>
                </a:lnTo>
                <a:lnTo>
                  <a:pt x="13553" y="10815"/>
                </a:lnTo>
                <a:lnTo>
                  <a:pt x="13513" y="10895"/>
                </a:lnTo>
                <a:lnTo>
                  <a:pt x="13472" y="10976"/>
                </a:lnTo>
                <a:lnTo>
                  <a:pt x="13452" y="11056"/>
                </a:lnTo>
                <a:lnTo>
                  <a:pt x="13452" y="11157"/>
                </a:lnTo>
                <a:lnTo>
                  <a:pt x="13452" y="11238"/>
                </a:lnTo>
                <a:lnTo>
                  <a:pt x="13472" y="11318"/>
                </a:lnTo>
                <a:lnTo>
                  <a:pt x="13513" y="11399"/>
                </a:lnTo>
                <a:lnTo>
                  <a:pt x="13553" y="11479"/>
                </a:lnTo>
                <a:lnTo>
                  <a:pt x="13634" y="11540"/>
                </a:lnTo>
                <a:lnTo>
                  <a:pt x="13694" y="11580"/>
                </a:lnTo>
                <a:lnTo>
                  <a:pt x="13795" y="11620"/>
                </a:lnTo>
                <a:lnTo>
                  <a:pt x="14016" y="11620"/>
                </a:lnTo>
                <a:lnTo>
                  <a:pt x="14097" y="11580"/>
                </a:lnTo>
                <a:lnTo>
                  <a:pt x="14177" y="11540"/>
                </a:lnTo>
                <a:lnTo>
                  <a:pt x="14238" y="11479"/>
                </a:lnTo>
                <a:lnTo>
                  <a:pt x="14298" y="11399"/>
                </a:lnTo>
                <a:lnTo>
                  <a:pt x="14338" y="11318"/>
                </a:lnTo>
                <a:lnTo>
                  <a:pt x="14358" y="11238"/>
                </a:lnTo>
                <a:lnTo>
                  <a:pt x="14358" y="11157"/>
                </a:lnTo>
                <a:lnTo>
                  <a:pt x="14358" y="11056"/>
                </a:lnTo>
                <a:lnTo>
                  <a:pt x="14338" y="10976"/>
                </a:lnTo>
                <a:lnTo>
                  <a:pt x="14298" y="10895"/>
                </a:lnTo>
                <a:lnTo>
                  <a:pt x="14238" y="10815"/>
                </a:lnTo>
                <a:lnTo>
                  <a:pt x="14177" y="10754"/>
                </a:lnTo>
                <a:lnTo>
                  <a:pt x="14097" y="10714"/>
                </a:lnTo>
                <a:lnTo>
                  <a:pt x="14016" y="10694"/>
                </a:lnTo>
                <a:lnTo>
                  <a:pt x="13895" y="10674"/>
                </a:lnTo>
                <a:close/>
                <a:moveTo>
                  <a:pt x="8418" y="12164"/>
                </a:moveTo>
                <a:lnTo>
                  <a:pt x="8297" y="12184"/>
                </a:lnTo>
                <a:lnTo>
                  <a:pt x="8176" y="12224"/>
                </a:lnTo>
                <a:lnTo>
                  <a:pt x="8055" y="12285"/>
                </a:lnTo>
                <a:lnTo>
                  <a:pt x="7955" y="12365"/>
                </a:lnTo>
                <a:lnTo>
                  <a:pt x="7874" y="12466"/>
                </a:lnTo>
                <a:lnTo>
                  <a:pt x="7814" y="12587"/>
                </a:lnTo>
                <a:lnTo>
                  <a:pt x="7774" y="12708"/>
                </a:lnTo>
                <a:lnTo>
                  <a:pt x="7753" y="12849"/>
                </a:lnTo>
                <a:lnTo>
                  <a:pt x="7774" y="12969"/>
                </a:lnTo>
                <a:lnTo>
                  <a:pt x="7814" y="13090"/>
                </a:lnTo>
                <a:lnTo>
                  <a:pt x="7874" y="13211"/>
                </a:lnTo>
                <a:lnTo>
                  <a:pt x="7955" y="13312"/>
                </a:lnTo>
                <a:lnTo>
                  <a:pt x="8055" y="13392"/>
                </a:lnTo>
                <a:lnTo>
                  <a:pt x="8176" y="13453"/>
                </a:lnTo>
                <a:lnTo>
                  <a:pt x="8297" y="13493"/>
                </a:lnTo>
                <a:lnTo>
                  <a:pt x="8418" y="13513"/>
                </a:lnTo>
                <a:lnTo>
                  <a:pt x="8559" y="13493"/>
                </a:lnTo>
                <a:lnTo>
                  <a:pt x="8680" y="13453"/>
                </a:lnTo>
                <a:lnTo>
                  <a:pt x="8801" y="13392"/>
                </a:lnTo>
                <a:lnTo>
                  <a:pt x="8901" y="13312"/>
                </a:lnTo>
                <a:lnTo>
                  <a:pt x="8982" y="13211"/>
                </a:lnTo>
                <a:lnTo>
                  <a:pt x="9042" y="13090"/>
                </a:lnTo>
                <a:lnTo>
                  <a:pt x="9082" y="12969"/>
                </a:lnTo>
                <a:lnTo>
                  <a:pt x="9103" y="12849"/>
                </a:lnTo>
                <a:lnTo>
                  <a:pt x="9082" y="12708"/>
                </a:lnTo>
                <a:lnTo>
                  <a:pt x="9042" y="12587"/>
                </a:lnTo>
                <a:lnTo>
                  <a:pt x="8982" y="12466"/>
                </a:lnTo>
                <a:lnTo>
                  <a:pt x="8901" y="12365"/>
                </a:lnTo>
                <a:lnTo>
                  <a:pt x="8801" y="12285"/>
                </a:lnTo>
                <a:lnTo>
                  <a:pt x="8680" y="12224"/>
                </a:lnTo>
                <a:lnTo>
                  <a:pt x="8559" y="12184"/>
                </a:lnTo>
                <a:lnTo>
                  <a:pt x="8418" y="12164"/>
                </a:lnTo>
                <a:close/>
                <a:moveTo>
                  <a:pt x="11338" y="12587"/>
                </a:moveTo>
                <a:lnTo>
                  <a:pt x="11177" y="12607"/>
                </a:lnTo>
                <a:lnTo>
                  <a:pt x="11016" y="12687"/>
                </a:lnTo>
                <a:lnTo>
                  <a:pt x="10875" y="12788"/>
                </a:lnTo>
                <a:lnTo>
                  <a:pt x="10794" y="12889"/>
                </a:lnTo>
                <a:lnTo>
                  <a:pt x="10734" y="12989"/>
                </a:lnTo>
                <a:lnTo>
                  <a:pt x="10693" y="13110"/>
                </a:lnTo>
                <a:lnTo>
                  <a:pt x="10693" y="13251"/>
                </a:lnTo>
                <a:lnTo>
                  <a:pt x="10693" y="13372"/>
                </a:lnTo>
                <a:lnTo>
                  <a:pt x="10734" y="13493"/>
                </a:lnTo>
                <a:lnTo>
                  <a:pt x="10794" y="13594"/>
                </a:lnTo>
                <a:lnTo>
                  <a:pt x="10875" y="13694"/>
                </a:lnTo>
                <a:lnTo>
                  <a:pt x="10875" y="13714"/>
                </a:lnTo>
                <a:lnTo>
                  <a:pt x="10975" y="13775"/>
                </a:lnTo>
                <a:lnTo>
                  <a:pt x="11096" y="13835"/>
                </a:lnTo>
                <a:lnTo>
                  <a:pt x="11217" y="13876"/>
                </a:lnTo>
                <a:lnTo>
                  <a:pt x="11338" y="13896"/>
                </a:lnTo>
                <a:lnTo>
                  <a:pt x="11519" y="13876"/>
                </a:lnTo>
                <a:lnTo>
                  <a:pt x="11660" y="13815"/>
                </a:lnTo>
                <a:lnTo>
                  <a:pt x="11801" y="13714"/>
                </a:lnTo>
                <a:lnTo>
                  <a:pt x="11902" y="13573"/>
                </a:lnTo>
                <a:lnTo>
                  <a:pt x="11922" y="13553"/>
                </a:lnTo>
                <a:lnTo>
                  <a:pt x="11982" y="13392"/>
                </a:lnTo>
                <a:lnTo>
                  <a:pt x="12002" y="13251"/>
                </a:lnTo>
                <a:lnTo>
                  <a:pt x="11982" y="13090"/>
                </a:lnTo>
                <a:lnTo>
                  <a:pt x="11922" y="12949"/>
                </a:lnTo>
                <a:lnTo>
                  <a:pt x="11902" y="12909"/>
                </a:lnTo>
                <a:lnTo>
                  <a:pt x="11821" y="12808"/>
                </a:lnTo>
                <a:lnTo>
                  <a:pt x="11741" y="12728"/>
                </a:lnTo>
                <a:lnTo>
                  <a:pt x="11640" y="12667"/>
                </a:lnTo>
                <a:lnTo>
                  <a:pt x="11519" y="12607"/>
                </a:lnTo>
                <a:lnTo>
                  <a:pt x="11338" y="12587"/>
                </a:lnTo>
                <a:close/>
                <a:moveTo>
                  <a:pt x="19453" y="13030"/>
                </a:moveTo>
                <a:lnTo>
                  <a:pt x="19353" y="13050"/>
                </a:lnTo>
                <a:lnTo>
                  <a:pt x="19272" y="13070"/>
                </a:lnTo>
                <a:lnTo>
                  <a:pt x="19191" y="13110"/>
                </a:lnTo>
                <a:lnTo>
                  <a:pt x="19131" y="13171"/>
                </a:lnTo>
                <a:lnTo>
                  <a:pt x="19091" y="13251"/>
                </a:lnTo>
                <a:lnTo>
                  <a:pt x="19050" y="13312"/>
                </a:lnTo>
                <a:lnTo>
                  <a:pt x="19030" y="13392"/>
                </a:lnTo>
                <a:lnTo>
                  <a:pt x="19030" y="13493"/>
                </a:lnTo>
                <a:lnTo>
                  <a:pt x="19030" y="13573"/>
                </a:lnTo>
                <a:lnTo>
                  <a:pt x="19050" y="13654"/>
                </a:lnTo>
                <a:lnTo>
                  <a:pt x="19091" y="13735"/>
                </a:lnTo>
                <a:lnTo>
                  <a:pt x="19131" y="13795"/>
                </a:lnTo>
                <a:lnTo>
                  <a:pt x="19191" y="13855"/>
                </a:lnTo>
                <a:lnTo>
                  <a:pt x="19272" y="13896"/>
                </a:lnTo>
                <a:lnTo>
                  <a:pt x="19353" y="13936"/>
                </a:lnTo>
                <a:lnTo>
                  <a:pt x="19574" y="13936"/>
                </a:lnTo>
                <a:lnTo>
                  <a:pt x="19655" y="13896"/>
                </a:lnTo>
                <a:lnTo>
                  <a:pt x="19735" y="13855"/>
                </a:lnTo>
                <a:lnTo>
                  <a:pt x="19796" y="13795"/>
                </a:lnTo>
                <a:lnTo>
                  <a:pt x="19836" y="13735"/>
                </a:lnTo>
                <a:lnTo>
                  <a:pt x="19876" y="13654"/>
                </a:lnTo>
                <a:lnTo>
                  <a:pt x="19896" y="13573"/>
                </a:lnTo>
                <a:lnTo>
                  <a:pt x="19896" y="13493"/>
                </a:lnTo>
                <a:lnTo>
                  <a:pt x="19896" y="13392"/>
                </a:lnTo>
                <a:lnTo>
                  <a:pt x="19876" y="13312"/>
                </a:lnTo>
                <a:lnTo>
                  <a:pt x="19836" y="13251"/>
                </a:lnTo>
                <a:lnTo>
                  <a:pt x="19796" y="13171"/>
                </a:lnTo>
                <a:lnTo>
                  <a:pt x="19735" y="13110"/>
                </a:lnTo>
                <a:lnTo>
                  <a:pt x="19655" y="13070"/>
                </a:lnTo>
                <a:lnTo>
                  <a:pt x="19574" y="13050"/>
                </a:lnTo>
                <a:lnTo>
                  <a:pt x="19453" y="13030"/>
                </a:lnTo>
                <a:close/>
                <a:moveTo>
                  <a:pt x="24870" y="13130"/>
                </a:moveTo>
                <a:lnTo>
                  <a:pt x="24790" y="13151"/>
                </a:lnTo>
                <a:lnTo>
                  <a:pt x="24669" y="13171"/>
                </a:lnTo>
                <a:lnTo>
                  <a:pt x="24588" y="13211"/>
                </a:lnTo>
                <a:lnTo>
                  <a:pt x="24508" y="13292"/>
                </a:lnTo>
                <a:lnTo>
                  <a:pt x="24427" y="13392"/>
                </a:lnTo>
                <a:lnTo>
                  <a:pt x="24367" y="13533"/>
                </a:lnTo>
                <a:lnTo>
                  <a:pt x="24347" y="13674"/>
                </a:lnTo>
                <a:lnTo>
                  <a:pt x="24367" y="13775"/>
                </a:lnTo>
                <a:lnTo>
                  <a:pt x="24387" y="13876"/>
                </a:lnTo>
                <a:lnTo>
                  <a:pt x="24447" y="13956"/>
                </a:lnTo>
                <a:lnTo>
                  <a:pt x="24508" y="14037"/>
                </a:lnTo>
                <a:lnTo>
                  <a:pt x="24588" y="14097"/>
                </a:lnTo>
                <a:lnTo>
                  <a:pt x="24669" y="14157"/>
                </a:lnTo>
                <a:lnTo>
                  <a:pt x="24770" y="14178"/>
                </a:lnTo>
                <a:lnTo>
                  <a:pt x="24870" y="14198"/>
                </a:lnTo>
                <a:lnTo>
                  <a:pt x="25011" y="14178"/>
                </a:lnTo>
                <a:lnTo>
                  <a:pt x="25132" y="14117"/>
                </a:lnTo>
                <a:lnTo>
                  <a:pt x="25253" y="14037"/>
                </a:lnTo>
                <a:lnTo>
                  <a:pt x="25313" y="13956"/>
                </a:lnTo>
                <a:lnTo>
                  <a:pt x="25374" y="13855"/>
                </a:lnTo>
                <a:lnTo>
                  <a:pt x="25394" y="13755"/>
                </a:lnTo>
                <a:lnTo>
                  <a:pt x="25414" y="13654"/>
                </a:lnTo>
                <a:lnTo>
                  <a:pt x="25394" y="13553"/>
                </a:lnTo>
                <a:lnTo>
                  <a:pt x="25374" y="13453"/>
                </a:lnTo>
                <a:lnTo>
                  <a:pt x="25313" y="13372"/>
                </a:lnTo>
                <a:lnTo>
                  <a:pt x="25253" y="13292"/>
                </a:lnTo>
                <a:lnTo>
                  <a:pt x="25172" y="13231"/>
                </a:lnTo>
                <a:lnTo>
                  <a:pt x="25072" y="13171"/>
                </a:lnTo>
                <a:lnTo>
                  <a:pt x="24991" y="13151"/>
                </a:lnTo>
                <a:lnTo>
                  <a:pt x="24870" y="13130"/>
                </a:lnTo>
                <a:close/>
                <a:moveTo>
                  <a:pt x="8297" y="6666"/>
                </a:moveTo>
                <a:lnTo>
                  <a:pt x="7995" y="6707"/>
                </a:lnTo>
                <a:lnTo>
                  <a:pt x="7733" y="6787"/>
                </a:lnTo>
                <a:lnTo>
                  <a:pt x="7471" y="6888"/>
                </a:lnTo>
                <a:lnTo>
                  <a:pt x="7250" y="7009"/>
                </a:lnTo>
                <a:lnTo>
                  <a:pt x="7008" y="7170"/>
                </a:lnTo>
                <a:lnTo>
                  <a:pt x="6787" y="7351"/>
                </a:lnTo>
                <a:lnTo>
                  <a:pt x="6364" y="7713"/>
                </a:lnTo>
                <a:lnTo>
                  <a:pt x="6142" y="7915"/>
                </a:lnTo>
                <a:lnTo>
                  <a:pt x="5941" y="8116"/>
                </a:lnTo>
                <a:lnTo>
                  <a:pt x="5558" y="8559"/>
                </a:lnTo>
                <a:lnTo>
                  <a:pt x="5196" y="9022"/>
                </a:lnTo>
                <a:lnTo>
                  <a:pt x="4874" y="9506"/>
                </a:lnTo>
                <a:lnTo>
                  <a:pt x="4592" y="9989"/>
                </a:lnTo>
                <a:lnTo>
                  <a:pt x="4350" y="10472"/>
                </a:lnTo>
                <a:lnTo>
                  <a:pt x="4129" y="10996"/>
                </a:lnTo>
                <a:lnTo>
                  <a:pt x="3927" y="11499"/>
                </a:lnTo>
                <a:lnTo>
                  <a:pt x="3746" y="12083"/>
                </a:lnTo>
                <a:lnTo>
                  <a:pt x="3666" y="12405"/>
                </a:lnTo>
                <a:lnTo>
                  <a:pt x="3585" y="12708"/>
                </a:lnTo>
                <a:lnTo>
                  <a:pt x="3545" y="13030"/>
                </a:lnTo>
                <a:lnTo>
                  <a:pt x="3504" y="13352"/>
                </a:lnTo>
                <a:lnTo>
                  <a:pt x="3504" y="13654"/>
                </a:lnTo>
                <a:lnTo>
                  <a:pt x="3545" y="13956"/>
                </a:lnTo>
                <a:lnTo>
                  <a:pt x="3585" y="14097"/>
                </a:lnTo>
                <a:lnTo>
                  <a:pt x="3666" y="14218"/>
                </a:lnTo>
                <a:lnTo>
                  <a:pt x="3746" y="14339"/>
                </a:lnTo>
                <a:lnTo>
                  <a:pt x="3847" y="14419"/>
                </a:lnTo>
                <a:lnTo>
                  <a:pt x="3968" y="14500"/>
                </a:lnTo>
                <a:lnTo>
                  <a:pt x="4088" y="14580"/>
                </a:lnTo>
                <a:lnTo>
                  <a:pt x="4229" y="14621"/>
                </a:lnTo>
                <a:lnTo>
                  <a:pt x="4370" y="14661"/>
                </a:lnTo>
                <a:lnTo>
                  <a:pt x="4672" y="14661"/>
                </a:lnTo>
                <a:lnTo>
                  <a:pt x="4813" y="14621"/>
                </a:lnTo>
                <a:lnTo>
                  <a:pt x="4934" y="14580"/>
                </a:lnTo>
                <a:lnTo>
                  <a:pt x="5055" y="14520"/>
                </a:lnTo>
                <a:lnTo>
                  <a:pt x="5176" y="14419"/>
                </a:lnTo>
                <a:lnTo>
                  <a:pt x="5277" y="14319"/>
                </a:lnTo>
                <a:lnTo>
                  <a:pt x="5337" y="14178"/>
                </a:lnTo>
                <a:lnTo>
                  <a:pt x="5438" y="13956"/>
                </a:lnTo>
                <a:lnTo>
                  <a:pt x="5518" y="13714"/>
                </a:lnTo>
                <a:lnTo>
                  <a:pt x="5619" y="13211"/>
                </a:lnTo>
                <a:lnTo>
                  <a:pt x="5720" y="12687"/>
                </a:lnTo>
                <a:lnTo>
                  <a:pt x="5780" y="12426"/>
                </a:lnTo>
                <a:lnTo>
                  <a:pt x="5860" y="12164"/>
                </a:lnTo>
                <a:lnTo>
                  <a:pt x="6022" y="11741"/>
                </a:lnTo>
                <a:lnTo>
                  <a:pt x="6183" y="11338"/>
                </a:lnTo>
                <a:lnTo>
                  <a:pt x="6384" y="10915"/>
                </a:lnTo>
                <a:lnTo>
                  <a:pt x="6606" y="10513"/>
                </a:lnTo>
                <a:lnTo>
                  <a:pt x="6827" y="10110"/>
                </a:lnTo>
                <a:lnTo>
                  <a:pt x="7089" y="9727"/>
                </a:lnTo>
                <a:lnTo>
                  <a:pt x="7351" y="9365"/>
                </a:lnTo>
                <a:lnTo>
                  <a:pt x="7633" y="9002"/>
                </a:lnTo>
                <a:lnTo>
                  <a:pt x="7975" y="8620"/>
                </a:lnTo>
                <a:lnTo>
                  <a:pt x="8297" y="8237"/>
                </a:lnTo>
                <a:lnTo>
                  <a:pt x="8458" y="8056"/>
                </a:lnTo>
                <a:lnTo>
                  <a:pt x="8599" y="7854"/>
                </a:lnTo>
                <a:lnTo>
                  <a:pt x="8740" y="7633"/>
                </a:lnTo>
                <a:lnTo>
                  <a:pt x="8841" y="7391"/>
                </a:lnTo>
                <a:lnTo>
                  <a:pt x="8861" y="7270"/>
                </a:lnTo>
                <a:lnTo>
                  <a:pt x="8861" y="7129"/>
                </a:lnTo>
                <a:lnTo>
                  <a:pt x="8821" y="7009"/>
                </a:lnTo>
                <a:lnTo>
                  <a:pt x="8740" y="6908"/>
                </a:lnTo>
                <a:lnTo>
                  <a:pt x="8660" y="6807"/>
                </a:lnTo>
                <a:lnTo>
                  <a:pt x="8539" y="6727"/>
                </a:lnTo>
                <a:lnTo>
                  <a:pt x="8418" y="6686"/>
                </a:lnTo>
                <a:lnTo>
                  <a:pt x="8297" y="6666"/>
                </a:lnTo>
                <a:close/>
                <a:moveTo>
                  <a:pt x="8579" y="15889"/>
                </a:moveTo>
                <a:lnTo>
                  <a:pt x="8478" y="15909"/>
                </a:lnTo>
                <a:lnTo>
                  <a:pt x="8378" y="15950"/>
                </a:lnTo>
                <a:lnTo>
                  <a:pt x="8277" y="15990"/>
                </a:lnTo>
                <a:lnTo>
                  <a:pt x="8196" y="16070"/>
                </a:lnTo>
                <a:lnTo>
                  <a:pt x="8116" y="16151"/>
                </a:lnTo>
                <a:lnTo>
                  <a:pt x="8076" y="16252"/>
                </a:lnTo>
                <a:lnTo>
                  <a:pt x="8035" y="16352"/>
                </a:lnTo>
                <a:lnTo>
                  <a:pt x="8015" y="16473"/>
                </a:lnTo>
                <a:lnTo>
                  <a:pt x="8035" y="16574"/>
                </a:lnTo>
                <a:lnTo>
                  <a:pt x="8076" y="16675"/>
                </a:lnTo>
                <a:lnTo>
                  <a:pt x="8116" y="16775"/>
                </a:lnTo>
                <a:lnTo>
                  <a:pt x="8196" y="16856"/>
                </a:lnTo>
                <a:lnTo>
                  <a:pt x="8277" y="16936"/>
                </a:lnTo>
                <a:lnTo>
                  <a:pt x="8378" y="16977"/>
                </a:lnTo>
                <a:lnTo>
                  <a:pt x="8478" y="17017"/>
                </a:lnTo>
                <a:lnTo>
                  <a:pt x="8579" y="17037"/>
                </a:lnTo>
                <a:lnTo>
                  <a:pt x="8700" y="17017"/>
                </a:lnTo>
                <a:lnTo>
                  <a:pt x="8801" y="16977"/>
                </a:lnTo>
                <a:lnTo>
                  <a:pt x="8901" y="16936"/>
                </a:lnTo>
                <a:lnTo>
                  <a:pt x="8982" y="16856"/>
                </a:lnTo>
                <a:lnTo>
                  <a:pt x="9062" y="16775"/>
                </a:lnTo>
                <a:lnTo>
                  <a:pt x="9103" y="16675"/>
                </a:lnTo>
                <a:lnTo>
                  <a:pt x="9143" y="16574"/>
                </a:lnTo>
                <a:lnTo>
                  <a:pt x="9163" y="16473"/>
                </a:lnTo>
                <a:lnTo>
                  <a:pt x="9143" y="16352"/>
                </a:lnTo>
                <a:lnTo>
                  <a:pt x="9103" y="16252"/>
                </a:lnTo>
                <a:lnTo>
                  <a:pt x="9062" y="16151"/>
                </a:lnTo>
                <a:lnTo>
                  <a:pt x="8982" y="16070"/>
                </a:lnTo>
                <a:lnTo>
                  <a:pt x="8901" y="15990"/>
                </a:lnTo>
                <a:lnTo>
                  <a:pt x="8801" y="15950"/>
                </a:lnTo>
                <a:lnTo>
                  <a:pt x="8700" y="15909"/>
                </a:lnTo>
                <a:lnTo>
                  <a:pt x="8579" y="15889"/>
                </a:lnTo>
                <a:close/>
                <a:moveTo>
                  <a:pt x="5055" y="16232"/>
                </a:moveTo>
                <a:lnTo>
                  <a:pt x="4934" y="16272"/>
                </a:lnTo>
                <a:lnTo>
                  <a:pt x="4833" y="16352"/>
                </a:lnTo>
                <a:lnTo>
                  <a:pt x="4733" y="16433"/>
                </a:lnTo>
                <a:lnTo>
                  <a:pt x="4672" y="16534"/>
                </a:lnTo>
                <a:lnTo>
                  <a:pt x="4632" y="16634"/>
                </a:lnTo>
                <a:lnTo>
                  <a:pt x="4592" y="16755"/>
                </a:lnTo>
                <a:lnTo>
                  <a:pt x="4592" y="16876"/>
                </a:lnTo>
                <a:lnTo>
                  <a:pt x="4592" y="16997"/>
                </a:lnTo>
                <a:lnTo>
                  <a:pt x="4632" y="17097"/>
                </a:lnTo>
                <a:lnTo>
                  <a:pt x="4672" y="17218"/>
                </a:lnTo>
                <a:lnTo>
                  <a:pt x="4733" y="17319"/>
                </a:lnTo>
                <a:lnTo>
                  <a:pt x="4833" y="17400"/>
                </a:lnTo>
                <a:lnTo>
                  <a:pt x="4934" y="17460"/>
                </a:lnTo>
                <a:lnTo>
                  <a:pt x="5055" y="17500"/>
                </a:lnTo>
                <a:lnTo>
                  <a:pt x="5357" y="17500"/>
                </a:lnTo>
                <a:lnTo>
                  <a:pt x="5478" y="17460"/>
                </a:lnTo>
                <a:lnTo>
                  <a:pt x="5579" y="17400"/>
                </a:lnTo>
                <a:lnTo>
                  <a:pt x="5679" y="17319"/>
                </a:lnTo>
                <a:lnTo>
                  <a:pt x="5740" y="17218"/>
                </a:lnTo>
                <a:lnTo>
                  <a:pt x="5780" y="17097"/>
                </a:lnTo>
                <a:lnTo>
                  <a:pt x="5820" y="16997"/>
                </a:lnTo>
                <a:lnTo>
                  <a:pt x="5820" y="16876"/>
                </a:lnTo>
                <a:lnTo>
                  <a:pt x="5820" y="16755"/>
                </a:lnTo>
                <a:lnTo>
                  <a:pt x="5780" y="16634"/>
                </a:lnTo>
                <a:lnTo>
                  <a:pt x="5740" y="16534"/>
                </a:lnTo>
                <a:lnTo>
                  <a:pt x="5679" y="16433"/>
                </a:lnTo>
                <a:lnTo>
                  <a:pt x="5579" y="16352"/>
                </a:lnTo>
                <a:lnTo>
                  <a:pt x="5478" y="16272"/>
                </a:lnTo>
                <a:lnTo>
                  <a:pt x="5357" y="16232"/>
                </a:lnTo>
                <a:close/>
                <a:moveTo>
                  <a:pt x="22595" y="16977"/>
                </a:moveTo>
                <a:lnTo>
                  <a:pt x="22474" y="16997"/>
                </a:lnTo>
                <a:lnTo>
                  <a:pt x="22373" y="17037"/>
                </a:lnTo>
                <a:lnTo>
                  <a:pt x="22293" y="17077"/>
                </a:lnTo>
                <a:lnTo>
                  <a:pt x="22212" y="17158"/>
                </a:lnTo>
                <a:lnTo>
                  <a:pt x="22172" y="17238"/>
                </a:lnTo>
                <a:lnTo>
                  <a:pt x="22132" y="17319"/>
                </a:lnTo>
                <a:lnTo>
                  <a:pt x="22091" y="17420"/>
                </a:lnTo>
                <a:lnTo>
                  <a:pt x="22091" y="17520"/>
                </a:lnTo>
                <a:lnTo>
                  <a:pt x="22091" y="17621"/>
                </a:lnTo>
                <a:lnTo>
                  <a:pt x="22132" y="17702"/>
                </a:lnTo>
                <a:lnTo>
                  <a:pt x="22172" y="17802"/>
                </a:lnTo>
                <a:lnTo>
                  <a:pt x="22212" y="17883"/>
                </a:lnTo>
                <a:lnTo>
                  <a:pt x="22293" y="17943"/>
                </a:lnTo>
                <a:lnTo>
                  <a:pt x="22373" y="18004"/>
                </a:lnTo>
                <a:lnTo>
                  <a:pt x="22474" y="18024"/>
                </a:lnTo>
                <a:lnTo>
                  <a:pt x="22595" y="18044"/>
                </a:lnTo>
                <a:lnTo>
                  <a:pt x="22715" y="18024"/>
                </a:lnTo>
                <a:lnTo>
                  <a:pt x="22836" y="18004"/>
                </a:lnTo>
                <a:lnTo>
                  <a:pt x="22917" y="17943"/>
                </a:lnTo>
                <a:lnTo>
                  <a:pt x="22977" y="17883"/>
                </a:lnTo>
                <a:lnTo>
                  <a:pt x="23038" y="17802"/>
                </a:lnTo>
                <a:lnTo>
                  <a:pt x="23078" y="17702"/>
                </a:lnTo>
                <a:lnTo>
                  <a:pt x="23098" y="17621"/>
                </a:lnTo>
                <a:lnTo>
                  <a:pt x="23118" y="17520"/>
                </a:lnTo>
                <a:lnTo>
                  <a:pt x="23098" y="17420"/>
                </a:lnTo>
                <a:lnTo>
                  <a:pt x="23078" y="17319"/>
                </a:lnTo>
                <a:lnTo>
                  <a:pt x="23038" y="17238"/>
                </a:lnTo>
                <a:lnTo>
                  <a:pt x="22977" y="17158"/>
                </a:lnTo>
                <a:lnTo>
                  <a:pt x="22917" y="17077"/>
                </a:lnTo>
                <a:lnTo>
                  <a:pt x="22836" y="17037"/>
                </a:lnTo>
                <a:lnTo>
                  <a:pt x="22715" y="16997"/>
                </a:lnTo>
                <a:lnTo>
                  <a:pt x="22595" y="16977"/>
                </a:lnTo>
                <a:close/>
                <a:moveTo>
                  <a:pt x="26099" y="17259"/>
                </a:moveTo>
                <a:lnTo>
                  <a:pt x="25937" y="17279"/>
                </a:lnTo>
                <a:lnTo>
                  <a:pt x="25776" y="17339"/>
                </a:lnTo>
                <a:lnTo>
                  <a:pt x="25696" y="17379"/>
                </a:lnTo>
                <a:lnTo>
                  <a:pt x="25635" y="17440"/>
                </a:lnTo>
                <a:lnTo>
                  <a:pt x="25535" y="17581"/>
                </a:lnTo>
                <a:lnTo>
                  <a:pt x="25474" y="17722"/>
                </a:lnTo>
                <a:lnTo>
                  <a:pt x="25454" y="17883"/>
                </a:lnTo>
                <a:lnTo>
                  <a:pt x="25474" y="18004"/>
                </a:lnTo>
                <a:lnTo>
                  <a:pt x="25494" y="18125"/>
                </a:lnTo>
                <a:lnTo>
                  <a:pt x="25555" y="18225"/>
                </a:lnTo>
                <a:lnTo>
                  <a:pt x="25635" y="18306"/>
                </a:lnTo>
                <a:lnTo>
                  <a:pt x="25696" y="18386"/>
                </a:lnTo>
                <a:lnTo>
                  <a:pt x="25797" y="18427"/>
                </a:lnTo>
                <a:lnTo>
                  <a:pt x="25877" y="18467"/>
                </a:lnTo>
                <a:lnTo>
                  <a:pt x="25978" y="18487"/>
                </a:lnTo>
                <a:lnTo>
                  <a:pt x="26078" y="18507"/>
                </a:lnTo>
                <a:lnTo>
                  <a:pt x="26179" y="18487"/>
                </a:lnTo>
                <a:lnTo>
                  <a:pt x="26280" y="18467"/>
                </a:lnTo>
                <a:lnTo>
                  <a:pt x="26360" y="18406"/>
                </a:lnTo>
                <a:lnTo>
                  <a:pt x="26501" y="18326"/>
                </a:lnTo>
                <a:lnTo>
                  <a:pt x="26582" y="18185"/>
                </a:lnTo>
                <a:lnTo>
                  <a:pt x="26602" y="18185"/>
                </a:lnTo>
                <a:lnTo>
                  <a:pt x="26683" y="18024"/>
                </a:lnTo>
                <a:lnTo>
                  <a:pt x="26703" y="17863"/>
                </a:lnTo>
                <a:lnTo>
                  <a:pt x="26703" y="17782"/>
                </a:lnTo>
                <a:lnTo>
                  <a:pt x="26703" y="17702"/>
                </a:lnTo>
                <a:lnTo>
                  <a:pt x="26662" y="17621"/>
                </a:lnTo>
                <a:lnTo>
                  <a:pt x="26622" y="17561"/>
                </a:lnTo>
                <a:lnTo>
                  <a:pt x="26521" y="17420"/>
                </a:lnTo>
                <a:lnTo>
                  <a:pt x="26401" y="17339"/>
                </a:lnTo>
                <a:lnTo>
                  <a:pt x="26260" y="17259"/>
                </a:lnTo>
                <a:close/>
                <a:moveTo>
                  <a:pt x="16312" y="14862"/>
                </a:moveTo>
                <a:lnTo>
                  <a:pt x="16412" y="15043"/>
                </a:lnTo>
                <a:lnTo>
                  <a:pt x="16533" y="15225"/>
                </a:lnTo>
                <a:lnTo>
                  <a:pt x="16694" y="15386"/>
                </a:lnTo>
                <a:lnTo>
                  <a:pt x="16876" y="15547"/>
                </a:lnTo>
                <a:lnTo>
                  <a:pt x="17218" y="15849"/>
                </a:lnTo>
                <a:lnTo>
                  <a:pt x="17480" y="16050"/>
                </a:lnTo>
                <a:lnTo>
                  <a:pt x="17923" y="16433"/>
                </a:lnTo>
                <a:lnTo>
                  <a:pt x="18386" y="16775"/>
                </a:lnTo>
                <a:lnTo>
                  <a:pt x="18849" y="17138"/>
                </a:lnTo>
                <a:lnTo>
                  <a:pt x="19353" y="17440"/>
                </a:lnTo>
                <a:lnTo>
                  <a:pt x="19030" y="17681"/>
                </a:lnTo>
                <a:lnTo>
                  <a:pt x="17903" y="18447"/>
                </a:lnTo>
                <a:lnTo>
                  <a:pt x="16896" y="19111"/>
                </a:lnTo>
                <a:lnTo>
                  <a:pt x="16735" y="19212"/>
                </a:lnTo>
                <a:lnTo>
                  <a:pt x="16614" y="19333"/>
                </a:lnTo>
                <a:lnTo>
                  <a:pt x="16352" y="19574"/>
                </a:lnTo>
                <a:lnTo>
                  <a:pt x="16332" y="19474"/>
                </a:lnTo>
                <a:lnTo>
                  <a:pt x="16292" y="19393"/>
                </a:lnTo>
                <a:lnTo>
                  <a:pt x="16191" y="19232"/>
                </a:lnTo>
                <a:lnTo>
                  <a:pt x="16030" y="19071"/>
                </a:lnTo>
                <a:lnTo>
                  <a:pt x="15889" y="18930"/>
                </a:lnTo>
                <a:lnTo>
                  <a:pt x="15325" y="18467"/>
                </a:lnTo>
                <a:lnTo>
                  <a:pt x="14741" y="18004"/>
                </a:lnTo>
                <a:lnTo>
                  <a:pt x="14258" y="17621"/>
                </a:lnTo>
                <a:lnTo>
                  <a:pt x="13774" y="17259"/>
                </a:lnTo>
                <a:lnTo>
                  <a:pt x="12768" y="16574"/>
                </a:lnTo>
                <a:lnTo>
                  <a:pt x="12969" y="16453"/>
                </a:lnTo>
                <a:lnTo>
                  <a:pt x="13170" y="16352"/>
                </a:lnTo>
                <a:lnTo>
                  <a:pt x="13835" y="16010"/>
                </a:lnTo>
                <a:lnTo>
                  <a:pt x="14479" y="15688"/>
                </a:lnTo>
                <a:lnTo>
                  <a:pt x="15144" y="15366"/>
                </a:lnTo>
                <a:lnTo>
                  <a:pt x="15829" y="15064"/>
                </a:lnTo>
                <a:lnTo>
                  <a:pt x="16312" y="14862"/>
                </a:lnTo>
                <a:close/>
                <a:moveTo>
                  <a:pt x="3666" y="18789"/>
                </a:moveTo>
                <a:lnTo>
                  <a:pt x="3565" y="18809"/>
                </a:lnTo>
                <a:lnTo>
                  <a:pt x="3464" y="18829"/>
                </a:lnTo>
                <a:lnTo>
                  <a:pt x="3384" y="18890"/>
                </a:lnTo>
                <a:lnTo>
                  <a:pt x="3323" y="18950"/>
                </a:lnTo>
                <a:lnTo>
                  <a:pt x="3263" y="19031"/>
                </a:lnTo>
                <a:lnTo>
                  <a:pt x="3222" y="19111"/>
                </a:lnTo>
                <a:lnTo>
                  <a:pt x="3202" y="19192"/>
                </a:lnTo>
                <a:lnTo>
                  <a:pt x="3202" y="19292"/>
                </a:lnTo>
                <a:lnTo>
                  <a:pt x="3202" y="19373"/>
                </a:lnTo>
                <a:lnTo>
                  <a:pt x="3222" y="19474"/>
                </a:lnTo>
                <a:lnTo>
                  <a:pt x="3263" y="19554"/>
                </a:lnTo>
                <a:lnTo>
                  <a:pt x="3323" y="19615"/>
                </a:lnTo>
                <a:lnTo>
                  <a:pt x="3384" y="19675"/>
                </a:lnTo>
                <a:lnTo>
                  <a:pt x="3464" y="19735"/>
                </a:lnTo>
                <a:lnTo>
                  <a:pt x="3565" y="19756"/>
                </a:lnTo>
                <a:lnTo>
                  <a:pt x="3666" y="19776"/>
                </a:lnTo>
                <a:lnTo>
                  <a:pt x="3786" y="19756"/>
                </a:lnTo>
                <a:lnTo>
                  <a:pt x="3887" y="19735"/>
                </a:lnTo>
                <a:lnTo>
                  <a:pt x="3968" y="19675"/>
                </a:lnTo>
                <a:lnTo>
                  <a:pt x="4028" y="19615"/>
                </a:lnTo>
                <a:lnTo>
                  <a:pt x="4088" y="19554"/>
                </a:lnTo>
                <a:lnTo>
                  <a:pt x="4129" y="19474"/>
                </a:lnTo>
                <a:lnTo>
                  <a:pt x="4149" y="19373"/>
                </a:lnTo>
                <a:lnTo>
                  <a:pt x="4149" y="19292"/>
                </a:lnTo>
                <a:lnTo>
                  <a:pt x="4149" y="19192"/>
                </a:lnTo>
                <a:lnTo>
                  <a:pt x="4129" y="19111"/>
                </a:lnTo>
                <a:lnTo>
                  <a:pt x="4088" y="19031"/>
                </a:lnTo>
                <a:lnTo>
                  <a:pt x="4028" y="18950"/>
                </a:lnTo>
                <a:lnTo>
                  <a:pt x="3968" y="18890"/>
                </a:lnTo>
                <a:lnTo>
                  <a:pt x="3887" y="18829"/>
                </a:lnTo>
                <a:lnTo>
                  <a:pt x="3786" y="18809"/>
                </a:lnTo>
                <a:lnTo>
                  <a:pt x="3666" y="18789"/>
                </a:lnTo>
                <a:close/>
                <a:moveTo>
                  <a:pt x="5941" y="20460"/>
                </a:moveTo>
                <a:lnTo>
                  <a:pt x="5840" y="20501"/>
                </a:lnTo>
                <a:lnTo>
                  <a:pt x="5720" y="20541"/>
                </a:lnTo>
                <a:lnTo>
                  <a:pt x="5599" y="20642"/>
                </a:lnTo>
                <a:lnTo>
                  <a:pt x="5518" y="20763"/>
                </a:lnTo>
                <a:lnTo>
                  <a:pt x="5458" y="20903"/>
                </a:lnTo>
                <a:lnTo>
                  <a:pt x="5438" y="21065"/>
                </a:lnTo>
                <a:lnTo>
                  <a:pt x="5438" y="21165"/>
                </a:lnTo>
                <a:lnTo>
                  <a:pt x="5478" y="21286"/>
                </a:lnTo>
                <a:lnTo>
                  <a:pt x="5538" y="21387"/>
                </a:lnTo>
                <a:lnTo>
                  <a:pt x="5599" y="21467"/>
                </a:lnTo>
                <a:lnTo>
                  <a:pt x="5720" y="21568"/>
                </a:lnTo>
                <a:lnTo>
                  <a:pt x="5860" y="21628"/>
                </a:lnTo>
                <a:lnTo>
                  <a:pt x="6022" y="21649"/>
                </a:lnTo>
                <a:lnTo>
                  <a:pt x="6183" y="21628"/>
                </a:lnTo>
                <a:lnTo>
                  <a:pt x="6243" y="21608"/>
                </a:lnTo>
                <a:lnTo>
                  <a:pt x="6384" y="21548"/>
                </a:lnTo>
                <a:lnTo>
                  <a:pt x="6505" y="21467"/>
                </a:lnTo>
                <a:lnTo>
                  <a:pt x="6565" y="21367"/>
                </a:lnTo>
                <a:lnTo>
                  <a:pt x="6626" y="21266"/>
                </a:lnTo>
                <a:lnTo>
                  <a:pt x="6646" y="21165"/>
                </a:lnTo>
                <a:lnTo>
                  <a:pt x="6666" y="21065"/>
                </a:lnTo>
                <a:lnTo>
                  <a:pt x="6646" y="20903"/>
                </a:lnTo>
                <a:lnTo>
                  <a:pt x="6585" y="20763"/>
                </a:lnTo>
                <a:lnTo>
                  <a:pt x="6525" y="20682"/>
                </a:lnTo>
                <a:lnTo>
                  <a:pt x="6444" y="20601"/>
                </a:lnTo>
                <a:lnTo>
                  <a:pt x="6344" y="20541"/>
                </a:lnTo>
                <a:lnTo>
                  <a:pt x="6243" y="20501"/>
                </a:lnTo>
                <a:lnTo>
                  <a:pt x="6183" y="20481"/>
                </a:lnTo>
                <a:lnTo>
                  <a:pt x="6062" y="20460"/>
                </a:lnTo>
                <a:close/>
                <a:moveTo>
                  <a:pt x="18728" y="18789"/>
                </a:moveTo>
                <a:lnTo>
                  <a:pt x="18708" y="19011"/>
                </a:lnTo>
                <a:lnTo>
                  <a:pt x="18708" y="19212"/>
                </a:lnTo>
                <a:lnTo>
                  <a:pt x="18748" y="19635"/>
                </a:lnTo>
                <a:lnTo>
                  <a:pt x="18769" y="20158"/>
                </a:lnTo>
                <a:lnTo>
                  <a:pt x="18809" y="20400"/>
                </a:lnTo>
                <a:lnTo>
                  <a:pt x="18869" y="20642"/>
                </a:lnTo>
                <a:lnTo>
                  <a:pt x="18265" y="20944"/>
                </a:lnTo>
                <a:lnTo>
                  <a:pt x="17661" y="21246"/>
                </a:lnTo>
                <a:lnTo>
                  <a:pt x="16513" y="21890"/>
                </a:lnTo>
                <a:lnTo>
                  <a:pt x="15285" y="22555"/>
                </a:lnTo>
                <a:lnTo>
                  <a:pt x="15265" y="22172"/>
                </a:lnTo>
                <a:lnTo>
                  <a:pt x="15245" y="21790"/>
                </a:lnTo>
                <a:lnTo>
                  <a:pt x="15184" y="21024"/>
                </a:lnTo>
                <a:lnTo>
                  <a:pt x="15164" y="20481"/>
                </a:lnTo>
                <a:lnTo>
                  <a:pt x="15104" y="19917"/>
                </a:lnTo>
                <a:lnTo>
                  <a:pt x="15083" y="19735"/>
                </a:lnTo>
                <a:lnTo>
                  <a:pt x="15083" y="19735"/>
                </a:lnTo>
                <a:lnTo>
                  <a:pt x="15204" y="19836"/>
                </a:lnTo>
                <a:lnTo>
                  <a:pt x="15305" y="19917"/>
                </a:lnTo>
                <a:lnTo>
                  <a:pt x="15446" y="20017"/>
                </a:lnTo>
                <a:lnTo>
                  <a:pt x="15587" y="20098"/>
                </a:lnTo>
                <a:lnTo>
                  <a:pt x="15748" y="20138"/>
                </a:lnTo>
                <a:lnTo>
                  <a:pt x="15889" y="20158"/>
                </a:lnTo>
                <a:lnTo>
                  <a:pt x="15969" y="20158"/>
                </a:lnTo>
                <a:lnTo>
                  <a:pt x="16030" y="20138"/>
                </a:lnTo>
                <a:lnTo>
                  <a:pt x="16110" y="20118"/>
                </a:lnTo>
                <a:lnTo>
                  <a:pt x="16171" y="20078"/>
                </a:lnTo>
                <a:lnTo>
                  <a:pt x="16231" y="20017"/>
                </a:lnTo>
                <a:lnTo>
                  <a:pt x="16272" y="19937"/>
                </a:lnTo>
                <a:lnTo>
                  <a:pt x="16674" y="19856"/>
                </a:lnTo>
                <a:lnTo>
                  <a:pt x="16876" y="19796"/>
                </a:lnTo>
                <a:lnTo>
                  <a:pt x="17057" y="19715"/>
                </a:lnTo>
                <a:lnTo>
                  <a:pt x="17379" y="19574"/>
                </a:lnTo>
                <a:lnTo>
                  <a:pt x="17661" y="19413"/>
                </a:lnTo>
                <a:lnTo>
                  <a:pt x="18265" y="19071"/>
                </a:lnTo>
                <a:lnTo>
                  <a:pt x="18728" y="18789"/>
                </a:lnTo>
                <a:close/>
                <a:moveTo>
                  <a:pt x="17701" y="1189"/>
                </a:moveTo>
                <a:lnTo>
                  <a:pt x="18305" y="1229"/>
                </a:lnTo>
                <a:lnTo>
                  <a:pt x="18910" y="1290"/>
                </a:lnTo>
                <a:lnTo>
                  <a:pt x="19514" y="1370"/>
                </a:lnTo>
                <a:lnTo>
                  <a:pt x="20259" y="1531"/>
                </a:lnTo>
                <a:lnTo>
                  <a:pt x="20964" y="1733"/>
                </a:lnTo>
                <a:lnTo>
                  <a:pt x="21688" y="1974"/>
                </a:lnTo>
                <a:lnTo>
                  <a:pt x="22373" y="2236"/>
                </a:lnTo>
                <a:lnTo>
                  <a:pt x="23038" y="2558"/>
                </a:lnTo>
                <a:lnTo>
                  <a:pt x="23702" y="2921"/>
                </a:lnTo>
                <a:lnTo>
                  <a:pt x="24326" y="3324"/>
                </a:lnTo>
                <a:lnTo>
                  <a:pt x="24951" y="3746"/>
                </a:lnTo>
                <a:lnTo>
                  <a:pt x="25535" y="4210"/>
                </a:lnTo>
                <a:lnTo>
                  <a:pt x="26078" y="4693"/>
                </a:lnTo>
                <a:lnTo>
                  <a:pt x="26622" y="5216"/>
                </a:lnTo>
                <a:lnTo>
                  <a:pt x="27126" y="5780"/>
                </a:lnTo>
                <a:lnTo>
                  <a:pt x="27589" y="6364"/>
                </a:lnTo>
                <a:lnTo>
                  <a:pt x="28032" y="6968"/>
                </a:lnTo>
                <a:lnTo>
                  <a:pt x="28414" y="7593"/>
                </a:lnTo>
                <a:lnTo>
                  <a:pt x="28777" y="8257"/>
                </a:lnTo>
                <a:lnTo>
                  <a:pt x="28978" y="8620"/>
                </a:lnTo>
                <a:lnTo>
                  <a:pt x="29139" y="9002"/>
                </a:lnTo>
                <a:lnTo>
                  <a:pt x="29300" y="9385"/>
                </a:lnTo>
                <a:lnTo>
                  <a:pt x="29441" y="9767"/>
                </a:lnTo>
                <a:lnTo>
                  <a:pt x="29562" y="10150"/>
                </a:lnTo>
                <a:lnTo>
                  <a:pt x="29683" y="10553"/>
                </a:lnTo>
                <a:lnTo>
                  <a:pt x="29784" y="10956"/>
                </a:lnTo>
                <a:lnTo>
                  <a:pt x="29884" y="11338"/>
                </a:lnTo>
                <a:lnTo>
                  <a:pt x="29965" y="11741"/>
                </a:lnTo>
                <a:lnTo>
                  <a:pt x="30025" y="12144"/>
                </a:lnTo>
                <a:lnTo>
                  <a:pt x="30086" y="12567"/>
                </a:lnTo>
                <a:lnTo>
                  <a:pt x="30126" y="12969"/>
                </a:lnTo>
                <a:lnTo>
                  <a:pt x="30146" y="13372"/>
                </a:lnTo>
                <a:lnTo>
                  <a:pt x="30166" y="13795"/>
                </a:lnTo>
                <a:lnTo>
                  <a:pt x="30166" y="14198"/>
                </a:lnTo>
                <a:lnTo>
                  <a:pt x="30146" y="14600"/>
                </a:lnTo>
                <a:lnTo>
                  <a:pt x="30126" y="15023"/>
                </a:lnTo>
                <a:lnTo>
                  <a:pt x="30086" y="15426"/>
                </a:lnTo>
                <a:lnTo>
                  <a:pt x="30046" y="15829"/>
                </a:lnTo>
                <a:lnTo>
                  <a:pt x="29985" y="16232"/>
                </a:lnTo>
                <a:lnTo>
                  <a:pt x="29905" y="16654"/>
                </a:lnTo>
                <a:lnTo>
                  <a:pt x="29824" y="17037"/>
                </a:lnTo>
                <a:lnTo>
                  <a:pt x="29723" y="17440"/>
                </a:lnTo>
                <a:lnTo>
                  <a:pt x="29602" y="17843"/>
                </a:lnTo>
                <a:lnTo>
                  <a:pt x="29482" y="18225"/>
                </a:lnTo>
                <a:lnTo>
                  <a:pt x="29361" y="18628"/>
                </a:lnTo>
                <a:lnTo>
                  <a:pt x="29200" y="19011"/>
                </a:lnTo>
                <a:lnTo>
                  <a:pt x="29039" y="19373"/>
                </a:lnTo>
                <a:lnTo>
                  <a:pt x="28878" y="19756"/>
                </a:lnTo>
                <a:lnTo>
                  <a:pt x="28696" y="20118"/>
                </a:lnTo>
                <a:lnTo>
                  <a:pt x="28495" y="20481"/>
                </a:lnTo>
                <a:lnTo>
                  <a:pt x="28294" y="20843"/>
                </a:lnTo>
                <a:lnTo>
                  <a:pt x="28032" y="21246"/>
                </a:lnTo>
                <a:lnTo>
                  <a:pt x="27750" y="21649"/>
                </a:lnTo>
                <a:lnTo>
                  <a:pt x="27569" y="21387"/>
                </a:lnTo>
                <a:lnTo>
                  <a:pt x="27347" y="21125"/>
                </a:lnTo>
                <a:lnTo>
                  <a:pt x="27105" y="20883"/>
                </a:lnTo>
                <a:lnTo>
                  <a:pt x="26844" y="20682"/>
                </a:lnTo>
                <a:lnTo>
                  <a:pt x="26562" y="20481"/>
                </a:lnTo>
                <a:lnTo>
                  <a:pt x="26260" y="20319"/>
                </a:lnTo>
                <a:lnTo>
                  <a:pt x="25958" y="20158"/>
                </a:lnTo>
                <a:lnTo>
                  <a:pt x="25635" y="20017"/>
                </a:lnTo>
                <a:lnTo>
                  <a:pt x="25313" y="19917"/>
                </a:lnTo>
                <a:lnTo>
                  <a:pt x="24971" y="19816"/>
                </a:lnTo>
                <a:lnTo>
                  <a:pt x="24649" y="19735"/>
                </a:lnTo>
                <a:lnTo>
                  <a:pt x="24306" y="19675"/>
                </a:lnTo>
                <a:lnTo>
                  <a:pt x="23964" y="19615"/>
                </a:lnTo>
                <a:lnTo>
                  <a:pt x="23622" y="19595"/>
                </a:lnTo>
                <a:lnTo>
                  <a:pt x="23299" y="19574"/>
                </a:lnTo>
                <a:lnTo>
                  <a:pt x="22575" y="19574"/>
                </a:lnTo>
                <a:lnTo>
                  <a:pt x="22172" y="19615"/>
                </a:lnTo>
                <a:lnTo>
                  <a:pt x="21789" y="19675"/>
                </a:lnTo>
                <a:lnTo>
                  <a:pt x="21386" y="19756"/>
                </a:lnTo>
                <a:lnTo>
                  <a:pt x="21004" y="19856"/>
                </a:lnTo>
                <a:lnTo>
                  <a:pt x="20621" y="19957"/>
                </a:lnTo>
                <a:lnTo>
                  <a:pt x="20259" y="20078"/>
                </a:lnTo>
                <a:lnTo>
                  <a:pt x="19876" y="20219"/>
                </a:lnTo>
                <a:lnTo>
                  <a:pt x="19836" y="19856"/>
                </a:lnTo>
                <a:lnTo>
                  <a:pt x="19775" y="19494"/>
                </a:lnTo>
                <a:lnTo>
                  <a:pt x="19755" y="19192"/>
                </a:lnTo>
                <a:lnTo>
                  <a:pt x="19695" y="18910"/>
                </a:lnTo>
                <a:lnTo>
                  <a:pt x="19634" y="18628"/>
                </a:lnTo>
                <a:lnTo>
                  <a:pt x="19574" y="18487"/>
                </a:lnTo>
                <a:lnTo>
                  <a:pt x="19514" y="18346"/>
                </a:lnTo>
                <a:lnTo>
                  <a:pt x="19494" y="18306"/>
                </a:lnTo>
                <a:lnTo>
                  <a:pt x="19997" y="17963"/>
                </a:lnTo>
                <a:lnTo>
                  <a:pt x="20239" y="17782"/>
                </a:lnTo>
                <a:lnTo>
                  <a:pt x="20460" y="17581"/>
                </a:lnTo>
                <a:lnTo>
                  <a:pt x="20541" y="17500"/>
                </a:lnTo>
                <a:lnTo>
                  <a:pt x="20581" y="17400"/>
                </a:lnTo>
                <a:lnTo>
                  <a:pt x="20581" y="17299"/>
                </a:lnTo>
                <a:lnTo>
                  <a:pt x="20561" y="17218"/>
                </a:lnTo>
                <a:lnTo>
                  <a:pt x="20521" y="17118"/>
                </a:lnTo>
                <a:lnTo>
                  <a:pt x="20460" y="17057"/>
                </a:lnTo>
                <a:lnTo>
                  <a:pt x="20380" y="16997"/>
                </a:lnTo>
                <a:lnTo>
                  <a:pt x="20279" y="16977"/>
                </a:lnTo>
                <a:lnTo>
                  <a:pt x="20218" y="16896"/>
                </a:lnTo>
                <a:lnTo>
                  <a:pt x="20138" y="16816"/>
                </a:lnTo>
                <a:lnTo>
                  <a:pt x="19614" y="16433"/>
                </a:lnTo>
                <a:lnTo>
                  <a:pt x="19091" y="16070"/>
                </a:lnTo>
                <a:lnTo>
                  <a:pt x="18547" y="15688"/>
                </a:lnTo>
                <a:lnTo>
                  <a:pt x="18044" y="15305"/>
                </a:lnTo>
                <a:lnTo>
                  <a:pt x="17621" y="14903"/>
                </a:lnTo>
                <a:lnTo>
                  <a:pt x="17299" y="14641"/>
                </a:lnTo>
                <a:lnTo>
                  <a:pt x="17117" y="14520"/>
                </a:lnTo>
                <a:lnTo>
                  <a:pt x="16956" y="14419"/>
                </a:lnTo>
                <a:lnTo>
                  <a:pt x="16956" y="14399"/>
                </a:lnTo>
                <a:lnTo>
                  <a:pt x="16996" y="14339"/>
                </a:lnTo>
                <a:lnTo>
                  <a:pt x="16996" y="14278"/>
                </a:lnTo>
                <a:lnTo>
                  <a:pt x="16996" y="14218"/>
                </a:lnTo>
                <a:lnTo>
                  <a:pt x="16976" y="14157"/>
                </a:lnTo>
                <a:lnTo>
                  <a:pt x="16936" y="14097"/>
                </a:lnTo>
                <a:lnTo>
                  <a:pt x="16896" y="14057"/>
                </a:lnTo>
                <a:lnTo>
                  <a:pt x="16856" y="14016"/>
                </a:lnTo>
                <a:lnTo>
                  <a:pt x="16795" y="13976"/>
                </a:lnTo>
                <a:lnTo>
                  <a:pt x="16614" y="13956"/>
                </a:lnTo>
                <a:lnTo>
                  <a:pt x="16453" y="13956"/>
                </a:lnTo>
                <a:lnTo>
                  <a:pt x="16292" y="13976"/>
                </a:lnTo>
                <a:lnTo>
                  <a:pt x="16131" y="14037"/>
                </a:lnTo>
                <a:lnTo>
                  <a:pt x="15808" y="14157"/>
                </a:lnTo>
                <a:lnTo>
                  <a:pt x="15506" y="14278"/>
                </a:lnTo>
                <a:lnTo>
                  <a:pt x="14842" y="14580"/>
                </a:lnTo>
                <a:lnTo>
                  <a:pt x="14197" y="14882"/>
                </a:lnTo>
                <a:lnTo>
                  <a:pt x="13855" y="15043"/>
                </a:lnTo>
                <a:lnTo>
                  <a:pt x="13533" y="15225"/>
                </a:lnTo>
                <a:lnTo>
                  <a:pt x="12909" y="15607"/>
                </a:lnTo>
                <a:lnTo>
                  <a:pt x="12687" y="15728"/>
                </a:lnTo>
                <a:lnTo>
                  <a:pt x="12466" y="15869"/>
                </a:lnTo>
                <a:lnTo>
                  <a:pt x="12264" y="16030"/>
                </a:lnTo>
                <a:lnTo>
                  <a:pt x="12184" y="16131"/>
                </a:lnTo>
                <a:lnTo>
                  <a:pt x="12103" y="16232"/>
                </a:lnTo>
                <a:lnTo>
                  <a:pt x="11942" y="16232"/>
                </a:lnTo>
                <a:lnTo>
                  <a:pt x="11861" y="16272"/>
                </a:lnTo>
                <a:lnTo>
                  <a:pt x="11781" y="16292"/>
                </a:lnTo>
                <a:lnTo>
                  <a:pt x="11237" y="16654"/>
                </a:lnTo>
                <a:lnTo>
                  <a:pt x="10693" y="17037"/>
                </a:lnTo>
                <a:lnTo>
                  <a:pt x="10170" y="17440"/>
                </a:lnTo>
                <a:lnTo>
                  <a:pt x="9666" y="17843"/>
                </a:lnTo>
                <a:lnTo>
                  <a:pt x="9163" y="18286"/>
                </a:lnTo>
                <a:lnTo>
                  <a:pt x="8901" y="18527"/>
                </a:lnTo>
                <a:lnTo>
                  <a:pt x="8639" y="18769"/>
                </a:lnTo>
                <a:lnTo>
                  <a:pt x="8398" y="19031"/>
                </a:lnTo>
                <a:lnTo>
                  <a:pt x="8196" y="19292"/>
                </a:lnTo>
                <a:lnTo>
                  <a:pt x="7995" y="19574"/>
                </a:lnTo>
                <a:lnTo>
                  <a:pt x="7854" y="19876"/>
                </a:lnTo>
                <a:lnTo>
                  <a:pt x="7814" y="19997"/>
                </a:lnTo>
                <a:lnTo>
                  <a:pt x="7834" y="20098"/>
                </a:lnTo>
                <a:lnTo>
                  <a:pt x="7854" y="20199"/>
                </a:lnTo>
                <a:lnTo>
                  <a:pt x="7915" y="20279"/>
                </a:lnTo>
                <a:lnTo>
                  <a:pt x="7995" y="20360"/>
                </a:lnTo>
                <a:lnTo>
                  <a:pt x="8096" y="20380"/>
                </a:lnTo>
                <a:lnTo>
                  <a:pt x="8196" y="20380"/>
                </a:lnTo>
                <a:lnTo>
                  <a:pt x="8317" y="20340"/>
                </a:lnTo>
                <a:lnTo>
                  <a:pt x="8599" y="20158"/>
                </a:lnTo>
                <a:lnTo>
                  <a:pt x="8559" y="20662"/>
                </a:lnTo>
                <a:lnTo>
                  <a:pt x="8498" y="21145"/>
                </a:lnTo>
                <a:lnTo>
                  <a:pt x="8458" y="21669"/>
                </a:lnTo>
                <a:lnTo>
                  <a:pt x="8418" y="22394"/>
                </a:lnTo>
                <a:lnTo>
                  <a:pt x="8358" y="23924"/>
                </a:lnTo>
                <a:lnTo>
                  <a:pt x="7753" y="23743"/>
                </a:lnTo>
                <a:lnTo>
                  <a:pt x="7149" y="23521"/>
                </a:lnTo>
                <a:lnTo>
                  <a:pt x="6565" y="23280"/>
                </a:lnTo>
                <a:lnTo>
                  <a:pt x="5981" y="22998"/>
                </a:lnTo>
                <a:lnTo>
                  <a:pt x="5417" y="22676"/>
                </a:lnTo>
                <a:lnTo>
                  <a:pt x="4874" y="22353"/>
                </a:lnTo>
                <a:lnTo>
                  <a:pt x="4330" y="22011"/>
                </a:lnTo>
                <a:lnTo>
                  <a:pt x="3806" y="21649"/>
                </a:lnTo>
                <a:lnTo>
                  <a:pt x="3424" y="21367"/>
                </a:lnTo>
                <a:lnTo>
                  <a:pt x="3021" y="21044"/>
                </a:lnTo>
                <a:lnTo>
                  <a:pt x="2820" y="20883"/>
                </a:lnTo>
                <a:lnTo>
                  <a:pt x="2618" y="20763"/>
                </a:lnTo>
                <a:lnTo>
                  <a:pt x="2397" y="20642"/>
                </a:lnTo>
                <a:lnTo>
                  <a:pt x="2175" y="20541"/>
                </a:lnTo>
                <a:lnTo>
                  <a:pt x="1914" y="19836"/>
                </a:lnTo>
                <a:lnTo>
                  <a:pt x="1672" y="19111"/>
                </a:lnTo>
                <a:lnTo>
                  <a:pt x="1491" y="18386"/>
                </a:lnTo>
                <a:lnTo>
                  <a:pt x="1330" y="17641"/>
                </a:lnTo>
                <a:lnTo>
                  <a:pt x="1229" y="16876"/>
                </a:lnTo>
                <a:lnTo>
                  <a:pt x="1168" y="16111"/>
                </a:lnTo>
                <a:lnTo>
                  <a:pt x="1148" y="15346"/>
                </a:lnTo>
                <a:lnTo>
                  <a:pt x="1148" y="14560"/>
                </a:lnTo>
                <a:lnTo>
                  <a:pt x="1209" y="13916"/>
                </a:lnTo>
                <a:lnTo>
                  <a:pt x="1289" y="13251"/>
                </a:lnTo>
                <a:lnTo>
                  <a:pt x="1390" y="12607"/>
                </a:lnTo>
                <a:lnTo>
                  <a:pt x="1531" y="11962"/>
                </a:lnTo>
                <a:lnTo>
                  <a:pt x="1692" y="11338"/>
                </a:lnTo>
                <a:lnTo>
                  <a:pt x="1893" y="10734"/>
                </a:lnTo>
                <a:lnTo>
                  <a:pt x="2135" y="10130"/>
                </a:lnTo>
                <a:lnTo>
                  <a:pt x="2377" y="9526"/>
                </a:lnTo>
                <a:lnTo>
                  <a:pt x="2659" y="8962"/>
                </a:lnTo>
                <a:lnTo>
                  <a:pt x="2981" y="8398"/>
                </a:lnTo>
                <a:lnTo>
                  <a:pt x="3323" y="7834"/>
                </a:lnTo>
                <a:lnTo>
                  <a:pt x="3686" y="7311"/>
                </a:lnTo>
                <a:lnTo>
                  <a:pt x="4088" y="6787"/>
                </a:lnTo>
                <a:lnTo>
                  <a:pt x="4511" y="6304"/>
                </a:lnTo>
                <a:lnTo>
                  <a:pt x="4954" y="5821"/>
                </a:lnTo>
                <a:lnTo>
                  <a:pt x="5438" y="5357"/>
                </a:lnTo>
                <a:lnTo>
                  <a:pt x="5740" y="5096"/>
                </a:lnTo>
                <a:lnTo>
                  <a:pt x="6042" y="4834"/>
                </a:lnTo>
                <a:lnTo>
                  <a:pt x="6666" y="4371"/>
                </a:lnTo>
                <a:lnTo>
                  <a:pt x="7331" y="3928"/>
                </a:lnTo>
                <a:lnTo>
                  <a:pt x="8015" y="3525"/>
                </a:lnTo>
                <a:lnTo>
                  <a:pt x="7713" y="3847"/>
                </a:lnTo>
                <a:lnTo>
                  <a:pt x="7411" y="4210"/>
                </a:lnTo>
                <a:lnTo>
                  <a:pt x="7371" y="4270"/>
                </a:lnTo>
                <a:lnTo>
                  <a:pt x="7331" y="4351"/>
                </a:lnTo>
                <a:lnTo>
                  <a:pt x="7310" y="4431"/>
                </a:lnTo>
                <a:lnTo>
                  <a:pt x="7310" y="4512"/>
                </a:lnTo>
                <a:lnTo>
                  <a:pt x="7351" y="4673"/>
                </a:lnTo>
                <a:lnTo>
                  <a:pt x="7411" y="4814"/>
                </a:lnTo>
                <a:lnTo>
                  <a:pt x="7451" y="4874"/>
                </a:lnTo>
                <a:lnTo>
                  <a:pt x="7512" y="4914"/>
                </a:lnTo>
                <a:lnTo>
                  <a:pt x="7572" y="4955"/>
                </a:lnTo>
                <a:lnTo>
                  <a:pt x="7633" y="4975"/>
                </a:lnTo>
                <a:lnTo>
                  <a:pt x="7713" y="4995"/>
                </a:lnTo>
                <a:lnTo>
                  <a:pt x="7794" y="4975"/>
                </a:lnTo>
                <a:lnTo>
                  <a:pt x="7854" y="4955"/>
                </a:lnTo>
                <a:lnTo>
                  <a:pt x="7935" y="4894"/>
                </a:lnTo>
                <a:lnTo>
                  <a:pt x="8579" y="4431"/>
                </a:lnTo>
                <a:lnTo>
                  <a:pt x="9203" y="3968"/>
                </a:lnTo>
                <a:lnTo>
                  <a:pt x="9868" y="3525"/>
                </a:lnTo>
                <a:lnTo>
                  <a:pt x="10512" y="3122"/>
                </a:lnTo>
                <a:lnTo>
                  <a:pt x="11197" y="2740"/>
                </a:lnTo>
                <a:lnTo>
                  <a:pt x="11902" y="2377"/>
                </a:lnTo>
                <a:lnTo>
                  <a:pt x="12244" y="2216"/>
                </a:lnTo>
                <a:lnTo>
                  <a:pt x="12607" y="2075"/>
                </a:lnTo>
                <a:lnTo>
                  <a:pt x="12989" y="1934"/>
                </a:lnTo>
                <a:lnTo>
                  <a:pt x="13352" y="1813"/>
                </a:lnTo>
                <a:lnTo>
                  <a:pt x="13593" y="1733"/>
                </a:lnTo>
                <a:lnTo>
                  <a:pt x="14097" y="1632"/>
                </a:lnTo>
                <a:lnTo>
                  <a:pt x="14620" y="1551"/>
                </a:lnTo>
                <a:lnTo>
                  <a:pt x="14640" y="1551"/>
                </a:lnTo>
                <a:lnTo>
                  <a:pt x="14661" y="1511"/>
                </a:lnTo>
                <a:lnTo>
                  <a:pt x="14681" y="1451"/>
                </a:lnTo>
                <a:lnTo>
                  <a:pt x="15265" y="1350"/>
                </a:lnTo>
                <a:lnTo>
                  <a:pt x="15869" y="1269"/>
                </a:lnTo>
                <a:lnTo>
                  <a:pt x="16473" y="1209"/>
                </a:lnTo>
                <a:lnTo>
                  <a:pt x="17097" y="1189"/>
                </a:lnTo>
                <a:close/>
                <a:moveTo>
                  <a:pt x="12063" y="17460"/>
                </a:moveTo>
                <a:lnTo>
                  <a:pt x="12566" y="17802"/>
                </a:lnTo>
                <a:lnTo>
                  <a:pt x="13070" y="18145"/>
                </a:lnTo>
                <a:lnTo>
                  <a:pt x="13573" y="18507"/>
                </a:lnTo>
                <a:lnTo>
                  <a:pt x="14077" y="18890"/>
                </a:lnTo>
                <a:lnTo>
                  <a:pt x="14399" y="19152"/>
                </a:lnTo>
                <a:lnTo>
                  <a:pt x="14298" y="19333"/>
                </a:lnTo>
                <a:lnTo>
                  <a:pt x="14258" y="19554"/>
                </a:lnTo>
                <a:lnTo>
                  <a:pt x="14238" y="19776"/>
                </a:lnTo>
                <a:lnTo>
                  <a:pt x="14218" y="19997"/>
                </a:lnTo>
                <a:lnTo>
                  <a:pt x="14238" y="20460"/>
                </a:lnTo>
                <a:lnTo>
                  <a:pt x="14258" y="20863"/>
                </a:lnTo>
                <a:lnTo>
                  <a:pt x="14258" y="21387"/>
                </a:lnTo>
                <a:lnTo>
                  <a:pt x="14258" y="21951"/>
                </a:lnTo>
                <a:lnTo>
                  <a:pt x="14278" y="22494"/>
                </a:lnTo>
                <a:lnTo>
                  <a:pt x="14318" y="22756"/>
                </a:lnTo>
                <a:lnTo>
                  <a:pt x="14358" y="23018"/>
                </a:lnTo>
                <a:lnTo>
                  <a:pt x="13835" y="23260"/>
                </a:lnTo>
                <a:lnTo>
                  <a:pt x="13311" y="23481"/>
                </a:lnTo>
                <a:lnTo>
                  <a:pt x="12768" y="23662"/>
                </a:lnTo>
                <a:lnTo>
                  <a:pt x="12224" y="23823"/>
                </a:lnTo>
                <a:lnTo>
                  <a:pt x="12184" y="23562"/>
                </a:lnTo>
                <a:lnTo>
                  <a:pt x="12164" y="23300"/>
                </a:lnTo>
                <a:lnTo>
                  <a:pt x="12123" y="23038"/>
                </a:lnTo>
                <a:lnTo>
                  <a:pt x="12063" y="22776"/>
                </a:lnTo>
                <a:lnTo>
                  <a:pt x="12023" y="22696"/>
                </a:lnTo>
                <a:lnTo>
                  <a:pt x="12002" y="22635"/>
                </a:lnTo>
                <a:lnTo>
                  <a:pt x="11902" y="22514"/>
                </a:lnTo>
                <a:lnTo>
                  <a:pt x="11781" y="22454"/>
                </a:lnTo>
                <a:lnTo>
                  <a:pt x="11640" y="22414"/>
                </a:lnTo>
                <a:lnTo>
                  <a:pt x="11499" y="22414"/>
                </a:lnTo>
                <a:lnTo>
                  <a:pt x="11358" y="22454"/>
                </a:lnTo>
                <a:lnTo>
                  <a:pt x="11237" y="22535"/>
                </a:lnTo>
                <a:lnTo>
                  <a:pt x="11197" y="22575"/>
                </a:lnTo>
                <a:lnTo>
                  <a:pt x="11136" y="22655"/>
                </a:lnTo>
                <a:lnTo>
                  <a:pt x="11056" y="22817"/>
                </a:lnTo>
                <a:lnTo>
                  <a:pt x="10996" y="22998"/>
                </a:lnTo>
                <a:lnTo>
                  <a:pt x="10955" y="23179"/>
                </a:lnTo>
                <a:lnTo>
                  <a:pt x="10935" y="23340"/>
                </a:lnTo>
                <a:lnTo>
                  <a:pt x="10915" y="23521"/>
                </a:lnTo>
                <a:lnTo>
                  <a:pt x="10935" y="23703"/>
                </a:lnTo>
                <a:lnTo>
                  <a:pt x="10955" y="24085"/>
                </a:lnTo>
                <a:lnTo>
                  <a:pt x="10412" y="24125"/>
                </a:lnTo>
                <a:lnTo>
                  <a:pt x="9868" y="24125"/>
                </a:lnTo>
                <a:lnTo>
                  <a:pt x="9324" y="24085"/>
                </a:lnTo>
                <a:lnTo>
                  <a:pt x="9385" y="21306"/>
                </a:lnTo>
                <a:lnTo>
                  <a:pt x="9405" y="20883"/>
                </a:lnTo>
                <a:lnTo>
                  <a:pt x="9385" y="20460"/>
                </a:lnTo>
                <a:lnTo>
                  <a:pt x="9364" y="20038"/>
                </a:lnTo>
                <a:lnTo>
                  <a:pt x="9324" y="19816"/>
                </a:lnTo>
                <a:lnTo>
                  <a:pt x="9284" y="19615"/>
                </a:lnTo>
                <a:lnTo>
                  <a:pt x="9727" y="19192"/>
                </a:lnTo>
                <a:lnTo>
                  <a:pt x="9969" y="18990"/>
                </a:lnTo>
                <a:lnTo>
                  <a:pt x="10210" y="18789"/>
                </a:lnTo>
                <a:lnTo>
                  <a:pt x="10653" y="18427"/>
                </a:lnTo>
                <a:lnTo>
                  <a:pt x="11116" y="18084"/>
                </a:lnTo>
                <a:lnTo>
                  <a:pt x="11580" y="17762"/>
                </a:lnTo>
                <a:lnTo>
                  <a:pt x="12063" y="17460"/>
                </a:lnTo>
                <a:close/>
                <a:moveTo>
                  <a:pt x="23380" y="20642"/>
                </a:moveTo>
                <a:lnTo>
                  <a:pt x="23783" y="20662"/>
                </a:lnTo>
                <a:lnTo>
                  <a:pt x="24186" y="20722"/>
                </a:lnTo>
                <a:lnTo>
                  <a:pt x="24588" y="20803"/>
                </a:lnTo>
                <a:lnTo>
                  <a:pt x="24991" y="20924"/>
                </a:lnTo>
                <a:lnTo>
                  <a:pt x="25394" y="21085"/>
                </a:lnTo>
                <a:lnTo>
                  <a:pt x="25797" y="21266"/>
                </a:lnTo>
                <a:lnTo>
                  <a:pt x="25998" y="21387"/>
                </a:lnTo>
                <a:lnTo>
                  <a:pt x="26179" y="21508"/>
                </a:lnTo>
                <a:lnTo>
                  <a:pt x="26360" y="21649"/>
                </a:lnTo>
                <a:lnTo>
                  <a:pt x="26542" y="21790"/>
                </a:lnTo>
                <a:lnTo>
                  <a:pt x="26864" y="22092"/>
                </a:lnTo>
                <a:lnTo>
                  <a:pt x="27186" y="22414"/>
                </a:lnTo>
                <a:lnTo>
                  <a:pt x="26723" y="22957"/>
                </a:lnTo>
                <a:lnTo>
                  <a:pt x="26240" y="23481"/>
                </a:lnTo>
                <a:lnTo>
                  <a:pt x="25736" y="23964"/>
                </a:lnTo>
                <a:lnTo>
                  <a:pt x="25213" y="24448"/>
                </a:lnTo>
                <a:lnTo>
                  <a:pt x="24649" y="24911"/>
                </a:lnTo>
                <a:lnTo>
                  <a:pt x="24085" y="25334"/>
                </a:lnTo>
                <a:lnTo>
                  <a:pt x="23501" y="25736"/>
                </a:lnTo>
                <a:lnTo>
                  <a:pt x="22897" y="26119"/>
                </a:lnTo>
                <a:lnTo>
                  <a:pt x="22272" y="26482"/>
                </a:lnTo>
                <a:lnTo>
                  <a:pt x="21648" y="26824"/>
                </a:lnTo>
                <a:lnTo>
                  <a:pt x="21004" y="27126"/>
                </a:lnTo>
                <a:lnTo>
                  <a:pt x="20339" y="27408"/>
                </a:lnTo>
                <a:lnTo>
                  <a:pt x="19695" y="27670"/>
                </a:lnTo>
                <a:lnTo>
                  <a:pt x="19030" y="27891"/>
                </a:lnTo>
                <a:lnTo>
                  <a:pt x="18346" y="28113"/>
                </a:lnTo>
                <a:lnTo>
                  <a:pt x="17681" y="28274"/>
                </a:lnTo>
                <a:lnTo>
                  <a:pt x="16896" y="28455"/>
                </a:lnTo>
                <a:lnTo>
                  <a:pt x="16131" y="28556"/>
                </a:lnTo>
                <a:lnTo>
                  <a:pt x="15345" y="28636"/>
                </a:lnTo>
                <a:lnTo>
                  <a:pt x="14560" y="28656"/>
                </a:lnTo>
                <a:lnTo>
                  <a:pt x="13795" y="28636"/>
                </a:lnTo>
                <a:lnTo>
                  <a:pt x="13009" y="28576"/>
                </a:lnTo>
                <a:lnTo>
                  <a:pt x="12244" y="28475"/>
                </a:lnTo>
                <a:lnTo>
                  <a:pt x="11499" y="28314"/>
                </a:lnTo>
                <a:lnTo>
                  <a:pt x="10754" y="28113"/>
                </a:lnTo>
                <a:lnTo>
                  <a:pt x="10009" y="27891"/>
                </a:lnTo>
                <a:lnTo>
                  <a:pt x="9284" y="27609"/>
                </a:lnTo>
                <a:lnTo>
                  <a:pt x="8579" y="27287"/>
                </a:lnTo>
                <a:lnTo>
                  <a:pt x="7894" y="26925"/>
                </a:lnTo>
                <a:lnTo>
                  <a:pt x="7210" y="26522"/>
                </a:lnTo>
                <a:lnTo>
                  <a:pt x="6565" y="26079"/>
                </a:lnTo>
                <a:lnTo>
                  <a:pt x="5941" y="25595"/>
                </a:lnTo>
                <a:lnTo>
                  <a:pt x="5518" y="25233"/>
                </a:lnTo>
                <a:lnTo>
                  <a:pt x="5115" y="24871"/>
                </a:lnTo>
                <a:lnTo>
                  <a:pt x="4733" y="24468"/>
                </a:lnTo>
                <a:lnTo>
                  <a:pt x="4350" y="24065"/>
                </a:lnTo>
                <a:lnTo>
                  <a:pt x="4008" y="23642"/>
                </a:lnTo>
                <a:lnTo>
                  <a:pt x="3686" y="23219"/>
                </a:lnTo>
                <a:lnTo>
                  <a:pt x="3363" y="22776"/>
                </a:lnTo>
                <a:lnTo>
                  <a:pt x="3082" y="22313"/>
                </a:lnTo>
                <a:lnTo>
                  <a:pt x="3867" y="22897"/>
                </a:lnTo>
                <a:lnTo>
                  <a:pt x="4209" y="23139"/>
                </a:lnTo>
                <a:lnTo>
                  <a:pt x="4552" y="23360"/>
                </a:lnTo>
                <a:lnTo>
                  <a:pt x="4914" y="23582"/>
                </a:lnTo>
                <a:lnTo>
                  <a:pt x="5277" y="23783"/>
                </a:lnTo>
                <a:lnTo>
                  <a:pt x="5659" y="23984"/>
                </a:lnTo>
                <a:lnTo>
                  <a:pt x="6042" y="24166"/>
                </a:lnTo>
                <a:lnTo>
                  <a:pt x="6807" y="24488"/>
                </a:lnTo>
                <a:lnTo>
                  <a:pt x="7210" y="24649"/>
                </a:lnTo>
                <a:lnTo>
                  <a:pt x="7612" y="24790"/>
                </a:lnTo>
                <a:lnTo>
                  <a:pt x="8035" y="24891"/>
                </a:lnTo>
                <a:lnTo>
                  <a:pt x="8438" y="24991"/>
                </a:lnTo>
                <a:lnTo>
                  <a:pt x="8861" y="25052"/>
                </a:lnTo>
                <a:lnTo>
                  <a:pt x="9284" y="25112"/>
                </a:lnTo>
                <a:lnTo>
                  <a:pt x="9687" y="25132"/>
                </a:lnTo>
                <a:lnTo>
                  <a:pt x="10109" y="25152"/>
                </a:lnTo>
                <a:lnTo>
                  <a:pt x="10532" y="25152"/>
                </a:lnTo>
                <a:lnTo>
                  <a:pt x="10955" y="25112"/>
                </a:lnTo>
                <a:lnTo>
                  <a:pt x="11358" y="25072"/>
                </a:lnTo>
                <a:lnTo>
                  <a:pt x="11781" y="25012"/>
                </a:lnTo>
                <a:lnTo>
                  <a:pt x="12204" y="24931"/>
                </a:lnTo>
                <a:lnTo>
                  <a:pt x="12607" y="24830"/>
                </a:lnTo>
                <a:lnTo>
                  <a:pt x="13029" y="24709"/>
                </a:lnTo>
                <a:lnTo>
                  <a:pt x="13432" y="24568"/>
                </a:lnTo>
                <a:lnTo>
                  <a:pt x="13795" y="24428"/>
                </a:lnTo>
                <a:lnTo>
                  <a:pt x="14157" y="24266"/>
                </a:lnTo>
                <a:lnTo>
                  <a:pt x="14882" y="23944"/>
                </a:lnTo>
                <a:lnTo>
                  <a:pt x="15627" y="23562"/>
                </a:lnTo>
                <a:lnTo>
                  <a:pt x="16372" y="23159"/>
                </a:lnTo>
                <a:lnTo>
                  <a:pt x="17903" y="22333"/>
                </a:lnTo>
                <a:lnTo>
                  <a:pt x="18668" y="21930"/>
                </a:lnTo>
                <a:lnTo>
                  <a:pt x="19433" y="21568"/>
                </a:lnTo>
                <a:lnTo>
                  <a:pt x="19836" y="21407"/>
                </a:lnTo>
                <a:lnTo>
                  <a:pt x="20218" y="21246"/>
                </a:lnTo>
                <a:lnTo>
                  <a:pt x="20621" y="21105"/>
                </a:lnTo>
                <a:lnTo>
                  <a:pt x="21004" y="20964"/>
                </a:lnTo>
                <a:lnTo>
                  <a:pt x="21407" y="20863"/>
                </a:lnTo>
                <a:lnTo>
                  <a:pt x="21789" y="20783"/>
                </a:lnTo>
                <a:lnTo>
                  <a:pt x="22192" y="20702"/>
                </a:lnTo>
                <a:lnTo>
                  <a:pt x="22595" y="20662"/>
                </a:lnTo>
                <a:lnTo>
                  <a:pt x="22977" y="20642"/>
                </a:lnTo>
                <a:close/>
                <a:moveTo>
                  <a:pt x="5538" y="26763"/>
                </a:moveTo>
                <a:lnTo>
                  <a:pt x="6102" y="27186"/>
                </a:lnTo>
                <a:lnTo>
                  <a:pt x="6686" y="27589"/>
                </a:lnTo>
                <a:lnTo>
                  <a:pt x="7331" y="27972"/>
                </a:lnTo>
                <a:lnTo>
                  <a:pt x="8015" y="28334"/>
                </a:lnTo>
                <a:lnTo>
                  <a:pt x="8700" y="28656"/>
                </a:lnTo>
                <a:lnTo>
                  <a:pt x="9405" y="28938"/>
                </a:lnTo>
                <a:lnTo>
                  <a:pt x="10109" y="29180"/>
                </a:lnTo>
                <a:lnTo>
                  <a:pt x="10855" y="29401"/>
                </a:lnTo>
                <a:lnTo>
                  <a:pt x="11580" y="29563"/>
                </a:lnTo>
                <a:lnTo>
                  <a:pt x="12325" y="29704"/>
                </a:lnTo>
                <a:lnTo>
                  <a:pt x="12747" y="29764"/>
                </a:lnTo>
                <a:lnTo>
                  <a:pt x="13191" y="29804"/>
                </a:lnTo>
                <a:lnTo>
                  <a:pt x="13613" y="29844"/>
                </a:lnTo>
                <a:lnTo>
                  <a:pt x="14036" y="29865"/>
                </a:lnTo>
                <a:lnTo>
                  <a:pt x="14459" y="29865"/>
                </a:lnTo>
                <a:lnTo>
                  <a:pt x="14902" y="29844"/>
                </a:lnTo>
                <a:lnTo>
                  <a:pt x="15325" y="29824"/>
                </a:lnTo>
                <a:lnTo>
                  <a:pt x="15748" y="29804"/>
                </a:lnTo>
                <a:lnTo>
                  <a:pt x="16594" y="29704"/>
                </a:lnTo>
                <a:lnTo>
                  <a:pt x="17439" y="29563"/>
                </a:lnTo>
                <a:lnTo>
                  <a:pt x="18285" y="29361"/>
                </a:lnTo>
                <a:lnTo>
                  <a:pt x="19111" y="29140"/>
                </a:lnTo>
                <a:lnTo>
                  <a:pt x="19735" y="28938"/>
                </a:lnTo>
                <a:lnTo>
                  <a:pt x="20359" y="28717"/>
                </a:lnTo>
                <a:lnTo>
                  <a:pt x="20964" y="28455"/>
                </a:lnTo>
                <a:lnTo>
                  <a:pt x="21568" y="28193"/>
                </a:lnTo>
                <a:lnTo>
                  <a:pt x="22172" y="27891"/>
                </a:lnTo>
                <a:lnTo>
                  <a:pt x="22756" y="27589"/>
                </a:lnTo>
                <a:lnTo>
                  <a:pt x="23340" y="27247"/>
                </a:lnTo>
                <a:lnTo>
                  <a:pt x="23904" y="26904"/>
                </a:lnTo>
                <a:lnTo>
                  <a:pt x="23944" y="27086"/>
                </a:lnTo>
                <a:lnTo>
                  <a:pt x="23984" y="27287"/>
                </a:lnTo>
                <a:lnTo>
                  <a:pt x="24085" y="27650"/>
                </a:lnTo>
                <a:lnTo>
                  <a:pt x="24186" y="27972"/>
                </a:lnTo>
                <a:lnTo>
                  <a:pt x="23259" y="28475"/>
                </a:lnTo>
                <a:lnTo>
                  <a:pt x="22796" y="28717"/>
                </a:lnTo>
                <a:lnTo>
                  <a:pt x="22313" y="28938"/>
                </a:lnTo>
                <a:lnTo>
                  <a:pt x="21729" y="29200"/>
                </a:lnTo>
                <a:lnTo>
                  <a:pt x="21105" y="29422"/>
                </a:lnTo>
                <a:lnTo>
                  <a:pt x="20500" y="29643"/>
                </a:lnTo>
                <a:lnTo>
                  <a:pt x="19876" y="29844"/>
                </a:lnTo>
                <a:lnTo>
                  <a:pt x="19272" y="30026"/>
                </a:lnTo>
                <a:lnTo>
                  <a:pt x="18628" y="30167"/>
                </a:lnTo>
                <a:lnTo>
                  <a:pt x="18003" y="30308"/>
                </a:lnTo>
                <a:lnTo>
                  <a:pt x="17359" y="30428"/>
                </a:lnTo>
                <a:lnTo>
                  <a:pt x="16735" y="30529"/>
                </a:lnTo>
                <a:lnTo>
                  <a:pt x="16090" y="30610"/>
                </a:lnTo>
                <a:lnTo>
                  <a:pt x="15446" y="30670"/>
                </a:lnTo>
                <a:lnTo>
                  <a:pt x="14802" y="30710"/>
                </a:lnTo>
                <a:lnTo>
                  <a:pt x="14157" y="30731"/>
                </a:lnTo>
                <a:lnTo>
                  <a:pt x="13493" y="30751"/>
                </a:lnTo>
                <a:lnTo>
                  <a:pt x="12848" y="30731"/>
                </a:lnTo>
                <a:lnTo>
                  <a:pt x="12204" y="30690"/>
                </a:lnTo>
                <a:lnTo>
                  <a:pt x="11559" y="30630"/>
                </a:lnTo>
                <a:lnTo>
                  <a:pt x="10915" y="30569"/>
                </a:lnTo>
                <a:lnTo>
                  <a:pt x="10271" y="30469"/>
                </a:lnTo>
                <a:lnTo>
                  <a:pt x="9646" y="30348"/>
                </a:lnTo>
                <a:lnTo>
                  <a:pt x="9002" y="30227"/>
                </a:lnTo>
                <a:lnTo>
                  <a:pt x="8378" y="30066"/>
                </a:lnTo>
                <a:lnTo>
                  <a:pt x="7753" y="29885"/>
                </a:lnTo>
                <a:lnTo>
                  <a:pt x="7149" y="29704"/>
                </a:lnTo>
                <a:lnTo>
                  <a:pt x="6525" y="29502"/>
                </a:lnTo>
                <a:lnTo>
                  <a:pt x="5921" y="29301"/>
                </a:lnTo>
                <a:lnTo>
                  <a:pt x="5478" y="29099"/>
                </a:lnTo>
                <a:lnTo>
                  <a:pt x="5256" y="29019"/>
                </a:lnTo>
                <a:lnTo>
                  <a:pt x="5015" y="28918"/>
                </a:lnTo>
                <a:lnTo>
                  <a:pt x="5196" y="28455"/>
                </a:lnTo>
                <a:lnTo>
                  <a:pt x="5357" y="27972"/>
                </a:lnTo>
                <a:lnTo>
                  <a:pt x="5498" y="27488"/>
                </a:lnTo>
                <a:lnTo>
                  <a:pt x="5579" y="26985"/>
                </a:lnTo>
                <a:lnTo>
                  <a:pt x="5579" y="26864"/>
                </a:lnTo>
                <a:lnTo>
                  <a:pt x="5538" y="26763"/>
                </a:lnTo>
                <a:close/>
                <a:moveTo>
                  <a:pt x="24488" y="28898"/>
                </a:moveTo>
                <a:lnTo>
                  <a:pt x="24508" y="29019"/>
                </a:lnTo>
                <a:lnTo>
                  <a:pt x="24870" y="30147"/>
                </a:lnTo>
                <a:lnTo>
                  <a:pt x="25253" y="31254"/>
                </a:lnTo>
                <a:lnTo>
                  <a:pt x="24608" y="31596"/>
                </a:lnTo>
                <a:lnTo>
                  <a:pt x="23944" y="31919"/>
                </a:lnTo>
                <a:lnTo>
                  <a:pt x="23279" y="32221"/>
                </a:lnTo>
                <a:lnTo>
                  <a:pt x="22615" y="32503"/>
                </a:lnTo>
                <a:lnTo>
                  <a:pt x="21930" y="32764"/>
                </a:lnTo>
                <a:lnTo>
                  <a:pt x="21245" y="32986"/>
                </a:lnTo>
                <a:lnTo>
                  <a:pt x="20561" y="33207"/>
                </a:lnTo>
                <a:lnTo>
                  <a:pt x="19856" y="33409"/>
                </a:lnTo>
                <a:lnTo>
                  <a:pt x="19151" y="33570"/>
                </a:lnTo>
                <a:lnTo>
                  <a:pt x="18446" y="33731"/>
                </a:lnTo>
                <a:lnTo>
                  <a:pt x="17721" y="33872"/>
                </a:lnTo>
                <a:lnTo>
                  <a:pt x="17017" y="33973"/>
                </a:lnTo>
                <a:lnTo>
                  <a:pt x="16292" y="34073"/>
                </a:lnTo>
                <a:lnTo>
                  <a:pt x="15567" y="34134"/>
                </a:lnTo>
                <a:lnTo>
                  <a:pt x="14842" y="34194"/>
                </a:lnTo>
                <a:lnTo>
                  <a:pt x="14097" y="34214"/>
                </a:lnTo>
                <a:lnTo>
                  <a:pt x="12566" y="34214"/>
                </a:lnTo>
                <a:lnTo>
                  <a:pt x="11801" y="34174"/>
                </a:lnTo>
                <a:lnTo>
                  <a:pt x="11036" y="34093"/>
                </a:lnTo>
                <a:lnTo>
                  <a:pt x="10271" y="34013"/>
                </a:lnTo>
                <a:lnTo>
                  <a:pt x="9526" y="33892"/>
                </a:lnTo>
                <a:lnTo>
                  <a:pt x="8760" y="33771"/>
                </a:lnTo>
                <a:lnTo>
                  <a:pt x="8015" y="33610"/>
                </a:lnTo>
                <a:lnTo>
                  <a:pt x="7290" y="33429"/>
                </a:lnTo>
                <a:lnTo>
                  <a:pt x="6545" y="33228"/>
                </a:lnTo>
                <a:lnTo>
                  <a:pt x="5840" y="33026"/>
                </a:lnTo>
                <a:lnTo>
                  <a:pt x="5115" y="32785"/>
                </a:lnTo>
                <a:lnTo>
                  <a:pt x="4572" y="32583"/>
                </a:lnTo>
                <a:lnTo>
                  <a:pt x="4149" y="32422"/>
                </a:lnTo>
                <a:lnTo>
                  <a:pt x="3706" y="32301"/>
                </a:lnTo>
                <a:lnTo>
                  <a:pt x="4169" y="31133"/>
                </a:lnTo>
                <a:lnTo>
                  <a:pt x="4612" y="29965"/>
                </a:lnTo>
                <a:lnTo>
                  <a:pt x="4753" y="29603"/>
                </a:lnTo>
                <a:lnTo>
                  <a:pt x="5115" y="29784"/>
                </a:lnTo>
                <a:lnTo>
                  <a:pt x="5498" y="29965"/>
                </a:lnTo>
                <a:lnTo>
                  <a:pt x="6142" y="30227"/>
                </a:lnTo>
                <a:lnTo>
                  <a:pt x="6787" y="30489"/>
                </a:lnTo>
                <a:lnTo>
                  <a:pt x="7431" y="30710"/>
                </a:lnTo>
                <a:lnTo>
                  <a:pt x="8076" y="30892"/>
                </a:lnTo>
                <a:lnTo>
                  <a:pt x="8740" y="31053"/>
                </a:lnTo>
                <a:lnTo>
                  <a:pt x="9405" y="31214"/>
                </a:lnTo>
                <a:lnTo>
                  <a:pt x="10069" y="31335"/>
                </a:lnTo>
                <a:lnTo>
                  <a:pt x="10734" y="31435"/>
                </a:lnTo>
                <a:lnTo>
                  <a:pt x="11418" y="31516"/>
                </a:lnTo>
                <a:lnTo>
                  <a:pt x="12083" y="31596"/>
                </a:lnTo>
                <a:lnTo>
                  <a:pt x="12768" y="31637"/>
                </a:lnTo>
                <a:lnTo>
                  <a:pt x="13432" y="31657"/>
                </a:lnTo>
                <a:lnTo>
                  <a:pt x="14117" y="31657"/>
                </a:lnTo>
                <a:lnTo>
                  <a:pt x="14802" y="31637"/>
                </a:lnTo>
                <a:lnTo>
                  <a:pt x="15466" y="31596"/>
                </a:lnTo>
                <a:lnTo>
                  <a:pt x="16151" y="31556"/>
                </a:lnTo>
                <a:lnTo>
                  <a:pt x="16815" y="31455"/>
                </a:lnTo>
                <a:lnTo>
                  <a:pt x="17500" y="31355"/>
                </a:lnTo>
                <a:lnTo>
                  <a:pt x="18164" y="31234"/>
                </a:lnTo>
                <a:lnTo>
                  <a:pt x="18829" y="31093"/>
                </a:lnTo>
                <a:lnTo>
                  <a:pt x="19473" y="30932"/>
                </a:lnTo>
                <a:lnTo>
                  <a:pt x="20138" y="30751"/>
                </a:lnTo>
                <a:lnTo>
                  <a:pt x="20782" y="30549"/>
                </a:lnTo>
                <a:lnTo>
                  <a:pt x="21407" y="30308"/>
                </a:lnTo>
                <a:lnTo>
                  <a:pt x="22051" y="30066"/>
                </a:lnTo>
                <a:lnTo>
                  <a:pt x="22675" y="29804"/>
                </a:lnTo>
                <a:lnTo>
                  <a:pt x="23581" y="29381"/>
                </a:lnTo>
                <a:lnTo>
                  <a:pt x="24045" y="29160"/>
                </a:lnTo>
                <a:lnTo>
                  <a:pt x="24488" y="28898"/>
                </a:lnTo>
                <a:close/>
                <a:moveTo>
                  <a:pt x="17218" y="1"/>
                </a:moveTo>
                <a:lnTo>
                  <a:pt x="16553" y="21"/>
                </a:lnTo>
                <a:lnTo>
                  <a:pt x="15869" y="81"/>
                </a:lnTo>
                <a:lnTo>
                  <a:pt x="15204" y="162"/>
                </a:lnTo>
                <a:lnTo>
                  <a:pt x="14540" y="283"/>
                </a:lnTo>
                <a:lnTo>
                  <a:pt x="13875" y="424"/>
                </a:lnTo>
                <a:lnTo>
                  <a:pt x="13231" y="605"/>
                </a:lnTo>
                <a:lnTo>
                  <a:pt x="12586" y="826"/>
                </a:lnTo>
                <a:lnTo>
                  <a:pt x="11942" y="1068"/>
                </a:lnTo>
                <a:lnTo>
                  <a:pt x="11318" y="1330"/>
                </a:lnTo>
                <a:lnTo>
                  <a:pt x="10714" y="1632"/>
                </a:lnTo>
                <a:lnTo>
                  <a:pt x="10230" y="1773"/>
                </a:lnTo>
                <a:lnTo>
                  <a:pt x="9767" y="1914"/>
                </a:lnTo>
                <a:lnTo>
                  <a:pt x="9284" y="2095"/>
                </a:lnTo>
                <a:lnTo>
                  <a:pt x="8821" y="2276"/>
                </a:lnTo>
                <a:lnTo>
                  <a:pt x="8136" y="2599"/>
                </a:lnTo>
                <a:lnTo>
                  <a:pt x="7471" y="2941"/>
                </a:lnTo>
                <a:lnTo>
                  <a:pt x="6807" y="3324"/>
                </a:lnTo>
                <a:lnTo>
                  <a:pt x="6183" y="3726"/>
                </a:lnTo>
                <a:lnTo>
                  <a:pt x="5558" y="4169"/>
                </a:lnTo>
                <a:lnTo>
                  <a:pt x="4974" y="4653"/>
                </a:lnTo>
                <a:lnTo>
                  <a:pt x="4411" y="5136"/>
                </a:lnTo>
                <a:lnTo>
                  <a:pt x="3867" y="5680"/>
                </a:lnTo>
                <a:lnTo>
                  <a:pt x="3585" y="5962"/>
                </a:lnTo>
                <a:lnTo>
                  <a:pt x="3323" y="6264"/>
                </a:lnTo>
                <a:lnTo>
                  <a:pt x="2820" y="6888"/>
                </a:lnTo>
                <a:lnTo>
                  <a:pt x="2357" y="7552"/>
                </a:lnTo>
                <a:lnTo>
                  <a:pt x="1934" y="8217"/>
                </a:lnTo>
                <a:lnTo>
                  <a:pt x="1551" y="8922"/>
                </a:lnTo>
                <a:lnTo>
                  <a:pt x="1209" y="9647"/>
                </a:lnTo>
                <a:lnTo>
                  <a:pt x="907" y="10372"/>
                </a:lnTo>
                <a:lnTo>
                  <a:pt x="645" y="11117"/>
                </a:lnTo>
                <a:lnTo>
                  <a:pt x="444" y="11882"/>
                </a:lnTo>
                <a:lnTo>
                  <a:pt x="262" y="12667"/>
                </a:lnTo>
                <a:lnTo>
                  <a:pt x="121" y="13453"/>
                </a:lnTo>
                <a:lnTo>
                  <a:pt x="41" y="14238"/>
                </a:lnTo>
                <a:lnTo>
                  <a:pt x="1" y="15043"/>
                </a:lnTo>
                <a:lnTo>
                  <a:pt x="1" y="15829"/>
                </a:lnTo>
                <a:lnTo>
                  <a:pt x="41" y="16634"/>
                </a:lnTo>
                <a:lnTo>
                  <a:pt x="121" y="17440"/>
                </a:lnTo>
                <a:lnTo>
                  <a:pt x="222" y="18125"/>
                </a:lnTo>
                <a:lnTo>
                  <a:pt x="363" y="18789"/>
                </a:lnTo>
                <a:lnTo>
                  <a:pt x="544" y="19454"/>
                </a:lnTo>
                <a:lnTo>
                  <a:pt x="746" y="20098"/>
                </a:lnTo>
                <a:lnTo>
                  <a:pt x="987" y="20742"/>
                </a:lnTo>
                <a:lnTo>
                  <a:pt x="1249" y="21367"/>
                </a:lnTo>
                <a:lnTo>
                  <a:pt x="1551" y="21971"/>
                </a:lnTo>
                <a:lnTo>
                  <a:pt x="1873" y="22555"/>
                </a:lnTo>
                <a:lnTo>
                  <a:pt x="2216" y="23139"/>
                </a:lnTo>
                <a:lnTo>
                  <a:pt x="2598" y="23682"/>
                </a:lnTo>
                <a:lnTo>
                  <a:pt x="3001" y="24226"/>
                </a:lnTo>
                <a:lnTo>
                  <a:pt x="3424" y="24750"/>
                </a:lnTo>
                <a:lnTo>
                  <a:pt x="3867" y="25253"/>
                </a:lnTo>
                <a:lnTo>
                  <a:pt x="4350" y="25736"/>
                </a:lnTo>
                <a:lnTo>
                  <a:pt x="4854" y="26200"/>
                </a:lnTo>
                <a:lnTo>
                  <a:pt x="5377" y="26643"/>
                </a:lnTo>
                <a:lnTo>
                  <a:pt x="5297" y="26622"/>
                </a:lnTo>
                <a:lnTo>
                  <a:pt x="5216" y="26643"/>
                </a:lnTo>
                <a:lnTo>
                  <a:pt x="5136" y="26683"/>
                </a:lnTo>
                <a:lnTo>
                  <a:pt x="5055" y="26763"/>
                </a:lnTo>
                <a:lnTo>
                  <a:pt x="4833" y="27086"/>
                </a:lnTo>
                <a:lnTo>
                  <a:pt x="4632" y="27428"/>
                </a:lnTo>
                <a:lnTo>
                  <a:pt x="4451" y="27770"/>
                </a:lnTo>
                <a:lnTo>
                  <a:pt x="4290" y="28133"/>
                </a:lnTo>
                <a:lnTo>
                  <a:pt x="3988" y="28858"/>
                </a:lnTo>
                <a:lnTo>
                  <a:pt x="3686" y="29583"/>
                </a:lnTo>
                <a:lnTo>
                  <a:pt x="3061" y="31012"/>
                </a:lnTo>
                <a:lnTo>
                  <a:pt x="2457" y="32462"/>
                </a:lnTo>
                <a:lnTo>
                  <a:pt x="2437" y="32563"/>
                </a:lnTo>
                <a:lnTo>
                  <a:pt x="2437" y="32684"/>
                </a:lnTo>
                <a:lnTo>
                  <a:pt x="2457" y="32785"/>
                </a:lnTo>
                <a:lnTo>
                  <a:pt x="2518" y="32885"/>
                </a:lnTo>
                <a:lnTo>
                  <a:pt x="2578" y="32966"/>
                </a:lnTo>
                <a:lnTo>
                  <a:pt x="2659" y="33046"/>
                </a:lnTo>
                <a:lnTo>
                  <a:pt x="2759" y="33107"/>
                </a:lnTo>
                <a:lnTo>
                  <a:pt x="2840" y="33147"/>
                </a:lnTo>
                <a:lnTo>
                  <a:pt x="2961" y="33167"/>
                </a:lnTo>
                <a:lnTo>
                  <a:pt x="3082" y="33147"/>
                </a:lnTo>
                <a:lnTo>
                  <a:pt x="3182" y="33127"/>
                </a:lnTo>
                <a:lnTo>
                  <a:pt x="3283" y="33087"/>
                </a:lnTo>
                <a:lnTo>
                  <a:pt x="3625" y="33308"/>
                </a:lnTo>
                <a:lnTo>
                  <a:pt x="3786" y="33409"/>
                </a:lnTo>
                <a:lnTo>
                  <a:pt x="3968" y="33489"/>
                </a:lnTo>
                <a:lnTo>
                  <a:pt x="4330" y="33650"/>
                </a:lnTo>
                <a:lnTo>
                  <a:pt x="5075" y="33912"/>
                </a:lnTo>
                <a:lnTo>
                  <a:pt x="5820" y="34174"/>
                </a:lnTo>
                <a:lnTo>
                  <a:pt x="6565" y="34396"/>
                </a:lnTo>
                <a:lnTo>
                  <a:pt x="7331" y="34617"/>
                </a:lnTo>
                <a:lnTo>
                  <a:pt x="8096" y="34778"/>
                </a:lnTo>
                <a:lnTo>
                  <a:pt x="8861" y="34939"/>
                </a:lnTo>
                <a:lnTo>
                  <a:pt x="9646" y="35080"/>
                </a:lnTo>
                <a:lnTo>
                  <a:pt x="10432" y="35181"/>
                </a:lnTo>
                <a:lnTo>
                  <a:pt x="11217" y="35261"/>
                </a:lnTo>
                <a:lnTo>
                  <a:pt x="12002" y="35322"/>
                </a:lnTo>
                <a:lnTo>
                  <a:pt x="12788" y="35362"/>
                </a:lnTo>
                <a:lnTo>
                  <a:pt x="14358" y="35362"/>
                </a:lnTo>
                <a:lnTo>
                  <a:pt x="15124" y="35322"/>
                </a:lnTo>
                <a:lnTo>
                  <a:pt x="15889" y="35261"/>
                </a:lnTo>
                <a:lnTo>
                  <a:pt x="16654" y="35181"/>
                </a:lnTo>
                <a:lnTo>
                  <a:pt x="17419" y="35080"/>
                </a:lnTo>
                <a:lnTo>
                  <a:pt x="18164" y="34959"/>
                </a:lnTo>
                <a:lnTo>
                  <a:pt x="18930" y="34818"/>
                </a:lnTo>
                <a:lnTo>
                  <a:pt x="19675" y="34637"/>
                </a:lnTo>
                <a:lnTo>
                  <a:pt x="20420" y="34456"/>
                </a:lnTo>
                <a:lnTo>
                  <a:pt x="21145" y="34234"/>
                </a:lnTo>
                <a:lnTo>
                  <a:pt x="21870" y="34013"/>
                </a:lnTo>
                <a:lnTo>
                  <a:pt x="22595" y="33751"/>
                </a:lnTo>
                <a:lnTo>
                  <a:pt x="23320" y="33469"/>
                </a:lnTo>
                <a:lnTo>
                  <a:pt x="24024" y="33167"/>
                </a:lnTo>
                <a:lnTo>
                  <a:pt x="24709" y="32845"/>
                </a:lnTo>
                <a:lnTo>
                  <a:pt x="25394" y="32503"/>
                </a:lnTo>
                <a:lnTo>
                  <a:pt x="26078" y="32140"/>
                </a:lnTo>
                <a:lnTo>
                  <a:pt x="26159" y="32140"/>
                </a:lnTo>
                <a:lnTo>
                  <a:pt x="26260" y="32100"/>
                </a:lnTo>
                <a:lnTo>
                  <a:pt x="26340" y="32060"/>
                </a:lnTo>
                <a:lnTo>
                  <a:pt x="26421" y="32019"/>
                </a:lnTo>
                <a:lnTo>
                  <a:pt x="26481" y="31959"/>
                </a:lnTo>
                <a:lnTo>
                  <a:pt x="26542" y="31878"/>
                </a:lnTo>
                <a:lnTo>
                  <a:pt x="26602" y="31818"/>
                </a:lnTo>
                <a:lnTo>
                  <a:pt x="26622" y="31717"/>
                </a:lnTo>
                <a:lnTo>
                  <a:pt x="26662" y="31637"/>
                </a:lnTo>
                <a:lnTo>
                  <a:pt x="26683" y="31556"/>
                </a:lnTo>
                <a:lnTo>
                  <a:pt x="26683" y="31455"/>
                </a:lnTo>
                <a:lnTo>
                  <a:pt x="26662" y="31375"/>
                </a:lnTo>
                <a:lnTo>
                  <a:pt x="26642" y="31274"/>
                </a:lnTo>
                <a:lnTo>
                  <a:pt x="26602" y="31194"/>
                </a:lnTo>
                <a:lnTo>
                  <a:pt x="26542" y="31113"/>
                </a:lnTo>
                <a:lnTo>
                  <a:pt x="26481" y="31053"/>
                </a:lnTo>
                <a:lnTo>
                  <a:pt x="26119" y="29945"/>
                </a:lnTo>
                <a:lnTo>
                  <a:pt x="25736" y="28838"/>
                </a:lnTo>
                <a:lnTo>
                  <a:pt x="25253" y="27509"/>
                </a:lnTo>
                <a:lnTo>
                  <a:pt x="25152" y="27206"/>
                </a:lnTo>
                <a:lnTo>
                  <a:pt x="25031" y="26904"/>
                </a:lnTo>
                <a:lnTo>
                  <a:pt x="24890" y="26602"/>
                </a:lnTo>
                <a:lnTo>
                  <a:pt x="24810" y="26482"/>
                </a:lnTo>
                <a:lnTo>
                  <a:pt x="24709" y="26341"/>
                </a:lnTo>
                <a:lnTo>
                  <a:pt x="25414" y="25817"/>
                </a:lnTo>
                <a:lnTo>
                  <a:pt x="26099" y="25253"/>
                </a:lnTo>
                <a:lnTo>
                  <a:pt x="26743" y="24649"/>
                </a:lnTo>
                <a:lnTo>
                  <a:pt x="27367" y="24025"/>
                </a:lnTo>
                <a:lnTo>
                  <a:pt x="27951" y="23380"/>
                </a:lnTo>
                <a:lnTo>
                  <a:pt x="28495" y="22676"/>
                </a:lnTo>
                <a:lnTo>
                  <a:pt x="28737" y="22333"/>
                </a:lnTo>
                <a:lnTo>
                  <a:pt x="28998" y="21971"/>
                </a:lnTo>
                <a:lnTo>
                  <a:pt x="29240" y="21608"/>
                </a:lnTo>
                <a:lnTo>
                  <a:pt x="29462" y="21226"/>
                </a:lnTo>
                <a:lnTo>
                  <a:pt x="29663" y="20863"/>
                </a:lnTo>
                <a:lnTo>
                  <a:pt x="29864" y="20501"/>
                </a:lnTo>
                <a:lnTo>
                  <a:pt x="30046" y="20118"/>
                </a:lnTo>
                <a:lnTo>
                  <a:pt x="30227" y="19735"/>
                </a:lnTo>
                <a:lnTo>
                  <a:pt x="30388" y="19353"/>
                </a:lnTo>
                <a:lnTo>
                  <a:pt x="30529" y="18950"/>
                </a:lnTo>
                <a:lnTo>
                  <a:pt x="30670" y="18568"/>
                </a:lnTo>
                <a:lnTo>
                  <a:pt x="30791" y="18165"/>
                </a:lnTo>
                <a:lnTo>
                  <a:pt x="30891" y="17762"/>
                </a:lnTo>
                <a:lnTo>
                  <a:pt x="30992" y="17359"/>
                </a:lnTo>
                <a:lnTo>
                  <a:pt x="31073" y="16957"/>
                </a:lnTo>
                <a:lnTo>
                  <a:pt x="31153" y="16534"/>
                </a:lnTo>
                <a:lnTo>
                  <a:pt x="31213" y="16131"/>
                </a:lnTo>
                <a:lnTo>
                  <a:pt x="31274" y="15708"/>
                </a:lnTo>
                <a:lnTo>
                  <a:pt x="31334" y="14882"/>
                </a:lnTo>
                <a:lnTo>
                  <a:pt x="31354" y="14057"/>
                </a:lnTo>
                <a:lnTo>
                  <a:pt x="31314" y="13231"/>
                </a:lnTo>
                <a:lnTo>
                  <a:pt x="31234" y="12385"/>
                </a:lnTo>
                <a:lnTo>
                  <a:pt x="31113" y="11560"/>
                </a:lnTo>
                <a:lnTo>
                  <a:pt x="30952" y="10754"/>
                </a:lnTo>
                <a:lnTo>
                  <a:pt x="30730" y="9949"/>
                </a:lnTo>
                <a:lnTo>
                  <a:pt x="30468" y="9143"/>
                </a:lnTo>
                <a:lnTo>
                  <a:pt x="30327" y="8761"/>
                </a:lnTo>
                <a:lnTo>
                  <a:pt x="30166" y="8378"/>
                </a:lnTo>
                <a:lnTo>
                  <a:pt x="29844" y="7673"/>
                </a:lnTo>
                <a:lnTo>
                  <a:pt x="29482" y="7009"/>
                </a:lnTo>
                <a:lnTo>
                  <a:pt x="29079" y="6344"/>
                </a:lnTo>
                <a:lnTo>
                  <a:pt x="28636" y="5740"/>
                </a:lnTo>
                <a:lnTo>
                  <a:pt x="28153" y="5136"/>
                </a:lnTo>
                <a:lnTo>
                  <a:pt x="27649" y="4552"/>
                </a:lnTo>
                <a:lnTo>
                  <a:pt x="27105" y="4008"/>
                </a:lnTo>
                <a:lnTo>
                  <a:pt x="26542" y="3505"/>
                </a:lnTo>
                <a:lnTo>
                  <a:pt x="25958" y="3021"/>
                </a:lnTo>
                <a:lnTo>
                  <a:pt x="25333" y="2558"/>
                </a:lnTo>
                <a:lnTo>
                  <a:pt x="24709" y="2135"/>
                </a:lnTo>
                <a:lnTo>
                  <a:pt x="24045" y="1753"/>
                </a:lnTo>
                <a:lnTo>
                  <a:pt x="23360" y="1410"/>
                </a:lnTo>
                <a:lnTo>
                  <a:pt x="22675" y="1088"/>
                </a:lnTo>
                <a:lnTo>
                  <a:pt x="21950" y="806"/>
                </a:lnTo>
                <a:lnTo>
                  <a:pt x="21225" y="565"/>
                </a:lnTo>
                <a:lnTo>
                  <a:pt x="20581" y="383"/>
                </a:lnTo>
                <a:lnTo>
                  <a:pt x="19916" y="242"/>
                </a:lnTo>
                <a:lnTo>
                  <a:pt x="19252" y="122"/>
                </a:lnTo>
                <a:lnTo>
                  <a:pt x="18587" y="41"/>
                </a:lnTo>
                <a:lnTo>
                  <a:pt x="17903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00EED7-7913-4BD5-956A-6C81E9C408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841" r="51150" b="37499"/>
          <a:stretch/>
        </p:blipFill>
        <p:spPr>
          <a:xfrm>
            <a:off x="894809" y="962983"/>
            <a:ext cx="4466804" cy="1299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E581A0-308C-47FE-9D44-502380501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150" b="74581"/>
          <a:stretch/>
        </p:blipFill>
        <p:spPr>
          <a:xfrm>
            <a:off x="981777" y="0"/>
            <a:ext cx="4466804" cy="87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2225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36F2B113-DE20-48F4-B02C-68D14C7E96F9}"/>
              </a:ext>
            </a:extLst>
          </p:cNvPr>
          <p:cNvGrpSpPr/>
          <p:nvPr/>
        </p:nvGrpSpPr>
        <p:grpSpPr>
          <a:xfrm>
            <a:off x="7370741" y="2507983"/>
            <a:ext cx="1773259" cy="2587359"/>
            <a:chOff x="0" y="457200"/>
            <a:chExt cx="4700163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2D3E5CE-73E5-4EE1-AD9F-FACA4DBDEE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57200"/>
              <a:ext cx="32283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EC0997F-D285-4E29-9152-52934C0545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28300" y="2362200"/>
              <a:ext cx="1471863" cy="4953000"/>
            </a:xfrm>
            <a:prstGeom prst="rect">
              <a:avLst/>
            </a:prstGeom>
          </p:spPr>
        </p:pic>
      </p:grpSp>
      <p:sp>
        <p:nvSpPr>
          <p:cNvPr id="11" name="文本框 9">
            <a:extLst>
              <a:ext uri="{FF2B5EF4-FFF2-40B4-BE49-F238E27FC236}">
                <a16:creationId xmlns:a16="http://schemas.microsoft.com/office/drawing/2014/main" id="{F46A64DD-6812-4435-91EF-981BEEB27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9" y="397519"/>
            <a:ext cx="7399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200" b="1" i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3200" b="1" i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ca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dao</a:t>
            </a:r>
            <a:r>
              <a:rPr lang="en-US" altLang="zh-CN" sz="3200" b="1" i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tục</a:t>
            </a:r>
            <a:r>
              <a:rPr lang="en-US" altLang="zh-CN" sz="3200" b="1" i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ngữ</a:t>
            </a:r>
            <a:r>
              <a:rPr lang="en-US" altLang="zh-CN" sz="3200" b="1" i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nói</a:t>
            </a:r>
            <a:r>
              <a:rPr lang="en-US" altLang="zh-CN" sz="3200" b="1" i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3200" b="1" i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b="1" i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xúc</a:t>
            </a:r>
            <a:endParaRPr lang="zh-CN" altLang="en-US" sz="3200" b="1" i="1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187E7A1-3E32-427A-BA33-9161895927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3846" y="3882760"/>
            <a:ext cx="592554" cy="5494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51B035A-5E3A-43DC-979F-6EE0CD4282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167" y="2951968"/>
            <a:ext cx="592554" cy="54945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9C94AD-D975-46B4-A47E-33594E5CAB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4613" y="4401402"/>
            <a:ext cx="592554" cy="54945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FA3E919-EBD1-4D9E-BDEF-76268545BA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7847" y="3801662"/>
            <a:ext cx="592554" cy="549452"/>
          </a:xfrm>
          <a:prstGeom prst="rect">
            <a:avLst/>
          </a:prstGeom>
        </p:spPr>
      </p:pic>
      <p:sp>
        <p:nvSpPr>
          <p:cNvPr id="20" name="Google Shape;398;p37"/>
          <p:cNvSpPr/>
          <p:nvPr/>
        </p:nvSpPr>
        <p:spPr>
          <a:xfrm>
            <a:off x="106171" y="397519"/>
            <a:ext cx="612961" cy="671760"/>
          </a:xfrm>
          <a:custGeom>
            <a:avLst/>
            <a:gdLst/>
            <a:ahLst/>
            <a:cxnLst/>
            <a:rect l="l" t="t" r="r" b="b"/>
            <a:pathLst>
              <a:path w="36892" h="40437" extrusionOk="0">
                <a:moveTo>
                  <a:pt x="14801" y="6404"/>
                </a:moveTo>
                <a:lnTo>
                  <a:pt x="14781" y="6504"/>
                </a:lnTo>
                <a:lnTo>
                  <a:pt x="14741" y="6565"/>
                </a:lnTo>
                <a:lnTo>
                  <a:pt x="14680" y="6625"/>
                </a:lnTo>
                <a:lnTo>
                  <a:pt x="14600" y="6645"/>
                </a:lnTo>
                <a:lnTo>
                  <a:pt x="14600" y="6645"/>
                </a:lnTo>
                <a:lnTo>
                  <a:pt x="14640" y="6605"/>
                </a:lnTo>
                <a:lnTo>
                  <a:pt x="14801" y="6404"/>
                </a:lnTo>
                <a:close/>
                <a:moveTo>
                  <a:pt x="14801" y="4974"/>
                </a:moveTo>
                <a:lnTo>
                  <a:pt x="14620" y="4994"/>
                </a:lnTo>
                <a:lnTo>
                  <a:pt x="14459" y="5034"/>
                </a:lnTo>
                <a:lnTo>
                  <a:pt x="14298" y="5075"/>
                </a:lnTo>
                <a:lnTo>
                  <a:pt x="14137" y="5135"/>
                </a:lnTo>
                <a:lnTo>
                  <a:pt x="14036" y="5196"/>
                </a:lnTo>
                <a:lnTo>
                  <a:pt x="13935" y="5276"/>
                </a:lnTo>
                <a:lnTo>
                  <a:pt x="13835" y="5357"/>
                </a:lnTo>
                <a:lnTo>
                  <a:pt x="13754" y="5457"/>
                </a:lnTo>
                <a:lnTo>
                  <a:pt x="13673" y="5578"/>
                </a:lnTo>
                <a:lnTo>
                  <a:pt x="13613" y="5699"/>
                </a:lnTo>
                <a:lnTo>
                  <a:pt x="13573" y="5820"/>
                </a:lnTo>
                <a:lnTo>
                  <a:pt x="13532" y="5941"/>
                </a:lnTo>
                <a:lnTo>
                  <a:pt x="13432" y="6041"/>
                </a:lnTo>
                <a:lnTo>
                  <a:pt x="13351" y="6162"/>
                </a:lnTo>
                <a:lnTo>
                  <a:pt x="13271" y="6283"/>
                </a:lnTo>
                <a:lnTo>
                  <a:pt x="13190" y="6404"/>
                </a:lnTo>
                <a:lnTo>
                  <a:pt x="13130" y="6545"/>
                </a:lnTo>
                <a:lnTo>
                  <a:pt x="13110" y="6686"/>
                </a:lnTo>
                <a:lnTo>
                  <a:pt x="13089" y="6827"/>
                </a:lnTo>
                <a:lnTo>
                  <a:pt x="13130" y="6947"/>
                </a:lnTo>
                <a:lnTo>
                  <a:pt x="13190" y="7088"/>
                </a:lnTo>
                <a:lnTo>
                  <a:pt x="13291" y="7229"/>
                </a:lnTo>
                <a:lnTo>
                  <a:pt x="13432" y="7350"/>
                </a:lnTo>
                <a:lnTo>
                  <a:pt x="13573" y="7451"/>
                </a:lnTo>
                <a:lnTo>
                  <a:pt x="13754" y="7552"/>
                </a:lnTo>
                <a:lnTo>
                  <a:pt x="13915" y="7612"/>
                </a:lnTo>
                <a:lnTo>
                  <a:pt x="14096" y="7672"/>
                </a:lnTo>
                <a:lnTo>
                  <a:pt x="14237" y="7713"/>
                </a:lnTo>
                <a:lnTo>
                  <a:pt x="14419" y="7733"/>
                </a:lnTo>
                <a:lnTo>
                  <a:pt x="14600" y="7753"/>
                </a:lnTo>
                <a:lnTo>
                  <a:pt x="14781" y="7733"/>
                </a:lnTo>
                <a:lnTo>
                  <a:pt x="14962" y="7713"/>
                </a:lnTo>
                <a:lnTo>
                  <a:pt x="15123" y="7652"/>
                </a:lnTo>
                <a:lnTo>
                  <a:pt x="15284" y="7572"/>
                </a:lnTo>
                <a:lnTo>
                  <a:pt x="15446" y="7491"/>
                </a:lnTo>
                <a:lnTo>
                  <a:pt x="15587" y="7370"/>
                </a:lnTo>
                <a:lnTo>
                  <a:pt x="15707" y="7250"/>
                </a:lnTo>
                <a:lnTo>
                  <a:pt x="15808" y="7129"/>
                </a:lnTo>
                <a:lnTo>
                  <a:pt x="15889" y="6988"/>
                </a:lnTo>
                <a:lnTo>
                  <a:pt x="15969" y="6827"/>
                </a:lnTo>
                <a:lnTo>
                  <a:pt x="16009" y="6686"/>
                </a:lnTo>
                <a:lnTo>
                  <a:pt x="16050" y="6525"/>
                </a:lnTo>
                <a:lnTo>
                  <a:pt x="16070" y="6364"/>
                </a:lnTo>
                <a:lnTo>
                  <a:pt x="16090" y="6202"/>
                </a:lnTo>
                <a:lnTo>
                  <a:pt x="16070" y="6041"/>
                </a:lnTo>
                <a:lnTo>
                  <a:pt x="16030" y="5880"/>
                </a:lnTo>
                <a:lnTo>
                  <a:pt x="15989" y="5739"/>
                </a:lnTo>
                <a:lnTo>
                  <a:pt x="15929" y="5598"/>
                </a:lnTo>
                <a:lnTo>
                  <a:pt x="15828" y="5457"/>
                </a:lnTo>
                <a:lnTo>
                  <a:pt x="15727" y="5336"/>
                </a:lnTo>
                <a:lnTo>
                  <a:pt x="15607" y="5216"/>
                </a:lnTo>
                <a:lnTo>
                  <a:pt x="15446" y="5115"/>
                </a:lnTo>
                <a:lnTo>
                  <a:pt x="15284" y="5055"/>
                </a:lnTo>
                <a:lnTo>
                  <a:pt x="15123" y="4994"/>
                </a:lnTo>
                <a:lnTo>
                  <a:pt x="14962" y="4974"/>
                </a:lnTo>
                <a:close/>
                <a:moveTo>
                  <a:pt x="23078" y="4128"/>
                </a:moveTo>
                <a:lnTo>
                  <a:pt x="22917" y="4189"/>
                </a:lnTo>
                <a:lnTo>
                  <a:pt x="22755" y="4249"/>
                </a:lnTo>
                <a:lnTo>
                  <a:pt x="22594" y="4350"/>
                </a:lnTo>
                <a:lnTo>
                  <a:pt x="22312" y="4551"/>
                </a:lnTo>
                <a:lnTo>
                  <a:pt x="22051" y="4773"/>
                </a:lnTo>
                <a:lnTo>
                  <a:pt x="21386" y="5316"/>
                </a:lnTo>
                <a:lnTo>
                  <a:pt x="20722" y="5880"/>
                </a:lnTo>
                <a:lnTo>
                  <a:pt x="20117" y="6404"/>
                </a:lnTo>
                <a:lnTo>
                  <a:pt x="19533" y="6927"/>
                </a:lnTo>
                <a:lnTo>
                  <a:pt x="19252" y="7189"/>
                </a:lnTo>
                <a:lnTo>
                  <a:pt x="18970" y="7471"/>
                </a:lnTo>
                <a:lnTo>
                  <a:pt x="18849" y="7632"/>
                </a:lnTo>
                <a:lnTo>
                  <a:pt x="18768" y="7773"/>
                </a:lnTo>
                <a:lnTo>
                  <a:pt x="18728" y="7934"/>
                </a:lnTo>
                <a:lnTo>
                  <a:pt x="18668" y="8115"/>
                </a:lnTo>
                <a:lnTo>
                  <a:pt x="18668" y="8176"/>
                </a:lnTo>
                <a:lnTo>
                  <a:pt x="18688" y="8216"/>
                </a:lnTo>
                <a:lnTo>
                  <a:pt x="18728" y="8236"/>
                </a:lnTo>
                <a:lnTo>
                  <a:pt x="18768" y="8256"/>
                </a:lnTo>
                <a:lnTo>
                  <a:pt x="19050" y="8236"/>
                </a:lnTo>
                <a:lnTo>
                  <a:pt x="19191" y="8216"/>
                </a:lnTo>
                <a:lnTo>
                  <a:pt x="19312" y="8176"/>
                </a:lnTo>
                <a:lnTo>
                  <a:pt x="19634" y="7974"/>
                </a:lnTo>
                <a:lnTo>
                  <a:pt x="19936" y="7753"/>
                </a:lnTo>
                <a:lnTo>
                  <a:pt x="20621" y="7229"/>
                </a:lnTo>
                <a:lnTo>
                  <a:pt x="21285" y="6666"/>
                </a:lnTo>
                <a:lnTo>
                  <a:pt x="22614" y="5558"/>
                </a:lnTo>
                <a:lnTo>
                  <a:pt x="22917" y="5336"/>
                </a:lnTo>
                <a:lnTo>
                  <a:pt x="23057" y="5196"/>
                </a:lnTo>
                <a:lnTo>
                  <a:pt x="23178" y="5055"/>
                </a:lnTo>
                <a:lnTo>
                  <a:pt x="23299" y="4914"/>
                </a:lnTo>
                <a:lnTo>
                  <a:pt x="23400" y="4753"/>
                </a:lnTo>
                <a:lnTo>
                  <a:pt x="23480" y="4591"/>
                </a:lnTo>
                <a:lnTo>
                  <a:pt x="23521" y="4410"/>
                </a:lnTo>
                <a:lnTo>
                  <a:pt x="23521" y="4350"/>
                </a:lnTo>
                <a:lnTo>
                  <a:pt x="23501" y="4309"/>
                </a:lnTo>
                <a:lnTo>
                  <a:pt x="23480" y="4249"/>
                </a:lnTo>
                <a:lnTo>
                  <a:pt x="23440" y="4209"/>
                </a:lnTo>
                <a:lnTo>
                  <a:pt x="23339" y="4148"/>
                </a:lnTo>
                <a:lnTo>
                  <a:pt x="23239" y="4128"/>
                </a:lnTo>
                <a:close/>
                <a:moveTo>
                  <a:pt x="24064" y="6202"/>
                </a:moveTo>
                <a:lnTo>
                  <a:pt x="23843" y="6263"/>
                </a:lnTo>
                <a:lnTo>
                  <a:pt x="23662" y="6323"/>
                </a:lnTo>
                <a:lnTo>
                  <a:pt x="23279" y="6504"/>
                </a:lnTo>
                <a:lnTo>
                  <a:pt x="22937" y="6706"/>
                </a:lnTo>
                <a:lnTo>
                  <a:pt x="22574" y="6927"/>
                </a:lnTo>
                <a:lnTo>
                  <a:pt x="21769" y="7451"/>
                </a:lnTo>
                <a:lnTo>
                  <a:pt x="20983" y="8015"/>
                </a:lnTo>
                <a:lnTo>
                  <a:pt x="20923" y="8075"/>
                </a:lnTo>
                <a:lnTo>
                  <a:pt x="20903" y="8136"/>
                </a:lnTo>
                <a:lnTo>
                  <a:pt x="20903" y="8216"/>
                </a:lnTo>
                <a:lnTo>
                  <a:pt x="20923" y="8277"/>
                </a:lnTo>
                <a:lnTo>
                  <a:pt x="20963" y="8337"/>
                </a:lnTo>
                <a:lnTo>
                  <a:pt x="21024" y="8357"/>
                </a:lnTo>
                <a:lnTo>
                  <a:pt x="21104" y="8377"/>
                </a:lnTo>
                <a:lnTo>
                  <a:pt x="21185" y="8337"/>
                </a:lnTo>
                <a:lnTo>
                  <a:pt x="21970" y="7954"/>
                </a:lnTo>
                <a:lnTo>
                  <a:pt x="22353" y="7753"/>
                </a:lnTo>
                <a:lnTo>
                  <a:pt x="22735" y="7531"/>
                </a:lnTo>
                <a:lnTo>
                  <a:pt x="23138" y="7310"/>
                </a:lnTo>
                <a:lnTo>
                  <a:pt x="23521" y="7068"/>
                </a:lnTo>
                <a:lnTo>
                  <a:pt x="23702" y="6927"/>
                </a:lnTo>
                <a:lnTo>
                  <a:pt x="23883" y="6786"/>
                </a:lnTo>
                <a:lnTo>
                  <a:pt x="24044" y="6645"/>
                </a:lnTo>
                <a:lnTo>
                  <a:pt x="24205" y="6464"/>
                </a:lnTo>
                <a:lnTo>
                  <a:pt x="24246" y="6424"/>
                </a:lnTo>
                <a:lnTo>
                  <a:pt x="24246" y="6384"/>
                </a:lnTo>
                <a:lnTo>
                  <a:pt x="24246" y="6323"/>
                </a:lnTo>
                <a:lnTo>
                  <a:pt x="24225" y="6283"/>
                </a:lnTo>
                <a:lnTo>
                  <a:pt x="24205" y="6243"/>
                </a:lnTo>
                <a:lnTo>
                  <a:pt x="24165" y="6223"/>
                </a:lnTo>
                <a:lnTo>
                  <a:pt x="24105" y="6202"/>
                </a:lnTo>
                <a:close/>
                <a:moveTo>
                  <a:pt x="12042" y="6504"/>
                </a:moveTo>
                <a:lnTo>
                  <a:pt x="11942" y="6545"/>
                </a:lnTo>
                <a:lnTo>
                  <a:pt x="11861" y="6605"/>
                </a:lnTo>
                <a:lnTo>
                  <a:pt x="11801" y="6686"/>
                </a:lnTo>
                <a:lnTo>
                  <a:pt x="11760" y="6786"/>
                </a:lnTo>
                <a:lnTo>
                  <a:pt x="11760" y="6907"/>
                </a:lnTo>
                <a:lnTo>
                  <a:pt x="11801" y="7028"/>
                </a:lnTo>
                <a:lnTo>
                  <a:pt x="11881" y="7169"/>
                </a:lnTo>
                <a:lnTo>
                  <a:pt x="11982" y="7310"/>
                </a:lnTo>
                <a:lnTo>
                  <a:pt x="12183" y="7572"/>
                </a:lnTo>
                <a:lnTo>
                  <a:pt x="12646" y="8035"/>
                </a:lnTo>
                <a:lnTo>
                  <a:pt x="12888" y="8277"/>
                </a:lnTo>
                <a:lnTo>
                  <a:pt x="13009" y="8397"/>
                </a:lnTo>
                <a:lnTo>
                  <a:pt x="13130" y="8518"/>
                </a:lnTo>
                <a:lnTo>
                  <a:pt x="13271" y="8599"/>
                </a:lnTo>
                <a:lnTo>
                  <a:pt x="13432" y="8659"/>
                </a:lnTo>
                <a:lnTo>
                  <a:pt x="13573" y="8699"/>
                </a:lnTo>
                <a:lnTo>
                  <a:pt x="13754" y="8679"/>
                </a:lnTo>
                <a:lnTo>
                  <a:pt x="13814" y="8659"/>
                </a:lnTo>
                <a:lnTo>
                  <a:pt x="13875" y="8619"/>
                </a:lnTo>
                <a:lnTo>
                  <a:pt x="13915" y="8558"/>
                </a:lnTo>
                <a:lnTo>
                  <a:pt x="13935" y="8498"/>
                </a:lnTo>
                <a:lnTo>
                  <a:pt x="13955" y="8337"/>
                </a:lnTo>
                <a:lnTo>
                  <a:pt x="13935" y="8196"/>
                </a:lnTo>
                <a:lnTo>
                  <a:pt x="13875" y="8055"/>
                </a:lnTo>
                <a:lnTo>
                  <a:pt x="13814" y="7934"/>
                </a:lnTo>
                <a:lnTo>
                  <a:pt x="13714" y="7813"/>
                </a:lnTo>
                <a:lnTo>
                  <a:pt x="13613" y="7693"/>
                </a:lnTo>
                <a:lnTo>
                  <a:pt x="13392" y="7491"/>
                </a:lnTo>
                <a:lnTo>
                  <a:pt x="12868" y="6968"/>
                </a:lnTo>
                <a:lnTo>
                  <a:pt x="12586" y="6726"/>
                </a:lnTo>
                <a:lnTo>
                  <a:pt x="12445" y="6625"/>
                </a:lnTo>
                <a:lnTo>
                  <a:pt x="12284" y="6545"/>
                </a:lnTo>
                <a:lnTo>
                  <a:pt x="12163" y="6504"/>
                </a:lnTo>
                <a:close/>
                <a:moveTo>
                  <a:pt x="18003" y="5880"/>
                </a:moveTo>
                <a:lnTo>
                  <a:pt x="17882" y="5900"/>
                </a:lnTo>
                <a:lnTo>
                  <a:pt x="17781" y="5941"/>
                </a:lnTo>
                <a:lnTo>
                  <a:pt x="17701" y="6041"/>
                </a:lnTo>
                <a:lnTo>
                  <a:pt x="17540" y="6343"/>
                </a:lnTo>
                <a:lnTo>
                  <a:pt x="17399" y="6666"/>
                </a:lnTo>
                <a:lnTo>
                  <a:pt x="17298" y="6988"/>
                </a:lnTo>
                <a:lnTo>
                  <a:pt x="17218" y="7310"/>
                </a:lnTo>
                <a:lnTo>
                  <a:pt x="17137" y="7652"/>
                </a:lnTo>
                <a:lnTo>
                  <a:pt x="17097" y="7813"/>
                </a:lnTo>
                <a:lnTo>
                  <a:pt x="17077" y="7995"/>
                </a:lnTo>
                <a:lnTo>
                  <a:pt x="17077" y="8156"/>
                </a:lnTo>
                <a:lnTo>
                  <a:pt x="17097" y="8317"/>
                </a:lnTo>
                <a:lnTo>
                  <a:pt x="17137" y="8478"/>
                </a:lnTo>
                <a:lnTo>
                  <a:pt x="17218" y="8639"/>
                </a:lnTo>
                <a:lnTo>
                  <a:pt x="17278" y="8720"/>
                </a:lnTo>
                <a:lnTo>
                  <a:pt x="17359" y="8760"/>
                </a:lnTo>
                <a:lnTo>
                  <a:pt x="17459" y="8760"/>
                </a:lnTo>
                <a:lnTo>
                  <a:pt x="17560" y="8740"/>
                </a:lnTo>
                <a:lnTo>
                  <a:pt x="17681" y="8639"/>
                </a:lnTo>
                <a:lnTo>
                  <a:pt x="17781" y="8538"/>
                </a:lnTo>
                <a:lnTo>
                  <a:pt x="17882" y="8418"/>
                </a:lnTo>
                <a:lnTo>
                  <a:pt x="17963" y="8297"/>
                </a:lnTo>
                <a:lnTo>
                  <a:pt x="18023" y="8176"/>
                </a:lnTo>
                <a:lnTo>
                  <a:pt x="18063" y="8035"/>
                </a:lnTo>
                <a:lnTo>
                  <a:pt x="18144" y="7733"/>
                </a:lnTo>
                <a:lnTo>
                  <a:pt x="18245" y="7370"/>
                </a:lnTo>
                <a:lnTo>
                  <a:pt x="18325" y="6988"/>
                </a:lnTo>
                <a:lnTo>
                  <a:pt x="18365" y="6605"/>
                </a:lnTo>
                <a:lnTo>
                  <a:pt x="18365" y="6424"/>
                </a:lnTo>
                <a:lnTo>
                  <a:pt x="18365" y="6223"/>
                </a:lnTo>
                <a:lnTo>
                  <a:pt x="18345" y="6102"/>
                </a:lnTo>
                <a:lnTo>
                  <a:pt x="18285" y="6001"/>
                </a:lnTo>
                <a:lnTo>
                  <a:pt x="18204" y="5941"/>
                </a:lnTo>
                <a:lnTo>
                  <a:pt x="18104" y="5880"/>
                </a:lnTo>
                <a:close/>
                <a:moveTo>
                  <a:pt x="25212" y="8277"/>
                </a:moveTo>
                <a:lnTo>
                  <a:pt x="25293" y="8297"/>
                </a:lnTo>
                <a:lnTo>
                  <a:pt x="25373" y="8357"/>
                </a:lnTo>
                <a:lnTo>
                  <a:pt x="25434" y="8458"/>
                </a:lnTo>
                <a:lnTo>
                  <a:pt x="25454" y="8538"/>
                </a:lnTo>
                <a:lnTo>
                  <a:pt x="25454" y="8639"/>
                </a:lnTo>
                <a:lnTo>
                  <a:pt x="25454" y="8780"/>
                </a:lnTo>
                <a:lnTo>
                  <a:pt x="25393" y="8941"/>
                </a:lnTo>
                <a:lnTo>
                  <a:pt x="25313" y="9062"/>
                </a:lnTo>
                <a:lnTo>
                  <a:pt x="25192" y="9183"/>
                </a:lnTo>
                <a:lnTo>
                  <a:pt x="25051" y="9283"/>
                </a:lnTo>
                <a:lnTo>
                  <a:pt x="24910" y="9364"/>
                </a:lnTo>
                <a:lnTo>
                  <a:pt x="24769" y="9424"/>
                </a:lnTo>
                <a:lnTo>
                  <a:pt x="24608" y="9445"/>
                </a:lnTo>
                <a:lnTo>
                  <a:pt x="24447" y="9445"/>
                </a:lnTo>
                <a:lnTo>
                  <a:pt x="24306" y="9384"/>
                </a:lnTo>
                <a:lnTo>
                  <a:pt x="24165" y="9324"/>
                </a:lnTo>
                <a:lnTo>
                  <a:pt x="24064" y="9223"/>
                </a:lnTo>
                <a:lnTo>
                  <a:pt x="23984" y="9102"/>
                </a:lnTo>
                <a:lnTo>
                  <a:pt x="23944" y="8941"/>
                </a:lnTo>
                <a:lnTo>
                  <a:pt x="23923" y="8861"/>
                </a:lnTo>
                <a:lnTo>
                  <a:pt x="23944" y="8780"/>
                </a:lnTo>
                <a:lnTo>
                  <a:pt x="23984" y="8639"/>
                </a:lnTo>
                <a:lnTo>
                  <a:pt x="24064" y="8538"/>
                </a:lnTo>
                <a:lnTo>
                  <a:pt x="24165" y="8458"/>
                </a:lnTo>
                <a:lnTo>
                  <a:pt x="24306" y="8397"/>
                </a:lnTo>
                <a:lnTo>
                  <a:pt x="24427" y="8418"/>
                </a:lnTo>
                <a:lnTo>
                  <a:pt x="24528" y="8438"/>
                </a:lnTo>
                <a:lnTo>
                  <a:pt x="24648" y="8418"/>
                </a:lnTo>
                <a:lnTo>
                  <a:pt x="24769" y="8377"/>
                </a:lnTo>
                <a:lnTo>
                  <a:pt x="24890" y="8397"/>
                </a:lnTo>
                <a:lnTo>
                  <a:pt x="24971" y="8458"/>
                </a:lnTo>
                <a:lnTo>
                  <a:pt x="25031" y="8478"/>
                </a:lnTo>
                <a:lnTo>
                  <a:pt x="25091" y="8478"/>
                </a:lnTo>
                <a:lnTo>
                  <a:pt x="25132" y="8438"/>
                </a:lnTo>
                <a:lnTo>
                  <a:pt x="25132" y="8377"/>
                </a:lnTo>
                <a:lnTo>
                  <a:pt x="25112" y="8277"/>
                </a:lnTo>
                <a:close/>
                <a:moveTo>
                  <a:pt x="9646" y="7693"/>
                </a:moveTo>
                <a:lnTo>
                  <a:pt x="9525" y="7713"/>
                </a:lnTo>
                <a:lnTo>
                  <a:pt x="9445" y="7773"/>
                </a:lnTo>
                <a:lnTo>
                  <a:pt x="9384" y="7834"/>
                </a:lnTo>
                <a:lnTo>
                  <a:pt x="9364" y="7894"/>
                </a:lnTo>
                <a:lnTo>
                  <a:pt x="9364" y="7995"/>
                </a:lnTo>
                <a:lnTo>
                  <a:pt x="9404" y="8115"/>
                </a:lnTo>
                <a:lnTo>
                  <a:pt x="9445" y="8216"/>
                </a:lnTo>
                <a:lnTo>
                  <a:pt x="9525" y="8337"/>
                </a:lnTo>
                <a:lnTo>
                  <a:pt x="9606" y="8418"/>
                </a:lnTo>
                <a:lnTo>
                  <a:pt x="9807" y="8599"/>
                </a:lnTo>
                <a:lnTo>
                  <a:pt x="10008" y="8740"/>
                </a:lnTo>
                <a:lnTo>
                  <a:pt x="10532" y="9102"/>
                </a:lnTo>
                <a:lnTo>
                  <a:pt x="11056" y="9445"/>
                </a:lnTo>
                <a:lnTo>
                  <a:pt x="11599" y="9767"/>
                </a:lnTo>
                <a:lnTo>
                  <a:pt x="12143" y="10069"/>
                </a:lnTo>
                <a:lnTo>
                  <a:pt x="12264" y="10129"/>
                </a:lnTo>
                <a:lnTo>
                  <a:pt x="12405" y="10190"/>
                </a:lnTo>
                <a:lnTo>
                  <a:pt x="12667" y="10270"/>
                </a:lnTo>
                <a:lnTo>
                  <a:pt x="12928" y="10310"/>
                </a:lnTo>
                <a:lnTo>
                  <a:pt x="13210" y="10331"/>
                </a:lnTo>
                <a:lnTo>
                  <a:pt x="13271" y="10331"/>
                </a:lnTo>
                <a:lnTo>
                  <a:pt x="13331" y="10290"/>
                </a:lnTo>
                <a:lnTo>
                  <a:pt x="13371" y="10270"/>
                </a:lnTo>
                <a:lnTo>
                  <a:pt x="13412" y="10210"/>
                </a:lnTo>
                <a:lnTo>
                  <a:pt x="13432" y="10149"/>
                </a:lnTo>
                <a:lnTo>
                  <a:pt x="13452" y="10089"/>
                </a:lnTo>
                <a:lnTo>
                  <a:pt x="13432" y="10029"/>
                </a:lnTo>
                <a:lnTo>
                  <a:pt x="13412" y="9988"/>
                </a:lnTo>
                <a:lnTo>
                  <a:pt x="13251" y="9747"/>
                </a:lnTo>
                <a:lnTo>
                  <a:pt x="13089" y="9525"/>
                </a:lnTo>
                <a:lnTo>
                  <a:pt x="12888" y="9344"/>
                </a:lnTo>
                <a:lnTo>
                  <a:pt x="12667" y="9163"/>
                </a:lnTo>
                <a:lnTo>
                  <a:pt x="12425" y="8981"/>
                </a:lnTo>
                <a:lnTo>
                  <a:pt x="12143" y="8820"/>
                </a:lnTo>
                <a:lnTo>
                  <a:pt x="11599" y="8518"/>
                </a:lnTo>
                <a:lnTo>
                  <a:pt x="11056" y="8216"/>
                </a:lnTo>
                <a:lnTo>
                  <a:pt x="10492" y="7914"/>
                </a:lnTo>
                <a:lnTo>
                  <a:pt x="10270" y="7813"/>
                </a:lnTo>
                <a:lnTo>
                  <a:pt x="10029" y="7733"/>
                </a:lnTo>
                <a:lnTo>
                  <a:pt x="9888" y="7693"/>
                </a:lnTo>
                <a:close/>
                <a:moveTo>
                  <a:pt x="25112" y="6988"/>
                </a:moveTo>
                <a:lnTo>
                  <a:pt x="24910" y="7008"/>
                </a:lnTo>
                <a:lnTo>
                  <a:pt x="24709" y="7028"/>
                </a:lnTo>
                <a:lnTo>
                  <a:pt x="24507" y="7109"/>
                </a:lnTo>
                <a:lnTo>
                  <a:pt x="24326" y="7189"/>
                </a:lnTo>
                <a:lnTo>
                  <a:pt x="24145" y="7330"/>
                </a:lnTo>
                <a:lnTo>
                  <a:pt x="24004" y="7491"/>
                </a:lnTo>
                <a:lnTo>
                  <a:pt x="23863" y="7511"/>
                </a:lnTo>
                <a:lnTo>
                  <a:pt x="23702" y="7572"/>
                </a:lnTo>
                <a:lnTo>
                  <a:pt x="23561" y="7632"/>
                </a:lnTo>
                <a:lnTo>
                  <a:pt x="23420" y="7733"/>
                </a:lnTo>
                <a:lnTo>
                  <a:pt x="23299" y="7834"/>
                </a:lnTo>
                <a:lnTo>
                  <a:pt x="23198" y="7934"/>
                </a:lnTo>
                <a:lnTo>
                  <a:pt x="23098" y="8055"/>
                </a:lnTo>
                <a:lnTo>
                  <a:pt x="23017" y="8176"/>
                </a:lnTo>
                <a:lnTo>
                  <a:pt x="22917" y="8357"/>
                </a:lnTo>
                <a:lnTo>
                  <a:pt x="22856" y="8558"/>
                </a:lnTo>
                <a:lnTo>
                  <a:pt x="22836" y="8780"/>
                </a:lnTo>
                <a:lnTo>
                  <a:pt x="22836" y="8981"/>
                </a:lnTo>
                <a:lnTo>
                  <a:pt x="22856" y="9203"/>
                </a:lnTo>
                <a:lnTo>
                  <a:pt x="22896" y="9404"/>
                </a:lnTo>
                <a:lnTo>
                  <a:pt x="22977" y="9606"/>
                </a:lnTo>
                <a:lnTo>
                  <a:pt x="23057" y="9807"/>
                </a:lnTo>
                <a:lnTo>
                  <a:pt x="23198" y="9988"/>
                </a:lnTo>
                <a:lnTo>
                  <a:pt x="23339" y="10169"/>
                </a:lnTo>
                <a:lnTo>
                  <a:pt x="23521" y="10310"/>
                </a:lnTo>
                <a:lnTo>
                  <a:pt x="23702" y="10411"/>
                </a:lnTo>
                <a:lnTo>
                  <a:pt x="23923" y="10512"/>
                </a:lnTo>
                <a:lnTo>
                  <a:pt x="24125" y="10572"/>
                </a:lnTo>
                <a:lnTo>
                  <a:pt x="24366" y="10633"/>
                </a:lnTo>
                <a:lnTo>
                  <a:pt x="24588" y="10653"/>
                </a:lnTo>
                <a:lnTo>
                  <a:pt x="24830" y="10653"/>
                </a:lnTo>
                <a:lnTo>
                  <a:pt x="25051" y="10633"/>
                </a:lnTo>
                <a:lnTo>
                  <a:pt x="25293" y="10572"/>
                </a:lnTo>
                <a:lnTo>
                  <a:pt x="25494" y="10492"/>
                </a:lnTo>
                <a:lnTo>
                  <a:pt x="25695" y="10391"/>
                </a:lnTo>
                <a:lnTo>
                  <a:pt x="25877" y="10250"/>
                </a:lnTo>
                <a:lnTo>
                  <a:pt x="26038" y="10109"/>
                </a:lnTo>
                <a:lnTo>
                  <a:pt x="26199" y="9928"/>
                </a:lnTo>
                <a:lnTo>
                  <a:pt x="26320" y="9747"/>
                </a:lnTo>
                <a:lnTo>
                  <a:pt x="26441" y="9565"/>
                </a:lnTo>
                <a:lnTo>
                  <a:pt x="26541" y="9344"/>
                </a:lnTo>
                <a:lnTo>
                  <a:pt x="26602" y="9142"/>
                </a:lnTo>
                <a:lnTo>
                  <a:pt x="26662" y="8921"/>
                </a:lnTo>
                <a:lnTo>
                  <a:pt x="26682" y="8679"/>
                </a:lnTo>
                <a:lnTo>
                  <a:pt x="26682" y="8458"/>
                </a:lnTo>
                <a:lnTo>
                  <a:pt x="26662" y="8236"/>
                </a:lnTo>
                <a:lnTo>
                  <a:pt x="26622" y="8015"/>
                </a:lnTo>
                <a:lnTo>
                  <a:pt x="26541" y="7813"/>
                </a:lnTo>
                <a:lnTo>
                  <a:pt x="26420" y="7632"/>
                </a:lnTo>
                <a:lnTo>
                  <a:pt x="26279" y="7471"/>
                </a:lnTo>
                <a:lnTo>
                  <a:pt x="26118" y="7330"/>
                </a:lnTo>
                <a:lnTo>
                  <a:pt x="25937" y="7229"/>
                </a:lnTo>
                <a:lnTo>
                  <a:pt x="25736" y="7129"/>
                </a:lnTo>
                <a:lnTo>
                  <a:pt x="25534" y="7048"/>
                </a:lnTo>
                <a:lnTo>
                  <a:pt x="25333" y="7008"/>
                </a:lnTo>
                <a:lnTo>
                  <a:pt x="25112" y="6988"/>
                </a:lnTo>
                <a:close/>
                <a:moveTo>
                  <a:pt x="29703" y="10008"/>
                </a:moveTo>
                <a:lnTo>
                  <a:pt x="29401" y="10049"/>
                </a:lnTo>
                <a:lnTo>
                  <a:pt x="29099" y="10109"/>
                </a:lnTo>
                <a:lnTo>
                  <a:pt x="28797" y="10190"/>
                </a:lnTo>
                <a:lnTo>
                  <a:pt x="28474" y="10310"/>
                </a:lnTo>
                <a:lnTo>
                  <a:pt x="27870" y="10532"/>
                </a:lnTo>
                <a:lnTo>
                  <a:pt x="27306" y="10774"/>
                </a:lnTo>
                <a:lnTo>
                  <a:pt x="27025" y="10874"/>
                </a:lnTo>
                <a:lnTo>
                  <a:pt x="26722" y="10975"/>
                </a:lnTo>
                <a:lnTo>
                  <a:pt x="26582" y="11056"/>
                </a:lnTo>
                <a:lnTo>
                  <a:pt x="26461" y="11116"/>
                </a:lnTo>
                <a:lnTo>
                  <a:pt x="26320" y="11196"/>
                </a:lnTo>
                <a:lnTo>
                  <a:pt x="26219" y="11297"/>
                </a:lnTo>
                <a:lnTo>
                  <a:pt x="26118" y="11418"/>
                </a:lnTo>
                <a:lnTo>
                  <a:pt x="26018" y="11579"/>
                </a:lnTo>
                <a:lnTo>
                  <a:pt x="25998" y="11660"/>
                </a:lnTo>
                <a:lnTo>
                  <a:pt x="25998" y="11740"/>
                </a:lnTo>
                <a:lnTo>
                  <a:pt x="26018" y="11821"/>
                </a:lnTo>
                <a:lnTo>
                  <a:pt x="26078" y="11901"/>
                </a:lnTo>
                <a:lnTo>
                  <a:pt x="26159" y="11982"/>
                </a:lnTo>
                <a:lnTo>
                  <a:pt x="26259" y="12022"/>
                </a:lnTo>
                <a:lnTo>
                  <a:pt x="26360" y="12062"/>
                </a:lnTo>
                <a:lnTo>
                  <a:pt x="26481" y="12083"/>
                </a:lnTo>
                <a:lnTo>
                  <a:pt x="26722" y="12083"/>
                </a:lnTo>
                <a:lnTo>
                  <a:pt x="26964" y="12062"/>
                </a:lnTo>
                <a:lnTo>
                  <a:pt x="27226" y="11982"/>
                </a:lnTo>
                <a:lnTo>
                  <a:pt x="27468" y="11921"/>
                </a:lnTo>
                <a:lnTo>
                  <a:pt x="27911" y="11760"/>
                </a:lnTo>
                <a:lnTo>
                  <a:pt x="28434" y="11619"/>
                </a:lnTo>
                <a:lnTo>
                  <a:pt x="28978" y="11458"/>
                </a:lnTo>
                <a:lnTo>
                  <a:pt x="29240" y="11358"/>
                </a:lnTo>
                <a:lnTo>
                  <a:pt x="29501" y="11257"/>
                </a:lnTo>
                <a:lnTo>
                  <a:pt x="29743" y="11136"/>
                </a:lnTo>
                <a:lnTo>
                  <a:pt x="29985" y="10995"/>
                </a:lnTo>
                <a:lnTo>
                  <a:pt x="30045" y="10955"/>
                </a:lnTo>
                <a:lnTo>
                  <a:pt x="30106" y="10874"/>
                </a:lnTo>
                <a:lnTo>
                  <a:pt x="30166" y="10814"/>
                </a:lnTo>
                <a:lnTo>
                  <a:pt x="30186" y="10733"/>
                </a:lnTo>
                <a:lnTo>
                  <a:pt x="30206" y="10653"/>
                </a:lnTo>
                <a:lnTo>
                  <a:pt x="30226" y="10552"/>
                </a:lnTo>
                <a:lnTo>
                  <a:pt x="30206" y="10391"/>
                </a:lnTo>
                <a:lnTo>
                  <a:pt x="30186" y="10310"/>
                </a:lnTo>
                <a:lnTo>
                  <a:pt x="30146" y="10230"/>
                </a:lnTo>
                <a:lnTo>
                  <a:pt x="30106" y="10169"/>
                </a:lnTo>
                <a:lnTo>
                  <a:pt x="30045" y="10109"/>
                </a:lnTo>
                <a:lnTo>
                  <a:pt x="29985" y="10049"/>
                </a:lnTo>
                <a:lnTo>
                  <a:pt x="29904" y="10029"/>
                </a:lnTo>
                <a:lnTo>
                  <a:pt x="29804" y="10008"/>
                </a:lnTo>
                <a:close/>
                <a:moveTo>
                  <a:pt x="31394" y="11760"/>
                </a:moveTo>
                <a:lnTo>
                  <a:pt x="31475" y="11780"/>
                </a:lnTo>
                <a:lnTo>
                  <a:pt x="31576" y="11801"/>
                </a:lnTo>
                <a:lnTo>
                  <a:pt x="31978" y="11841"/>
                </a:lnTo>
                <a:lnTo>
                  <a:pt x="32160" y="11881"/>
                </a:lnTo>
                <a:lnTo>
                  <a:pt x="32341" y="11921"/>
                </a:lnTo>
                <a:lnTo>
                  <a:pt x="32522" y="12002"/>
                </a:lnTo>
                <a:lnTo>
                  <a:pt x="32663" y="12103"/>
                </a:lnTo>
                <a:lnTo>
                  <a:pt x="32723" y="12183"/>
                </a:lnTo>
                <a:lnTo>
                  <a:pt x="32784" y="12244"/>
                </a:lnTo>
                <a:lnTo>
                  <a:pt x="32824" y="12344"/>
                </a:lnTo>
                <a:lnTo>
                  <a:pt x="32864" y="12445"/>
                </a:lnTo>
                <a:lnTo>
                  <a:pt x="32885" y="12546"/>
                </a:lnTo>
                <a:lnTo>
                  <a:pt x="32885" y="12646"/>
                </a:lnTo>
                <a:lnTo>
                  <a:pt x="32885" y="12747"/>
                </a:lnTo>
                <a:lnTo>
                  <a:pt x="32844" y="12848"/>
                </a:lnTo>
                <a:lnTo>
                  <a:pt x="32804" y="12928"/>
                </a:lnTo>
                <a:lnTo>
                  <a:pt x="32744" y="13009"/>
                </a:lnTo>
                <a:lnTo>
                  <a:pt x="32582" y="13170"/>
                </a:lnTo>
                <a:lnTo>
                  <a:pt x="32401" y="13271"/>
                </a:lnTo>
                <a:lnTo>
                  <a:pt x="32200" y="13351"/>
                </a:lnTo>
                <a:lnTo>
                  <a:pt x="32019" y="13391"/>
                </a:lnTo>
                <a:lnTo>
                  <a:pt x="31918" y="13371"/>
                </a:lnTo>
                <a:lnTo>
                  <a:pt x="31817" y="13371"/>
                </a:lnTo>
                <a:lnTo>
                  <a:pt x="31717" y="13331"/>
                </a:lnTo>
                <a:lnTo>
                  <a:pt x="31636" y="13291"/>
                </a:lnTo>
                <a:lnTo>
                  <a:pt x="31555" y="13230"/>
                </a:lnTo>
                <a:lnTo>
                  <a:pt x="31475" y="13170"/>
                </a:lnTo>
                <a:lnTo>
                  <a:pt x="31354" y="13009"/>
                </a:lnTo>
                <a:lnTo>
                  <a:pt x="31253" y="12828"/>
                </a:lnTo>
                <a:lnTo>
                  <a:pt x="31193" y="12626"/>
                </a:lnTo>
                <a:lnTo>
                  <a:pt x="31173" y="12425"/>
                </a:lnTo>
                <a:lnTo>
                  <a:pt x="31173" y="12223"/>
                </a:lnTo>
                <a:lnTo>
                  <a:pt x="31213" y="12042"/>
                </a:lnTo>
                <a:lnTo>
                  <a:pt x="31294" y="11881"/>
                </a:lnTo>
                <a:lnTo>
                  <a:pt x="31394" y="11760"/>
                </a:lnTo>
                <a:close/>
                <a:moveTo>
                  <a:pt x="9767" y="12324"/>
                </a:moveTo>
                <a:lnTo>
                  <a:pt x="9847" y="12364"/>
                </a:lnTo>
                <a:lnTo>
                  <a:pt x="9928" y="12385"/>
                </a:lnTo>
                <a:lnTo>
                  <a:pt x="10109" y="12505"/>
                </a:lnTo>
                <a:lnTo>
                  <a:pt x="10149" y="12526"/>
                </a:lnTo>
                <a:lnTo>
                  <a:pt x="10170" y="12526"/>
                </a:lnTo>
                <a:lnTo>
                  <a:pt x="10230" y="12485"/>
                </a:lnTo>
                <a:lnTo>
                  <a:pt x="10270" y="12687"/>
                </a:lnTo>
                <a:lnTo>
                  <a:pt x="10290" y="12868"/>
                </a:lnTo>
                <a:lnTo>
                  <a:pt x="10270" y="13069"/>
                </a:lnTo>
                <a:lnTo>
                  <a:pt x="10190" y="13230"/>
                </a:lnTo>
                <a:lnTo>
                  <a:pt x="10149" y="13311"/>
                </a:lnTo>
                <a:lnTo>
                  <a:pt x="10089" y="13371"/>
                </a:lnTo>
                <a:lnTo>
                  <a:pt x="10029" y="13432"/>
                </a:lnTo>
                <a:lnTo>
                  <a:pt x="9948" y="13492"/>
                </a:lnTo>
                <a:lnTo>
                  <a:pt x="9847" y="13532"/>
                </a:lnTo>
                <a:lnTo>
                  <a:pt x="9747" y="13553"/>
                </a:lnTo>
                <a:lnTo>
                  <a:pt x="9626" y="13573"/>
                </a:lnTo>
                <a:lnTo>
                  <a:pt x="9505" y="13573"/>
                </a:lnTo>
                <a:lnTo>
                  <a:pt x="9384" y="13553"/>
                </a:lnTo>
                <a:lnTo>
                  <a:pt x="9284" y="13492"/>
                </a:lnTo>
                <a:lnTo>
                  <a:pt x="9183" y="13412"/>
                </a:lnTo>
                <a:lnTo>
                  <a:pt x="9102" y="13311"/>
                </a:lnTo>
                <a:lnTo>
                  <a:pt x="9022" y="13210"/>
                </a:lnTo>
                <a:lnTo>
                  <a:pt x="9002" y="13089"/>
                </a:lnTo>
                <a:lnTo>
                  <a:pt x="8981" y="12969"/>
                </a:lnTo>
                <a:lnTo>
                  <a:pt x="9022" y="12848"/>
                </a:lnTo>
                <a:lnTo>
                  <a:pt x="9082" y="12727"/>
                </a:lnTo>
                <a:lnTo>
                  <a:pt x="9183" y="12606"/>
                </a:lnTo>
                <a:lnTo>
                  <a:pt x="9284" y="12505"/>
                </a:lnTo>
                <a:lnTo>
                  <a:pt x="9404" y="12425"/>
                </a:lnTo>
                <a:lnTo>
                  <a:pt x="9505" y="12364"/>
                </a:lnTo>
                <a:lnTo>
                  <a:pt x="9586" y="12344"/>
                </a:lnTo>
                <a:lnTo>
                  <a:pt x="9686" y="12324"/>
                </a:lnTo>
                <a:close/>
                <a:moveTo>
                  <a:pt x="9928" y="10794"/>
                </a:moveTo>
                <a:lnTo>
                  <a:pt x="9787" y="10834"/>
                </a:lnTo>
                <a:lnTo>
                  <a:pt x="9545" y="10915"/>
                </a:lnTo>
                <a:lnTo>
                  <a:pt x="9284" y="10995"/>
                </a:lnTo>
                <a:lnTo>
                  <a:pt x="9062" y="11116"/>
                </a:lnTo>
                <a:lnTo>
                  <a:pt x="8961" y="11196"/>
                </a:lnTo>
                <a:lnTo>
                  <a:pt x="8861" y="11297"/>
                </a:lnTo>
                <a:lnTo>
                  <a:pt x="8780" y="11378"/>
                </a:lnTo>
                <a:lnTo>
                  <a:pt x="8740" y="11478"/>
                </a:lnTo>
                <a:lnTo>
                  <a:pt x="8720" y="11579"/>
                </a:lnTo>
                <a:lnTo>
                  <a:pt x="8700" y="11680"/>
                </a:lnTo>
                <a:lnTo>
                  <a:pt x="8478" y="11821"/>
                </a:lnTo>
                <a:lnTo>
                  <a:pt x="8297" y="11982"/>
                </a:lnTo>
                <a:lnTo>
                  <a:pt x="8136" y="12163"/>
                </a:lnTo>
                <a:lnTo>
                  <a:pt x="7995" y="12385"/>
                </a:lnTo>
                <a:lnTo>
                  <a:pt x="7934" y="12546"/>
                </a:lnTo>
                <a:lnTo>
                  <a:pt x="7874" y="12707"/>
                </a:lnTo>
                <a:lnTo>
                  <a:pt x="7854" y="12888"/>
                </a:lnTo>
                <a:lnTo>
                  <a:pt x="7834" y="13049"/>
                </a:lnTo>
                <a:lnTo>
                  <a:pt x="7834" y="13210"/>
                </a:lnTo>
                <a:lnTo>
                  <a:pt x="7874" y="13351"/>
                </a:lnTo>
                <a:lnTo>
                  <a:pt x="7914" y="13512"/>
                </a:lnTo>
                <a:lnTo>
                  <a:pt x="7975" y="13673"/>
                </a:lnTo>
                <a:lnTo>
                  <a:pt x="8035" y="13814"/>
                </a:lnTo>
                <a:lnTo>
                  <a:pt x="8116" y="13935"/>
                </a:lnTo>
                <a:lnTo>
                  <a:pt x="8216" y="14076"/>
                </a:lnTo>
                <a:lnTo>
                  <a:pt x="8337" y="14197"/>
                </a:lnTo>
                <a:lnTo>
                  <a:pt x="8458" y="14298"/>
                </a:lnTo>
                <a:lnTo>
                  <a:pt x="8579" y="14418"/>
                </a:lnTo>
                <a:lnTo>
                  <a:pt x="8720" y="14499"/>
                </a:lnTo>
                <a:lnTo>
                  <a:pt x="8861" y="14580"/>
                </a:lnTo>
                <a:lnTo>
                  <a:pt x="8579" y="14580"/>
                </a:lnTo>
                <a:lnTo>
                  <a:pt x="8317" y="14600"/>
                </a:lnTo>
                <a:lnTo>
                  <a:pt x="7793" y="14640"/>
                </a:lnTo>
                <a:lnTo>
                  <a:pt x="7250" y="14660"/>
                </a:lnTo>
                <a:lnTo>
                  <a:pt x="6706" y="14700"/>
                </a:lnTo>
                <a:lnTo>
                  <a:pt x="6424" y="14721"/>
                </a:lnTo>
                <a:lnTo>
                  <a:pt x="6162" y="14781"/>
                </a:lnTo>
                <a:lnTo>
                  <a:pt x="5900" y="14841"/>
                </a:lnTo>
                <a:lnTo>
                  <a:pt x="5639" y="14942"/>
                </a:lnTo>
                <a:lnTo>
                  <a:pt x="5598" y="14962"/>
                </a:lnTo>
                <a:lnTo>
                  <a:pt x="5578" y="15002"/>
                </a:lnTo>
                <a:lnTo>
                  <a:pt x="5558" y="15083"/>
                </a:lnTo>
                <a:lnTo>
                  <a:pt x="5578" y="15184"/>
                </a:lnTo>
                <a:lnTo>
                  <a:pt x="5598" y="15224"/>
                </a:lnTo>
                <a:lnTo>
                  <a:pt x="5639" y="15244"/>
                </a:lnTo>
                <a:lnTo>
                  <a:pt x="5880" y="15345"/>
                </a:lnTo>
                <a:lnTo>
                  <a:pt x="6142" y="15425"/>
                </a:lnTo>
                <a:lnTo>
                  <a:pt x="6424" y="15486"/>
                </a:lnTo>
                <a:lnTo>
                  <a:pt x="6706" y="15526"/>
                </a:lnTo>
                <a:lnTo>
                  <a:pt x="7250" y="15566"/>
                </a:lnTo>
                <a:lnTo>
                  <a:pt x="7793" y="15607"/>
                </a:lnTo>
                <a:lnTo>
                  <a:pt x="8337" y="15667"/>
                </a:lnTo>
                <a:lnTo>
                  <a:pt x="8619" y="15687"/>
                </a:lnTo>
                <a:lnTo>
                  <a:pt x="8901" y="15687"/>
                </a:lnTo>
                <a:lnTo>
                  <a:pt x="9183" y="15667"/>
                </a:lnTo>
                <a:lnTo>
                  <a:pt x="9445" y="15607"/>
                </a:lnTo>
                <a:lnTo>
                  <a:pt x="9565" y="15566"/>
                </a:lnTo>
                <a:lnTo>
                  <a:pt x="9686" y="15506"/>
                </a:lnTo>
                <a:lnTo>
                  <a:pt x="9807" y="15425"/>
                </a:lnTo>
                <a:lnTo>
                  <a:pt x="9908" y="15345"/>
                </a:lnTo>
                <a:lnTo>
                  <a:pt x="9968" y="15264"/>
                </a:lnTo>
                <a:lnTo>
                  <a:pt x="9988" y="15164"/>
                </a:lnTo>
                <a:lnTo>
                  <a:pt x="9968" y="15063"/>
                </a:lnTo>
                <a:lnTo>
                  <a:pt x="9908" y="14962"/>
                </a:lnTo>
                <a:lnTo>
                  <a:pt x="9807" y="14882"/>
                </a:lnTo>
                <a:lnTo>
                  <a:pt x="9706" y="14801"/>
                </a:lnTo>
                <a:lnTo>
                  <a:pt x="9908" y="14781"/>
                </a:lnTo>
                <a:lnTo>
                  <a:pt x="10109" y="14761"/>
                </a:lnTo>
                <a:lnTo>
                  <a:pt x="10290" y="14680"/>
                </a:lnTo>
                <a:lnTo>
                  <a:pt x="10472" y="14600"/>
                </a:lnTo>
                <a:lnTo>
                  <a:pt x="10653" y="14499"/>
                </a:lnTo>
                <a:lnTo>
                  <a:pt x="10814" y="14378"/>
                </a:lnTo>
                <a:lnTo>
                  <a:pt x="10955" y="14237"/>
                </a:lnTo>
                <a:lnTo>
                  <a:pt x="11096" y="14076"/>
                </a:lnTo>
                <a:lnTo>
                  <a:pt x="11217" y="13915"/>
                </a:lnTo>
                <a:lnTo>
                  <a:pt x="11317" y="13734"/>
                </a:lnTo>
                <a:lnTo>
                  <a:pt x="11398" y="13532"/>
                </a:lnTo>
                <a:lnTo>
                  <a:pt x="11458" y="13351"/>
                </a:lnTo>
                <a:lnTo>
                  <a:pt x="11519" y="13150"/>
                </a:lnTo>
                <a:lnTo>
                  <a:pt x="11539" y="12948"/>
                </a:lnTo>
                <a:lnTo>
                  <a:pt x="11559" y="12747"/>
                </a:lnTo>
                <a:lnTo>
                  <a:pt x="11539" y="12566"/>
                </a:lnTo>
                <a:lnTo>
                  <a:pt x="11499" y="12344"/>
                </a:lnTo>
                <a:lnTo>
                  <a:pt x="11458" y="12143"/>
                </a:lnTo>
                <a:lnTo>
                  <a:pt x="11378" y="11942"/>
                </a:lnTo>
                <a:lnTo>
                  <a:pt x="11277" y="11740"/>
                </a:lnTo>
                <a:lnTo>
                  <a:pt x="11176" y="11559"/>
                </a:lnTo>
                <a:lnTo>
                  <a:pt x="11035" y="11398"/>
                </a:lnTo>
                <a:lnTo>
                  <a:pt x="10894" y="11237"/>
                </a:lnTo>
                <a:lnTo>
                  <a:pt x="10733" y="11076"/>
                </a:lnTo>
                <a:lnTo>
                  <a:pt x="10512" y="10915"/>
                </a:lnTo>
                <a:lnTo>
                  <a:pt x="10411" y="10854"/>
                </a:lnTo>
                <a:lnTo>
                  <a:pt x="10290" y="10814"/>
                </a:lnTo>
                <a:lnTo>
                  <a:pt x="10190" y="10794"/>
                </a:lnTo>
                <a:close/>
                <a:moveTo>
                  <a:pt x="29844" y="13955"/>
                </a:moveTo>
                <a:lnTo>
                  <a:pt x="29723" y="13975"/>
                </a:lnTo>
                <a:lnTo>
                  <a:pt x="29461" y="14016"/>
                </a:lnTo>
                <a:lnTo>
                  <a:pt x="29220" y="14096"/>
                </a:lnTo>
                <a:lnTo>
                  <a:pt x="28978" y="14197"/>
                </a:lnTo>
                <a:lnTo>
                  <a:pt x="28736" y="14298"/>
                </a:lnTo>
                <a:lnTo>
                  <a:pt x="28293" y="14499"/>
                </a:lnTo>
                <a:lnTo>
                  <a:pt x="27890" y="14640"/>
                </a:lnTo>
                <a:lnTo>
                  <a:pt x="27689" y="14741"/>
                </a:lnTo>
                <a:lnTo>
                  <a:pt x="27488" y="14841"/>
                </a:lnTo>
                <a:lnTo>
                  <a:pt x="27286" y="14962"/>
                </a:lnTo>
                <a:lnTo>
                  <a:pt x="27145" y="15103"/>
                </a:lnTo>
                <a:lnTo>
                  <a:pt x="27065" y="15184"/>
                </a:lnTo>
                <a:lnTo>
                  <a:pt x="27025" y="15264"/>
                </a:lnTo>
                <a:lnTo>
                  <a:pt x="26984" y="15365"/>
                </a:lnTo>
                <a:lnTo>
                  <a:pt x="26944" y="15466"/>
                </a:lnTo>
                <a:lnTo>
                  <a:pt x="26944" y="15546"/>
                </a:lnTo>
                <a:lnTo>
                  <a:pt x="26964" y="15586"/>
                </a:lnTo>
                <a:lnTo>
                  <a:pt x="26984" y="15627"/>
                </a:lnTo>
                <a:lnTo>
                  <a:pt x="27085" y="15687"/>
                </a:lnTo>
                <a:lnTo>
                  <a:pt x="27166" y="15727"/>
                </a:lnTo>
                <a:lnTo>
                  <a:pt x="27266" y="15768"/>
                </a:lnTo>
                <a:lnTo>
                  <a:pt x="27367" y="15788"/>
                </a:lnTo>
                <a:lnTo>
                  <a:pt x="27568" y="15808"/>
                </a:lnTo>
                <a:lnTo>
                  <a:pt x="27770" y="15788"/>
                </a:lnTo>
                <a:lnTo>
                  <a:pt x="27971" y="15727"/>
                </a:lnTo>
                <a:lnTo>
                  <a:pt x="28193" y="15667"/>
                </a:lnTo>
                <a:lnTo>
                  <a:pt x="28575" y="15546"/>
                </a:lnTo>
                <a:lnTo>
                  <a:pt x="29099" y="15345"/>
                </a:lnTo>
                <a:lnTo>
                  <a:pt x="29622" y="15164"/>
                </a:lnTo>
                <a:lnTo>
                  <a:pt x="29864" y="15063"/>
                </a:lnTo>
                <a:lnTo>
                  <a:pt x="30085" y="14962"/>
                </a:lnTo>
                <a:lnTo>
                  <a:pt x="30166" y="14882"/>
                </a:lnTo>
                <a:lnTo>
                  <a:pt x="30267" y="14801"/>
                </a:lnTo>
                <a:lnTo>
                  <a:pt x="30347" y="14721"/>
                </a:lnTo>
                <a:lnTo>
                  <a:pt x="30408" y="14600"/>
                </a:lnTo>
                <a:lnTo>
                  <a:pt x="30448" y="14519"/>
                </a:lnTo>
                <a:lnTo>
                  <a:pt x="30468" y="14418"/>
                </a:lnTo>
                <a:lnTo>
                  <a:pt x="30468" y="14338"/>
                </a:lnTo>
                <a:lnTo>
                  <a:pt x="30428" y="14257"/>
                </a:lnTo>
                <a:lnTo>
                  <a:pt x="30388" y="14177"/>
                </a:lnTo>
                <a:lnTo>
                  <a:pt x="30327" y="14116"/>
                </a:lnTo>
                <a:lnTo>
                  <a:pt x="30267" y="14056"/>
                </a:lnTo>
                <a:lnTo>
                  <a:pt x="30166" y="14016"/>
                </a:lnTo>
                <a:lnTo>
                  <a:pt x="30065" y="13975"/>
                </a:lnTo>
                <a:lnTo>
                  <a:pt x="29944" y="13975"/>
                </a:lnTo>
                <a:lnTo>
                  <a:pt x="29844" y="13955"/>
                </a:lnTo>
                <a:close/>
                <a:moveTo>
                  <a:pt x="27890" y="17459"/>
                </a:moveTo>
                <a:lnTo>
                  <a:pt x="27669" y="17479"/>
                </a:lnTo>
                <a:lnTo>
                  <a:pt x="27468" y="17520"/>
                </a:lnTo>
                <a:lnTo>
                  <a:pt x="27407" y="17540"/>
                </a:lnTo>
                <a:lnTo>
                  <a:pt x="27387" y="17600"/>
                </a:lnTo>
                <a:lnTo>
                  <a:pt x="27407" y="17640"/>
                </a:lnTo>
                <a:lnTo>
                  <a:pt x="27447" y="17701"/>
                </a:lnTo>
                <a:lnTo>
                  <a:pt x="27629" y="17822"/>
                </a:lnTo>
                <a:lnTo>
                  <a:pt x="27810" y="17922"/>
                </a:lnTo>
                <a:lnTo>
                  <a:pt x="28011" y="18003"/>
                </a:lnTo>
                <a:lnTo>
                  <a:pt x="28233" y="18083"/>
                </a:lnTo>
                <a:lnTo>
                  <a:pt x="28656" y="18224"/>
                </a:lnTo>
                <a:lnTo>
                  <a:pt x="29079" y="18365"/>
                </a:lnTo>
                <a:lnTo>
                  <a:pt x="29501" y="18466"/>
                </a:lnTo>
                <a:lnTo>
                  <a:pt x="29723" y="18506"/>
                </a:lnTo>
                <a:lnTo>
                  <a:pt x="29924" y="18527"/>
                </a:lnTo>
                <a:lnTo>
                  <a:pt x="30146" y="18527"/>
                </a:lnTo>
                <a:lnTo>
                  <a:pt x="30367" y="18506"/>
                </a:lnTo>
                <a:lnTo>
                  <a:pt x="30569" y="18486"/>
                </a:lnTo>
                <a:lnTo>
                  <a:pt x="30790" y="18446"/>
                </a:lnTo>
                <a:lnTo>
                  <a:pt x="30831" y="18426"/>
                </a:lnTo>
                <a:lnTo>
                  <a:pt x="30871" y="18406"/>
                </a:lnTo>
                <a:lnTo>
                  <a:pt x="30891" y="18345"/>
                </a:lnTo>
                <a:lnTo>
                  <a:pt x="30911" y="18305"/>
                </a:lnTo>
                <a:lnTo>
                  <a:pt x="30911" y="18265"/>
                </a:lnTo>
                <a:lnTo>
                  <a:pt x="30891" y="18204"/>
                </a:lnTo>
                <a:lnTo>
                  <a:pt x="30871" y="18164"/>
                </a:lnTo>
                <a:lnTo>
                  <a:pt x="30831" y="18124"/>
                </a:lnTo>
                <a:lnTo>
                  <a:pt x="30649" y="18003"/>
                </a:lnTo>
                <a:lnTo>
                  <a:pt x="30448" y="17902"/>
                </a:lnTo>
                <a:lnTo>
                  <a:pt x="30247" y="17802"/>
                </a:lnTo>
                <a:lnTo>
                  <a:pt x="30045" y="17721"/>
                </a:lnTo>
                <a:lnTo>
                  <a:pt x="29844" y="17661"/>
                </a:lnTo>
                <a:lnTo>
                  <a:pt x="29622" y="17620"/>
                </a:lnTo>
                <a:lnTo>
                  <a:pt x="29199" y="17540"/>
                </a:lnTo>
                <a:lnTo>
                  <a:pt x="28756" y="17499"/>
                </a:lnTo>
                <a:lnTo>
                  <a:pt x="28333" y="17459"/>
                </a:lnTo>
                <a:close/>
                <a:moveTo>
                  <a:pt x="32764" y="17862"/>
                </a:moveTo>
                <a:lnTo>
                  <a:pt x="32824" y="18003"/>
                </a:lnTo>
                <a:lnTo>
                  <a:pt x="32844" y="18144"/>
                </a:lnTo>
                <a:lnTo>
                  <a:pt x="32844" y="18305"/>
                </a:lnTo>
                <a:lnTo>
                  <a:pt x="32824" y="18365"/>
                </a:lnTo>
                <a:lnTo>
                  <a:pt x="32784" y="18446"/>
                </a:lnTo>
                <a:lnTo>
                  <a:pt x="32744" y="18506"/>
                </a:lnTo>
                <a:lnTo>
                  <a:pt x="32683" y="18567"/>
                </a:lnTo>
                <a:lnTo>
                  <a:pt x="32623" y="18607"/>
                </a:lnTo>
                <a:lnTo>
                  <a:pt x="32542" y="18647"/>
                </a:lnTo>
                <a:lnTo>
                  <a:pt x="32381" y="18667"/>
                </a:lnTo>
                <a:lnTo>
                  <a:pt x="32220" y="18667"/>
                </a:lnTo>
                <a:lnTo>
                  <a:pt x="32240" y="18527"/>
                </a:lnTo>
                <a:lnTo>
                  <a:pt x="32280" y="18406"/>
                </a:lnTo>
                <a:lnTo>
                  <a:pt x="32341" y="18285"/>
                </a:lnTo>
                <a:lnTo>
                  <a:pt x="32421" y="18184"/>
                </a:lnTo>
                <a:lnTo>
                  <a:pt x="32502" y="18083"/>
                </a:lnTo>
                <a:lnTo>
                  <a:pt x="32582" y="18003"/>
                </a:lnTo>
                <a:lnTo>
                  <a:pt x="32764" y="17862"/>
                </a:lnTo>
                <a:close/>
                <a:moveTo>
                  <a:pt x="8458" y="16472"/>
                </a:moveTo>
                <a:lnTo>
                  <a:pt x="8277" y="16493"/>
                </a:lnTo>
                <a:lnTo>
                  <a:pt x="7934" y="16533"/>
                </a:lnTo>
                <a:lnTo>
                  <a:pt x="7592" y="16593"/>
                </a:lnTo>
                <a:lnTo>
                  <a:pt x="7250" y="16674"/>
                </a:lnTo>
                <a:lnTo>
                  <a:pt x="6565" y="16855"/>
                </a:lnTo>
                <a:lnTo>
                  <a:pt x="6243" y="16956"/>
                </a:lnTo>
                <a:lnTo>
                  <a:pt x="5900" y="17077"/>
                </a:lnTo>
                <a:lnTo>
                  <a:pt x="5578" y="17218"/>
                </a:lnTo>
                <a:lnTo>
                  <a:pt x="5236" y="17379"/>
                </a:lnTo>
                <a:lnTo>
                  <a:pt x="4934" y="17560"/>
                </a:lnTo>
                <a:lnTo>
                  <a:pt x="4632" y="17781"/>
                </a:lnTo>
                <a:lnTo>
                  <a:pt x="4390" y="18023"/>
                </a:lnTo>
                <a:lnTo>
                  <a:pt x="4269" y="18164"/>
                </a:lnTo>
                <a:lnTo>
                  <a:pt x="4169" y="18285"/>
                </a:lnTo>
                <a:lnTo>
                  <a:pt x="4148" y="18345"/>
                </a:lnTo>
                <a:lnTo>
                  <a:pt x="4128" y="18426"/>
                </a:lnTo>
                <a:lnTo>
                  <a:pt x="4148" y="18486"/>
                </a:lnTo>
                <a:lnTo>
                  <a:pt x="4169" y="18547"/>
                </a:lnTo>
                <a:lnTo>
                  <a:pt x="4209" y="18607"/>
                </a:lnTo>
                <a:lnTo>
                  <a:pt x="4269" y="18647"/>
                </a:lnTo>
                <a:lnTo>
                  <a:pt x="4330" y="18667"/>
                </a:lnTo>
                <a:lnTo>
                  <a:pt x="4390" y="18688"/>
                </a:lnTo>
                <a:lnTo>
                  <a:pt x="4692" y="18647"/>
                </a:lnTo>
                <a:lnTo>
                  <a:pt x="4974" y="18567"/>
                </a:lnTo>
                <a:lnTo>
                  <a:pt x="5538" y="18386"/>
                </a:lnTo>
                <a:lnTo>
                  <a:pt x="6202" y="18164"/>
                </a:lnTo>
                <a:lnTo>
                  <a:pt x="6867" y="17963"/>
                </a:lnTo>
                <a:lnTo>
                  <a:pt x="7189" y="17882"/>
                </a:lnTo>
                <a:lnTo>
                  <a:pt x="7491" y="17822"/>
                </a:lnTo>
                <a:lnTo>
                  <a:pt x="8116" y="17701"/>
                </a:lnTo>
                <a:lnTo>
                  <a:pt x="8458" y="17661"/>
                </a:lnTo>
                <a:lnTo>
                  <a:pt x="8800" y="17620"/>
                </a:lnTo>
                <a:lnTo>
                  <a:pt x="8961" y="17580"/>
                </a:lnTo>
                <a:lnTo>
                  <a:pt x="9102" y="17520"/>
                </a:lnTo>
                <a:lnTo>
                  <a:pt x="9263" y="17439"/>
                </a:lnTo>
                <a:lnTo>
                  <a:pt x="9404" y="17338"/>
                </a:lnTo>
                <a:lnTo>
                  <a:pt x="9465" y="17258"/>
                </a:lnTo>
                <a:lnTo>
                  <a:pt x="9505" y="17157"/>
                </a:lnTo>
                <a:lnTo>
                  <a:pt x="9525" y="17077"/>
                </a:lnTo>
                <a:lnTo>
                  <a:pt x="9525" y="16976"/>
                </a:lnTo>
                <a:lnTo>
                  <a:pt x="9485" y="16875"/>
                </a:lnTo>
                <a:lnTo>
                  <a:pt x="9445" y="16795"/>
                </a:lnTo>
                <a:lnTo>
                  <a:pt x="9384" y="16714"/>
                </a:lnTo>
                <a:lnTo>
                  <a:pt x="9304" y="16654"/>
                </a:lnTo>
                <a:lnTo>
                  <a:pt x="9163" y="16553"/>
                </a:lnTo>
                <a:lnTo>
                  <a:pt x="9002" y="16513"/>
                </a:lnTo>
                <a:lnTo>
                  <a:pt x="8820" y="16472"/>
                </a:lnTo>
                <a:close/>
                <a:moveTo>
                  <a:pt x="6464" y="20762"/>
                </a:moveTo>
                <a:lnTo>
                  <a:pt x="6505" y="20943"/>
                </a:lnTo>
                <a:lnTo>
                  <a:pt x="6525" y="21124"/>
                </a:lnTo>
                <a:lnTo>
                  <a:pt x="6525" y="21285"/>
                </a:lnTo>
                <a:lnTo>
                  <a:pt x="6505" y="21467"/>
                </a:lnTo>
                <a:lnTo>
                  <a:pt x="6464" y="21608"/>
                </a:lnTo>
                <a:lnTo>
                  <a:pt x="6424" y="21668"/>
                </a:lnTo>
                <a:lnTo>
                  <a:pt x="6384" y="21728"/>
                </a:lnTo>
                <a:lnTo>
                  <a:pt x="6323" y="21769"/>
                </a:lnTo>
                <a:lnTo>
                  <a:pt x="6263" y="21809"/>
                </a:lnTo>
                <a:lnTo>
                  <a:pt x="6182" y="21829"/>
                </a:lnTo>
                <a:lnTo>
                  <a:pt x="6082" y="21849"/>
                </a:lnTo>
                <a:lnTo>
                  <a:pt x="6001" y="21849"/>
                </a:lnTo>
                <a:lnTo>
                  <a:pt x="5921" y="21829"/>
                </a:lnTo>
                <a:lnTo>
                  <a:pt x="5860" y="21789"/>
                </a:lnTo>
                <a:lnTo>
                  <a:pt x="5820" y="21748"/>
                </a:lnTo>
                <a:lnTo>
                  <a:pt x="5800" y="21708"/>
                </a:lnTo>
                <a:lnTo>
                  <a:pt x="5800" y="21648"/>
                </a:lnTo>
                <a:lnTo>
                  <a:pt x="5820" y="21487"/>
                </a:lnTo>
                <a:lnTo>
                  <a:pt x="5900" y="21326"/>
                </a:lnTo>
                <a:lnTo>
                  <a:pt x="5981" y="21165"/>
                </a:lnTo>
                <a:lnTo>
                  <a:pt x="6202" y="20842"/>
                </a:lnTo>
                <a:lnTo>
                  <a:pt x="6323" y="20782"/>
                </a:lnTo>
                <a:lnTo>
                  <a:pt x="6384" y="20762"/>
                </a:lnTo>
                <a:close/>
                <a:moveTo>
                  <a:pt x="27669" y="21144"/>
                </a:moveTo>
                <a:lnTo>
                  <a:pt x="27830" y="21305"/>
                </a:lnTo>
                <a:lnTo>
                  <a:pt x="27931" y="21446"/>
                </a:lnTo>
                <a:lnTo>
                  <a:pt x="28011" y="21567"/>
                </a:lnTo>
                <a:lnTo>
                  <a:pt x="28072" y="21728"/>
                </a:lnTo>
                <a:lnTo>
                  <a:pt x="28112" y="21869"/>
                </a:lnTo>
                <a:lnTo>
                  <a:pt x="28132" y="22010"/>
                </a:lnTo>
                <a:lnTo>
                  <a:pt x="28112" y="22131"/>
                </a:lnTo>
                <a:lnTo>
                  <a:pt x="28072" y="22232"/>
                </a:lnTo>
                <a:lnTo>
                  <a:pt x="27991" y="22332"/>
                </a:lnTo>
                <a:lnTo>
                  <a:pt x="27911" y="22393"/>
                </a:lnTo>
                <a:lnTo>
                  <a:pt x="27810" y="22453"/>
                </a:lnTo>
                <a:lnTo>
                  <a:pt x="27689" y="22494"/>
                </a:lnTo>
                <a:lnTo>
                  <a:pt x="27568" y="22534"/>
                </a:lnTo>
                <a:lnTo>
                  <a:pt x="27367" y="22534"/>
                </a:lnTo>
                <a:lnTo>
                  <a:pt x="27286" y="22514"/>
                </a:lnTo>
                <a:lnTo>
                  <a:pt x="27186" y="22473"/>
                </a:lnTo>
                <a:lnTo>
                  <a:pt x="27105" y="22433"/>
                </a:lnTo>
                <a:lnTo>
                  <a:pt x="27045" y="22353"/>
                </a:lnTo>
                <a:lnTo>
                  <a:pt x="26984" y="22272"/>
                </a:lnTo>
                <a:lnTo>
                  <a:pt x="26964" y="22171"/>
                </a:lnTo>
                <a:lnTo>
                  <a:pt x="26944" y="22030"/>
                </a:lnTo>
                <a:lnTo>
                  <a:pt x="26984" y="21889"/>
                </a:lnTo>
                <a:lnTo>
                  <a:pt x="27025" y="21769"/>
                </a:lnTo>
                <a:lnTo>
                  <a:pt x="27085" y="21668"/>
                </a:lnTo>
                <a:lnTo>
                  <a:pt x="27166" y="21587"/>
                </a:lnTo>
                <a:lnTo>
                  <a:pt x="27266" y="21487"/>
                </a:lnTo>
                <a:lnTo>
                  <a:pt x="27508" y="21326"/>
                </a:lnTo>
                <a:lnTo>
                  <a:pt x="27609" y="21245"/>
                </a:lnTo>
                <a:lnTo>
                  <a:pt x="27669" y="21144"/>
                </a:lnTo>
                <a:close/>
                <a:moveTo>
                  <a:pt x="27085" y="20379"/>
                </a:moveTo>
                <a:lnTo>
                  <a:pt x="26924" y="20419"/>
                </a:lnTo>
                <a:lnTo>
                  <a:pt x="26783" y="20460"/>
                </a:lnTo>
                <a:lnTo>
                  <a:pt x="26642" y="20540"/>
                </a:lnTo>
                <a:lnTo>
                  <a:pt x="26501" y="20621"/>
                </a:lnTo>
                <a:lnTo>
                  <a:pt x="26400" y="20721"/>
                </a:lnTo>
                <a:lnTo>
                  <a:pt x="26279" y="20842"/>
                </a:lnTo>
                <a:lnTo>
                  <a:pt x="26179" y="20963"/>
                </a:lnTo>
                <a:lnTo>
                  <a:pt x="26098" y="21104"/>
                </a:lnTo>
                <a:lnTo>
                  <a:pt x="26038" y="21245"/>
                </a:lnTo>
                <a:lnTo>
                  <a:pt x="25957" y="21406"/>
                </a:lnTo>
                <a:lnTo>
                  <a:pt x="25917" y="21567"/>
                </a:lnTo>
                <a:lnTo>
                  <a:pt x="25877" y="21728"/>
                </a:lnTo>
                <a:lnTo>
                  <a:pt x="25857" y="21869"/>
                </a:lnTo>
                <a:lnTo>
                  <a:pt x="25836" y="22030"/>
                </a:lnTo>
                <a:lnTo>
                  <a:pt x="25857" y="22171"/>
                </a:lnTo>
                <a:lnTo>
                  <a:pt x="25877" y="22353"/>
                </a:lnTo>
                <a:lnTo>
                  <a:pt x="25897" y="22514"/>
                </a:lnTo>
                <a:lnTo>
                  <a:pt x="25957" y="22655"/>
                </a:lnTo>
                <a:lnTo>
                  <a:pt x="26018" y="22796"/>
                </a:lnTo>
                <a:lnTo>
                  <a:pt x="26118" y="22937"/>
                </a:lnTo>
                <a:lnTo>
                  <a:pt x="26199" y="23057"/>
                </a:lnTo>
                <a:lnTo>
                  <a:pt x="26320" y="23178"/>
                </a:lnTo>
                <a:lnTo>
                  <a:pt x="26420" y="23279"/>
                </a:lnTo>
                <a:lnTo>
                  <a:pt x="26561" y="23359"/>
                </a:lnTo>
                <a:lnTo>
                  <a:pt x="26682" y="23440"/>
                </a:lnTo>
                <a:lnTo>
                  <a:pt x="26823" y="23500"/>
                </a:lnTo>
                <a:lnTo>
                  <a:pt x="26984" y="23561"/>
                </a:lnTo>
                <a:lnTo>
                  <a:pt x="27145" y="23601"/>
                </a:lnTo>
                <a:lnTo>
                  <a:pt x="27306" y="23621"/>
                </a:lnTo>
                <a:lnTo>
                  <a:pt x="27468" y="23621"/>
                </a:lnTo>
                <a:lnTo>
                  <a:pt x="27629" y="23601"/>
                </a:lnTo>
                <a:lnTo>
                  <a:pt x="27790" y="23581"/>
                </a:lnTo>
                <a:lnTo>
                  <a:pt x="27951" y="23541"/>
                </a:lnTo>
                <a:lnTo>
                  <a:pt x="28092" y="23480"/>
                </a:lnTo>
                <a:lnTo>
                  <a:pt x="28233" y="23420"/>
                </a:lnTo>
                <a:lnTo>
                  <a:pt x="28374" y="23339"/>
                </a:lnTo>
                <a:lnTo>
                  <a:pt x="28515" y="23239"/>
                </a:lnTo>
                <a:lnTo>
                  <a:pt x="28636" y="23138"/>
                </a:lnTo>
                <a:lnTo>
                  <a:pt x="28736" y="23017"/>
                </a:lnTo>
                <a:lnTo>
                  <a:pt x="28837" y="22896"/>
                </a:lnTo>
                <a:lnTo>
                  <a:pt x="28917" y="22755"/>
                </a:lnTo>
                <a:lnTo>
                  <a:pt x="28998" y="22614"/>
                </a:lnTo>
                <a:lnTo>
                  <a:pt x="29038" y="22473"/>
                </a:lnTo>
                <a:lnTo>
                  <a:pt x="29079" y="22312"/>
                </a:lnTo>
                <a:lnTo>
                  <a:pt x="29099" y="22151"/>
                </a:lnTo>
                <a:lnTo>
                  <a:pt x="29079" y="21990"/>
                </a:lnTo>
                <a:lnTo>
                  <a:pt x="29058" y="21809"/>
                </a:lnTo>
                <a:lnTo>
                  <a:pt x="28998" y="21668"/>
                </a:lnTo>
                <a:lnTo>
                  <a:pt x="28938" y="21507"/>
                </a:lnTo>
                <a:lnTo>
                  <a:pt x="28877" y="21366"/>
                </a:lnTo>
                <a:lnTo>
                  <a:pt x="28797" y="21245"/>
                </a:lnTo>
                <a:lnTo>
                  <a:pt x="28696" y="21124"/>
                </a:lnTo>
                <a:lnTo>
                  <a:pt x="28575" y="21003"/>
                </a:lnTo>
                <a:lnTo>
                  <a:pt x="28454" y="20903"/>
                </a:lnTo>
                <a:lnTo>
                  <a:pt x="28313" y="20822"/>
                </a:lnTo>
                <a:lnTo>
                  <a:pt x="28213" y="20762"/>
                </a:lnTo>
                <a:lnTo>
                  <a:pt x="28072" y="20721"/>
                </a:lnTo>
                <a:lnTo>
                  <a:pt x="27810" y="20681"/>
                </a:lnTo>
                <a:lnTo>
                  <a:pt x="27689" y="20681"/>
                </a:lnTo>
                <a:lnTo>
                  <a:pt x="27629" y="20560"/>
                </a:lnTo>
                <a:lnTo>
                  <a:pt x="27528" y="20480"/>
                </a:lnTo>
                <a:lnTo>
                  <a:pt x="27387" y="20419"/>
                </a:lnTo>
                <a:lnTo>
                  <a:pt x="27246" y="20379"/>
                </a:lnTo>
                <a:close/>
                <a:moveTo>
                  <a:pt x="21104" y="11056"/>
                </a:moveTo>
                <a:lnTo>
                  <a:pt x="21084" y="11136"/>
                </a:lnTo>
                <a:lnTo>
                  <a:pt x="21044" y="11217"/>
                </a:lnTo>
                <a:lnTo>
                  <a:pt x="20963" y="11277"/>
                </a:lnTo>
                <a:lnTo>
                  <a:pt x="20883" y="11358"/>
                </a:lnTo>
                <a:lnTo>
                  <a:pt x="20722" y="11499"/>
                </a:lnTo>
                <a:lnTo>
                  <a:pt x="20581" y="11599"/>
                </a:lnTo>
                <a:lnTo>
                  <a:pt x="20500" y="11680"/>
                </a:lnTo>
                <a:lnTo>
                  <a:pt x="20440" y="11780"/>
                </a:lnTo>
                <a:lnTo>
                  <a:pt x="20419" y="11901"/>
                </a:lnTo>
                <a:lnTo>
                  <a:pt x="20399" y="12022"/>
                </a:lnTo>
                <a:lnTo>
                  <a:pt x="20419" y="12143"/>
                </a:lnTo>
                <a:lnTo>
                  <a:pt x="20440" y="12264"/>
                </a:lnTo>
                <a:lnTo>
                  <a:pt x="20500" y="12364"/>
                </a:lnTo>
                <a:lnTo>
                  <a:pt x="20581" y="12445"/>
                </a:lnTo>
                <a:lnTo>
                  <a:pt x="20701" y="12546"/>
                </a:lnTo>
                <a:lnTo>
                  <a:pt x="20802" y="12606"/>
                </a:lnTo>
                <a:lnTo>
                  <a:pt x="20923" y="12667"/>
                </a:lnTo>
                <a:lnTo>
                  <a:pt x="21044" y="12707"/>
                </a:lnTo>
                <a:lnTo>
                  <a:pt x="21265" y="12747"/>
                </a:lnTo>
                <a:lnTo>
                  <a:pt x="21487" y="12747"/>
                </a:lnTo>
                <a:lnTo>
                  <a:pt x="21728" y="12707"/>
                </a:lnTo>
                <a:lnTo>
                  <a:pt x="21970" y="12646"/>
                </a:lnTo>
                <a:lnTo>
                  <a:pt x="22192" y="12546"/>
                </a:lnTo>
                <a:lnTo>
                  <a:pt x="22433" y="12445"/>
                </a:lnTo>
                <a:lnTo>
                  <a:pt x="22755" y="12304"/>
                </a:lnTo>
                <a:lnTo>
                  <a:pt x="22896" y="12264"/>
                </a:lnTo>
                <a:lnTo>
                  <a:pt x="22896" y="12284"/>
                </a:lnTo>
                <a:lnTo>
                  <a:pt x="22876" y="12344"/>
                </a:lnTo>
                <a:lnTo>
                  <a:pt x="22836" y="12405"/>
                </a:lnTo>
                <a:lnTo>
                  <a:pt x="22695" y="12526"/>
                </a:lnTo>
                <a:lnTo>
                  <a:pt x="22413" y="12707"/>
                </a:lnTo>
                <a:lnTo>
                  <a:pt x="22353" y="12767"/>
                </a:lnTo>
                <a:lnTo>
                  <a:pt x="22272" y="12848"/>
                </a:lnTo>
                <a:lnTo>
                  <a:pt x="22232" y="12928"/>
                </a:lnTo>
                <a:lnTo>
                  <a:pt x="22192" y="13009"/>
                </a:lnTo>
                <a:lnTo>
                  <a:pt x="22171" y="13110"/>
                </a:lnTo>
                <a:lnTo>
                  <a:pt x="22151" y="13210"/>
                </a:lnTo>
                <a:lnTo>
                  <a:pt x="22151" y="13311"/>
                </a:lnTo>
                <a:lnTo>
                  <a:pt x="22171" y="13391"/>
                </a:lnTo>
                <a:lnTo>
                  <a:pt x="22192" y="13492"/>
                </a:lnTo>
                <a:lnTo>
                  <a:pt x="22232" y="13573"/>
                </a:lnTo>
                <a:lnTo>
                  <a:pt x="22272" y="13653"/>
                </a:lnTo>
                <a:lnTo>
                  <a:pt x="22353" y="13714"/>
                </a:lnTo>
                <a:lnTo>
                  <a:pt x="22413" y="13774"/>
                </a:lnTo>
                <a:lnTo>
                  <a:pt x="22514" y="13794"/>
                </a:lnTo>
                <a:lnTo>
                  <a:pt x="22614" y="13814"/>
                </a:lnTo>
                <a:lnTo>
                  <a:pt x="22715" y="13814"/>
                </a:lnTo>
                <a:lnTo>
                  <a:pt x="22917" y="13794"/>
                </a:lnTo>
                <a:lnTo>
                  <a:pt x="23118" y="13794"/>
                </a:lnTo>
                <a:lnTo>
                  <a:pt x="23319" y="13814"/>
                </a:lnTo>
                <a:lnTo>
                  <a:pt x="23501" y="13855"/>
                </a:lnTo>
                <a:lnTo>
                  <a:pt x="23682" y="13895"/>
                </a:lnTo>
                <a:lnTo>
                  <a:pt x="23863" y="13935"/>
                </a:lnTo>
                <a:lnTo>
                  <a:pt x="24044" y="14016"/>
                </a:lnTo>
                <a:lnTo>
                  <a:pt x="24225" y="14096"/>
                </a:lnTo>
                <a:lnTo>
                  <a:pt x="24105" y="14257"/>
                </a:lnTo>
                <a:lnTo>
                  <a:pt x="24004" y="14439"/>
                </a:lnTo>
                <a:lnTo>
                  <a:pt x="23923" y="14600"/>
                </a:lnTo>
                <a:lnTo>
                  <a:pt x="23863" y="14801"/>
                </a:lnTo>
                <a:lnTo>
                  <a:pt x="23803" y="14982"/>
                </a:lnTo>
                <a:lnTo>
                  <a:pt x="23762" y="15184"/>
                </a:lnTo>
                <a:lnTo>
                  <a:pt x="23742" y="15385"/>
                </a:lnTo>
                <a:lnTo>
                  <a:pt x="23742" y="15586"/>
                </a:lnTo>
                <a:lnTo>
                  <a:pt x="23762" y="15707"/>
                </a:lnTo>
                <a:lnTo>
                  <a:pt x="23823" y="15848"/>
                </a:lnTo>
                <a:lnTo>
                  <a:pt x="23883" y="15949"/>
                </a:lnTo>
                <a:lnTo>
                  <a:pt x="23984" y="16050"/>
                </a:lnTo>
                <a:lnTo>
                  <a:pt x="24105" y="16130"/>
                </a:lnTo>
                <a:lnTo>
                  <a:pt x="24225" y="16170"/>
                </a:lnTo>
                <a:lnTo>
                  <a:pt x="24366" y="16191"/>
                </a:lnTo>
                <a:lnTo>
                  <a:pt x="24487" y="16150"/>
                </a:lnTo>
                <a:lnTo>
                  <a:pt x="24608" y="16130"/>
                </a:lnTo>
                <a:lnTo>
                  <a:pt x="24709" y="16150"/>
                </a:lnTo>
                <a:lnTo>
                  <a:pt x="24769" y="16211"/>
                </a:lnTo>
                <a:lnTo>
                  <a:pt x="24850" y="16291"/>
                </a:lnTo>
                <a:lnTo>
                  <a:pt x="24890" y="16392"/>
                </a:lnTo>
                <a:lnTo>
                  <a:pt x="24930" y="16493"/>
                </a:lnTo>
                <a:lnTo>
                  <a:pt x="24950" y="16613"/>
                </a:lnTo>
                <a:lnTo>
                  <a:pt x="24950" y="16714"/>
                </a:lnTo>
                <a:lnTo>
                  <a:pt x="24930" y="16895"/>
                </a:lnTo>
                <a:lnTo>
                  <a:pt x="24890" y="17077"/>
                </a:lnTo>
                <a:lnTo>
                  <a:pt x="24850" y="17238"/>
                </a:lnTo>
                <a:lnTo>
                  <a:pt x="24769" y="17419"/>
                </a:lnTo>
                <a:lnTo>
                  <a:pt x="24628" y="17761"/>
                </a:lnTo>
                <a:lnTo>
                  <a:pt x="24487" y="18083"/>
                </a:lnTo>
                <a:lnTo>
                  <a:pt x="24407" y="18285"/>
                </a:lnTo>
                <a:lnTo>
                  <a:pt x="24346" y="18506"/>
                </a:lnTo>
                <a:lnTo>
                  <a:pt x="24306" y="18748"/>
                </a:lnTo>
                <a:lnTo>
                  <a:pt x="24286" y="18970"/>
                </a:lnTo>
                <a:lnTo>
                  <a:pt x="24286" y="19211"/>
                </a:lnTo>
                <a:lnTo>
                  <a:pt x="24306" y="19433"/>
                </a:lnTo>
                <a:lnTo>
                  <a:pt x="24346" y="19654"/>
                </a:lnTo>
                <a:lnTo>
                  <a:pt x="24407" y="19876"/>
                </a:lnTo>
                <a:lnTo>
                  <a:pt x="23883" y="20158"/>
                </a:lnTo>
                <a:lnTo>
                  <a:pt x="23823" y="20218"/>
                </a:lnTo>
                <a:lnTo>
                  <a:pt x="23762" y="20278"/>
                </a:lnTo>
                <a:lnTo>
                  <a:pt x="23702" y="20339"/>
                </a:lnTo>
                <a:lnTo>
                  <a:pt x="23662" y="20419"/>
                </a:lnTo>
                <a:lnTo>
                  <a:pt x="23621" y="20581"/>
                </a:lnTo>
                <a:lnTo>
                  <a:pt x="23601" y="20762"/>
                </a:lnTo>
                <a:lnTo>
                  <a:pt x="23641" y="20923"/>
                </a:lnTo>
                <a:lnTo>
                  <a:pt x="23682" y="21003"/>
                </a:lnTo>
                <a:lnTo>
                  <a:pt x="23722" y="21064"/>
                </a:lnTo>
                <a:lnTo>
                  <a:pt x="23782" y="21124"/>
                </a:lnTo>
                <a:lnTo>
                  <a:pt x="23863" y="21185"/>
                </a:lnTo>
                <a:lnTo>
                  <a:pt x="23944" y="21225"/>
                </a:lnTo>
                <a:lnTo>
                  <a:pt x="24024" y="21245"/>
                </a:lnTo>
                <a:lnTo>
                  <a:pt x="24105" y="21265"/>
                </a:lnTo>
                <a:lnTo>
                  <a:pt x="24185" y="21285"/>
                </a:lnTo>
                <a:lnTo>
                  <a:pt x="24246" y="21326"/>
                </a:lnTo>
                <a:lnTo>
                  <a:pt x="24286" y="21386"/>
                </a:lnTo>
                <a:lnTo>
                  <a:pt x="24366" y="21507"/>
                </a:lnTo>
                <a:lnTo>
                  <a:pt x="24407" y="21648"/>
                </a:lnTo>
                <a:lnTo>
                  <a:pt x="24427" y="21809"/>
                </a:lnTo>
                <a:lnTo>
                  <a:pt x="24427" y="21990"/>
                </a:lnTo>
                <a:lnTo>
                  <a:pt x="24387" y="22131"/>
                </a:lnTo>
                <a:lnTo>
                  <a:pt x="24346" y="22272"/>
                </a:lnTo>
                <a:lnTo>
                  <a:pt x="24225" y="22514"/>
                </a:lnTo>
                <a:lnTo>
                  <a:pt x="24084" y="22735"/>
                </a:lnTo>
                <a:lnTo>
                  <a:pt x="23923" y="22957"/>
                </a:lnTo>
                <a:lnTo>
                  <a:pt x="23762" y="23158"/>
                </a:lnTo>
                <a:lnTo>
                  <a:pt x="23440" y="23581"/>
                </a:lnTo>
                <a:lnTo>
                  <a:pt x="23279" y="23803"/>
                </a:lnTo>
                <a:lnTo>
                  <a:pt x="23138" y="24024"/>
                </a:lnTo>
                <a:lnTo>
                  <a:pt x="20701" y="24568"/>
                </a:lnTo>
                <a:lnTo>
                  <a:pt x="20560" y="24608"/>
                </a:lnTo>
                <a:lnTo>
                  <a:pt x="20440" y="24689"/>
                </a:lnTo>
                <a:lnTo>
                  <a:pt x="20359" y="24789"/>
                </a:lnTo>
                <a:lnTo>
                  <a:pt x="20299" y="24910"/>
                </a:lnTo>
                <a:lnTo>
                  <a:pt x="19916" y="25011"/>
                </a:lnTo>
                <a:lnTo>
                  <a:pt x="19715" y="25051"/>
                </a:lnTo>
                <a:lnTo>
                  <a:pt x="19513" y="25051"/>
                </a:lnTo>
                <a:lnTo>
                  <a:pt x="19372" y="25031"/>
                </a:lnTo>
                <a:lnTo>
                  <a:pt x="19231" y="25011"/>
                </a:lnTo>
                <a:lnTo>
                  <a:pt x="19111" y="24970"/>
                </a:lnTo>
                <a:lnTo>
                  <a:pt x="18990" y="24910"/>
                </a:lnTo>
                <a:lnTo>
                  <a:pt x="18869" y="24830"/>
                </a:lnTo>
                <a:lnTo>
                  <a:pt x="18768" y="24749"/>
                </a:lnTo>
                <a:lnTo>
                  <a:pt x="18668" y="24648"/>
                </a:lnTo>
                <a:lnTo>
                  <a:pt x="18587" y="24548"/>
                </a:lnTo>
                <a:lnTo>
                  <a:pt x="18486" y="24447"/>
                </a:lnTo>
                <a:lnTo>
                  <a:pt x="18386" y="24386"/>
                </a:lnTo>
                <a:lnTo>
                  <a:pt x="18305" y="24366"/>
                </a:lnTo>
                <a:lnTo>
                  <a:pt x="18245" y="24366"/>
                </a:lnTo>
                <a:lnTo>
                  <a:pt x="18184" y="24386"/>
                </a:lnTo>
                <a:lnTo>
                  <a:pt x="18104" y="24407"/>
                </a:lnTo>
                <a:lnTo>
                  <a:pt x="17862" y="24568"/>
                </a:lnTo>
                <a:lnTo>
                  <a:pt x="17741" y="24648"/>
                </a:lnTo>
                <a:lnTo>
                  <a:pt x="17641" y="24749"/>
                </a:lnTo>
                <a:lnTo>
                  <a:pt x="17459" y="24668"/>
                </a:lnTo>
                <a:lnTo>
                  <a:pt x="17258" y="24608"/>
                </a:lnTo>
                <a:lnTo>
                  <a:pt x="17036" y="24588"/>
                </a:lnTo>
                <a:lnTo>
                  <a:pt x="16815" y="24588"/>
                </a:lnTo>
                <a:lnTo>
                  <a:pt x="16754" y="24608"/>
                </a:lnTo>
                <a:lnTo>
                  <a:pt x="16674" y="24628"/>
                </a:lnTo>
                <a:lnTo>
                  <a:pt x="16372" y="24588"/>
                </a:lnTo>
                <a:lnTo>
                  <a:pt x="16070" y="24588"/>
                </a:lnTo>
                <a:lnTo>
                  <a:pt x="15848" y="24608"/>
                </a:lnTo>
                <a:lnTo>
                  <a:pt x="15889" y="24407"/>
                </a:lnTo>
                <a:lnTo>
                  <a:pt x="15889" y="24326"/>
                </a:lnTo>
                <a:lnTo>
                  <a:pt x="15889" y="24225"/>
                </a:lnTo>
                <a:lnTo>
                  <a:pt x="15848" y="24044"/>
                </a:lnTo>
                <a:lnTo>
                  <a:pt x="15768" y="23883"/>
                </a:lnTo>
                <a:lnTo>
                  <a:pt x="15647" y="23742"/>
                </a:lnTo>
                <a:lnTo>
                  <a:pt x="15566" y="23702"/>
                </a:lnTo>
                <a:lnTo>
                  <a:pt x="15506" y="23662"/>
                </a:lnTo>
                <a:lnTo>
                  <a:pt x="15425" y="23621"/>
                </a:lnTo>
                <a:lnTo>
                  <a:pt x="15143" y="23621"/>
                </a:lnTo>
                <a:lnTo>
                  <a:pt x="15063" y="23662"/>
                </a:lnTo>
                <a:lnTo>
                  <a:pt x="14962" y="23702"/>
                </a:lnTo>
                <a:lnTo>
                  <a:pt x="14600" y="23903"/>
                </a:lnTo>
                <a:lnTo>
                  <a:pt x="14721" y="22896"/>
                </a:lnTo>
                <a:lnTo>
                  <a:pt x="14721" y="22755"/>
                </a:lnTo>
                <a:lnTo>
                  <a:pt x="14680" y="22635"/>
                </a:lnTo>
                <a:lnTo>
                  <a:pt x="14620" y="22534"/>
                </a:lnTo>
                <a:lnTo>
                  <a:pt x="14519" y="22433"/>
                </a:lnTo>
                <a:lnTo>
                  <a:pt x="14419" y="22353"/>
                </a:lnTo>
                <a:lnTo>
                  <a:pt x="14298" y="22292"/>
                </a:lnTo>
                <a:lnTo>
                  <a:pt x="14177" y="22252"/>
                </a:lnTo>
                <a:lnTo>
                  <a:pt x="14056" y="22232"/>
                </a:lnTo>
                <a:lnTo>
                  <a:pt x="13774" y="22252"/>
                </a:lnTo>
                <a:lnTo>
                  <a:pt x="13492" y="22272"/>
                </a:lnTo>
                <a:lnTo>
                  <a:pt x="13472" y="22111"/>
                </a:lnTo>
                <a:lnTo>
                  <a:pt x="13432" y="21950"/>
                </a:lnTo>
                <a:lnTo>
                  <a:pt x="13392" y="21789"/>
                </a:lnTo>
                <a:lnTo>
                  <a:pt x="13331" y="21628"/>
                </a:lnTo>
                <a:lnTo>
                  <a:pt x="13251" y="21467"/>
                </a:lnTo>
                <a:lnTo>
                  <a:pt x="13170" y="21305"/>
                </a:lnTo>
                <a:lnTo>
                  <a:pt x="13069" y="21165"/>
                </a:lnTo>
                <a:lnTo>
                  <a:pt x="12969" y="21024"/>
                </a:lnTo>
                <a:lnTo>
                  <a:pt x="12848" y="20903"/>
                </a:lnTo>
                <a:lnTo>
                  <a:pt x="12747" y="20802"/>
                </a:lnTo>
                <a:lnTo>
                  <a:pt x="12626" y="20701"/>
                </a:lnTo>
                <a:lnTo>
                  <a:pt x="12485" y="20621"/>
                </a:lnTo>
                <a:lnTo>
                  <a:pt x="12365" y="20560"/>
                </a:lnTo>
                <a:lnTo>
                  <a:pt x="12224" y="20500"/>
                </a:lnTo>
                <a:lnTo>
                  <a:pt x="11922" y="20419"/>
                </a:lnTo>
                <a:lnTo>
                  <a:pt x="12707" y="19090"/>
                </a:lnTo>
                <a:lnTo>
                  <a:pt x="12888" y="18788"/>
                </a:lnTo>
                <a:lnTo>
                  <a:pt x="12949" y="18647"/>
                </a:lnTo>
                <a:lnTo>
                  <a:pt x="13009" y="18486"/>
                </a:lnTo>
                <a:lnTo>
                  <a:pt x="13049" y="18325"/>
                </a:lnTo>
                <a:lnTo>
                  <a:pt x="13049" y="18164"/>
                </a:lnTo>
                <a:lnTo>
                  <a:pt x="13029" y="18003"/>
                </a:lnTo>
                <a:lnTo>
                  <a:pt x="12969" y="17842"/>
                </a:lnTo>
                <a:lnTo>
                  <a:pt x="12888" y="17701"/>
                </a:lnTo>
                <a:lnTo>
                  <a:pt x="12787" y="17600"/>
                </a:lnTo>
                <a:lnTo>
                  <a:pt x="12667" y="17499"/>
                </a:lnTo>
                <a:lnTo>
                  <a:pt x="12546" y="17439"/>
                </a:lnTo>
                <a:lnTo>
                  <a:pt x="12405" y="17379"/>
                </a:lnTo>
                <a:lnTo>
                  <a:pt x="12264" y="17359"/>
                </a:lnTo>
                <a:lnTo>
                  <a:pt x="12123" y="17359"/>
                </a:lnTo>
                <a:lnTo>
                  <a:pt x="11982" y="17399"/>
                </a:lnTo>
                <a:lnTo>
                  <a:pt x="11982" y="17399"/>
                </a:lnTo>
                <a:lnTo>
                  <a:pt x="12022" y="17379"/>
                </a:lnTo>
                <a:lnTo>
                  <a:pt x="12284" y="17258"/>
                </a:lnTo>
                <a:lnTo>
                  <a:pt x="12546" y="17137"/>
                </a:lnTo>
                <a:lnTo>
                  <a:pt x="12808" y="17036"/>
                </a:lnTo>
                <a:lnTo>
                  <a:pt x="13069" y="16916"/>
                </a:lnTo>
                <a:lnTo>
                  <a:pt x="13311" y="16775"/>
                </a:lnTo>
                <a:lnTo>
                  <a:pt x="13532" y="16613"/>
                </a:lnTo>
                <a:lnTo>
                  <a:pt x="13633" y="16513"/>
                </a:lnTo>
                <a:lnTo>
                  <a:pt x="13734" y="16392"/>
                </a:lnTo>
                <a:lnTo>
                  <a:pt x="13814" y="16271"/>
                </a:lnTo>
                <a:lnTo>
                  <a:pt x="13895" y="16150"/>
                </a:lnTo>
                <a:lnTo>
                  <a:pt x="13955" y="16029"/>
                </a:lnTo>
                <a:lnTo>
                  <a:pt x="13976" y="15909"/>
                </a:lnTo>
                <a:lnTo>
                  <a:pt x="13976" y="15768"/>
                </a:lnTo>
                <a:lnTo>
                  <a:pt x="13955" y="15647"/>
                </a:lnTo>
                <a:lnTo>
                  <a:pt x="13915" y="15526"/>
                </a:lnTo>
                <a:lnTo>
                  <a:pt x="13855" y="15405"/>
                </a:lnTo>
                <a:lnTo>
                  <a:pt x="13774" y="15325"/>
                </a:lnTo>
                <a:lnTo>
                  <a:pt x="13653" y="15244"/>
                </a:lnTo>
                <a:lnTo>
                  <a:pt x="13210" y="15023"/>
                </a:lnTo>
                <a:lnTo>
                  <a:pt x="13452" y="14861"/>
                </a:lnTo>
                <a:lnTo>
                  <a:pt x="13673" y="14660"/>
                </a:lnTo>
                <a:lnTo>
                  <a:pt x="13895" y="14439"/>
                </a:lnTo>
                <a:lnTo>
                  <a:pt x="14056" y="14177"/>
                </a:lnTo>
                <a:lnTo>
                  <a:pt x="14157" y="14016"/>
                </a:lnTo>
                <a:lnTo>
                  <a:pt x="14217" y="13834"/>
                </a:lnTo>
                <a:lnTo>
                  <a:pt x="14278" y="13653"/>
                </a:lnTo>
                <a:lnTo>
                  <a:pt x="14318" y="13472"/>
                </a:lnTo>
                <a:lnTo>
                  <a:pt x="14338" y="13291"/>
                </a:lnTo>
                <a:lnTo>
                  <a:pt x="14338" y="13110"/>
                </a:lnTo>
                <a:lnTo>
                  <a:pt x="14318" y="12928"/>
                </a:lnTo>
                <a:lnTo>
                  <a:pt x="14278" y="12747"/>
                </a:lnTo>
                <a:lnTo>
                  <a:pt x="14660" y="12667"/>
                </a:lnTo>
                <a:lnTo>
                  <a:pt x="15063" y="12626"/>
                </a:lnTo>
                <a:lnTo>
                  <a:pt x="15466" y="12606"/>
                </a:lnTo>
                <a:lnTo>
                  <a:pt x="15868" y="12606"/>
                </a:lnTo>
                <a:lnTo>
                  <a:pt x="16009" y="12586"/>
                </a:lnTo>
                <a:lnTo>
                  <a:pt x="16130" y="12566"/>
                </a:lnTo>
                <a:lnTo>
                  <a:pt x="16251" y="12505"/>
                </a:lnTo>
                <a:lnTo>
                  <a:pt x="16332" y="12425"/>
                </a:lnTo>
                <a:lnTo>
                  <a:pt x="16412" y="12324"/>
                </a:lnTo>
                <a:lnTo>
                  <a:pt x="16473" y="12223"/>
                </a:lnTo>
                <a:lnTo>
                  <a:pt x="16533" y="12103"/>
                </a:lnTo>
                <a:lnTo>
                  <a:pt x="16553" y="11982"/>
                </a:lnTo>
                <a:lnTo>
                  <a:pt x="16875" y="12143"/>
                </a:lnTo>
                <a:lnTo>
                  <a:pt x="17218" y="12304"/>
                </a:lnTo>
                <a:lnTo>
                  <a:pt x="17560" y="12405"/>
                </a:lnTo>
                <a:lnTo>
                  <a:pt x="17922" y="12505"/>
                </a:lnTo>
                <a:lnTo>
                  <a:pt x="18043" y="12505"/>
                </a:lnTo>
                <a:lnTo>
                  <a:pt x="18144" y="12465"/>
                </a:lnTo>
                <a:lnTo>
                  <a:pt x="18164" y="12526"/>
                </a:lnTo>
                <a:lnTo>
                  <a:pt x="18204" y="12646"/>
                </a:lnTo>
                <a:lnTo>
                  <a:pt x="18285" y="12727"/>
                </a:lnTo>
                <a:lnTo>
                  <a:pt x="18365" y="12807"/>
                </a:lnTo>
                <a:lnTo>
                  <a:pt x="18466" y="12868"/>
                </a:lnTo>
                <a:lnTo>
                  <a:pt x="18567" y="12908"/>
                </a:lnTo>
                <a:lnTo>
                  <a:pt x="18688" y="12908"/>
                </a:lnTo>
                <a:lnTo>
                  <a:pt x="18788" y="12888"/>
                </a:lnTo>
                <a:lnTo>
                  <a:pt x="18909" y="12828"/>
                </a:lnTo>
                <a:lnTo>
                  <a:pt x="19413" y="12465"/>
                </a:lnTo>
                <a:lnTo>
                  <a:pt x="19916" y="12062"/>
                </a:lnTo>
                <a:lnTo>
                  <a:pt x="20863" y="11257"/>
                </a:lnTo>
                <a:lnTo>
                  <a:pt x="20983" y="11156"/>
                </a:lnTo>
                <a:lnTo>
                  <a:pt x="21104" y="11056"/>
                </a:lnTo>
                <a:close/>
                <a:moveTo>
                  <a:pt x="23501" y="25152"/>
                </a:moveTo>
                <a:lnTo>
                  <a:pt x="22856" y="25434"/>
                </a:lnTo>
                <a:lnTo>
                  <a:pt x="22514" y="25575"/>
                </a:lnTo>
                <a:lnTo>
                  <a:pt x="22212" y="25736"/>
                </a:lnTo>
                <a:lnTo>
                  <a:pt x="21769" y="25957"/>
                </a:lnTo>
                <a:lnTo>
                  <a:pt x="21346" y="26219"/>
                </a:lnTo>
                <a:lnTo>
                  <a:pt x="21144" y="26360"/>
                </a:lnTo>
                <a:lnTo>
                  <a:pt x="20963" y="26521"/>
                </a:lnTo>
                <a:lnTo>
                  <a:pt x="20782" y="26682"/>
                </a:lnTo>
                <a:lnTo>
                  <a:pt x="20621" y="26863"/>
                </a:lnTo>
                <a:lnTo>
                  <a:pt x="20460" y="26783"/>
                </a:lnTo>
                <a:lnTo>
                  <a:pt x="20299" y="26702"/>
                </a:lnTo>
                <a:lnTo>
                  <a:pt x="20117" y="26642"/>
                </a:lnTo>
                <a:lnTo>
                  <a:pt x="19956" y="26602"/>
                </a:lnTo>
                <a:lnTo>
                  <a:pt x="19775" y="26561"/>
                </a:lnTo>
                <a:lnTo>
                  <a:pt x="19594" y="26541"/>
                </a:lnTo>
                <a:lnTo>
                  <a:pt x="19433" y="26521"/>
                </a:lnTo>
                <a:lnTo>
                  <a:pt x="19252" y="26521"/>
                </a:lnTo>
                <a:lnTo>
                  <a:pt x="18889" y="26581"/>
                </a:lnTo>
                <a:lnTo>
                  <a:pt x="18547" y="26662"/>
                </a:lnTo>
                <a:lnTo>
                  <a:pt x="18225" y="26783"/>
                </a:lnTo>
                <a:lnTo>
                  <a:pt x="17902" y="26964"/>
                </a:lnTo>
                <a:lnTo>
                  <a:pt x="17802" y="26763"/>
                </a:lnTo>
                <a:lnTo>
                  <a:pt x="17681" y="26581"/>
                </a:lnTo>
                <a:lnTo>
                  <a:pt x="17379" y="26279"/>
                </a:lnTo>
                <a:lnTo>
                  <a:pt x="17177" y="26078"/>
                </a:lnTo>
                <a:lnTo>
                  <a:pt x="16976" y="25897"/>
                </a:lnTo>
                <a:lnTo>
                  <a:pt x="16734" y="25736"/>
                </a:lnTo>
                <a:lnTo>
                  <a:pt x="16493" y="25575"/>
                </a:lnTo>
                <a:lnTo>
                  <a:pt x="16815" y="25494"/>
                </a:lnTo>
                <a:lnTo>
                  <a:pt x="16855" y="25655"/>
                </a:lnTo>
                <a:lnTo>
                  <a:pt x="16895" y="25716"/>
                </a:lnTo>
                <a:lnTo>
                  <a:pt x="16936" y="25776"/>
                </a:lnTo>
                <a:lnTo>
                  <a:pt x="16996" y="25816"/>
                </a:lnTo>
                <a:lnTo>
                  <a:pt x="17057" y="25857"/>
                </a:lnTo>
                <a:lnTo>
                  <a:pt x="17137" y="25897"/>
                </a:lnTo>
                <a:lnTo>
                  <a:pt x="17238" y="25917"/>
                </a:lnTo>
                <a:lnTo>
                  <a:pt x="17359" y="25897"/>
                </a:lnTo>
                <a:lnTo>
                  <a:pt x="17479" y="25877"/>
                </a:lnTo>
                <a:lnTo>
                  <a:pt x="17580" y="25816"/>
                </a:lnTo>
                <a:lnTo>
                  <a:pt x="17681" y="25736"/>
                </a:lnTo>
                <a:lnTo>
                  <a:pt x="17761" y="25796"/>
                </a:lnTo>
                <a:lnTo>
                  <a:pt x="17862" y="25816"/>
                </a:lnTo>
                <a:lnTo>
                  <a:pt x="17963" y="25816"/>
                </a:lnTo>
                <a:lnTo>
                  <a:pt x="18063" y="25776"/>
                </a:lnTo>
                <a:lnTo>
                  <a:pt x="18144" y="25716"/>
                </a:lnTo>
                <a:lnTo>
                  <a:pt x="18225" y="25635"/>
                </a:lnTo>
                <a:lnTo>
                  <a:pt x="18265" y="25554"/>
                </a:lnTo>
                <a:lnTo>
                  <a:pt x="18285" y="25454"/>
                </a:lnTo>
                <a:lnTo>
                  <a:pt x="18285" y="25212"/>
                </a:lnTo>
                <a:lnTo>
                  <a:pt x="18506" y="25373"/>
                </a:lnTo>
                <a:lnTo>
                  <a:pt x="18748" y="25514"/>
                </a:lnTo>
                <a:lnTo>
                  <a:pt x="19010" y="25615"/>
                </a:lnTo>
                <a:lnTo>
                  <a:pt x="19312" y="25655"/>
                </a:lnTo>
                <a:lnTo>
                  <a:pt x="19574" y="25675"/>
                </a:lnTo>
                <a:lnTo>
                  <a:pt x="19856" y="25655"/>
                </a:lnTo>
                <a:lnTo>
                  <a:pt x="19997" y="25615"/>
                </a:lnTo>
                <a:lnTo>
                  <a:pt x="20138" y="25595"/>
                </a:lnTo>
                <a:lnTo>
                  <a:pt x="20258" y="25534"/>
                </a:lnTo>
                <a:lnTo>
                  <a:pt x="20379" y="25474"/>
                </a:lnTo>
                <a:lnTo>
                  <a:pt x="20440" y="25534"/>
                </a:lnTo>
                <a:lnTo>
                  <a:pt x="20500" y="25615"/>
                </a:lnTo>
                <a:lnTo>
                  <a:pt x="20560" y="25655"/>
                </a:lnTo>
                <a:lnTo>
                  <a:pt x="20641" y="25695"/>
                </a:lnTo>
                <a:lnTo>
                  <a:pt x="20722" y="25736"/>
                </a:lnTo>
                <a:lnTo>
                  <a:pt x="20822" y="25756"/>
                </a:lnTo>
                <a:lnTo>
                  <a:pt x="20923" y="25756"/>
                </a:lnTo>
                <a:lnTo>
                  <a:pt x="21024" y="25736"/>
                </a:lnTo>
                <a:lnTo>
                  <a:pt x="23501" y="25152"/>
                </a:lnTo>
                <a:close/>
                <a:moveTo>
                  <a:pt x="26924" y="25736"/>
                </a:moveTo>
                <a:lnTo>
                  <a:pt x="27125" y="25756"/>
                </a:lnTo>
                <a:lnTo>
                  <a:pt x="27306" y="25796"/>
                </a:lnTo>
                <a:lnTo>
                  <a:pt x="27568" y="25877"/>
                </a:lnTo>
                <a:lnTo>
                  <a:pt x="27810" y="25977"/>
                </a:lnTo>
                <a:lnTo>
                  <a:pt x="27870" y="26179"/>
                </a:lnTo>
                <a:lnTo>
                  <a:pt x="27971" y="26521"/>
                </a:lnTo>
                <a:lnTo>
                  <a:pt x="28031" y="26863"/>
                </a:lnTo>
                <a:lnTo>
                  <a:pt x="28052" y="27206"/>
                </a:lnTo>
                <a:lnTo>
                  <a:pt x="28052" y="27568"/>
                </a:lnTo>
                <a:lnTo>
                  <a:pt x="28011" y="27770"/>
                </a:lnTo>
                <a:lnTo>
                  <a:pt x="27971" y="27971"/>
                </a:lnTo>
                <a:lnTo>
                  <a:pt x="27911" y="28172"/>
                </a:lnTo>
                <a:lnTo>
                  <a:pt x="27830" y="28354"/>
                </a:lnTo>
                <a:lnTo>
                  <a:pt x="27729" y="28535"/>
                </a:lnTo>
                <a:lnTo>
                  <a:pt x="27629" y="28716"/>
                </a:lnTo>
                <a:lnTo>
                  <a:pt x="27508" y="28877"/>
                </a:lnTo>
                <a:lnTo>
                  <a:pt x="27387" y="29038"/>
                </a:lnTo>
                <a:lnTo>
                  <a:pt x="27347" y="29018"/>
                </a:lnTo>
                <a:lnTo>
                  <a:pt x="27166" y="28978"/>
                </a:lnTo>
                <a:lnTo>
                  <a:pt x="27004" y="28938"/>
                </a:lnTo>
                <a:lnTo>
                  <a:pt x="26642" y="28917"/>
                </a:lnTo>
                <a:lnTo>
                  <a:pt x="25937" y="28917"/>
                </a:lnTo>
                <a:lnTo>
                  <a:pt x="24528" y="28897"/>
                </a:lnTo>
                <a:lnTo>
                  <a:pt x="23863" y="28877"/>
                </a:lnTo>
                <a:lnTo>
                  <a:pt x="23158" y="28857"/>
                </a:lnTo>
                <a:lnTo>
                  <a:pt x="22816" y="28877"/>
                </a:lnTo>
                <a:lnTo>
                  <a:pt x="22474" y="28897"/>
                </a:lnTo>
                <a:lnTo>
                  <a:pt x="22151" y="28958"/>
                </a:lnTo>
                <a:lnTo>
                  <a:pt x="21829" y="29058"/>
                </a:lnTo>
                <a:lnTo>
                  <a:pt x="21809" y="28857"/>
                </a:lnTo>
                <a:lnTo>
                  <a:pt x="21789" y="28656"/>
                </a:lnTo>
                <a:lnTo>
                  <a:pt x="21749" y="28454"/>
                </a:lnTo>
                <a:lnTo>
                  <a:pt x="21688" y="28253"/>
                </a:lnTo>
                <a:lnTo>
                  <a:pt x="21628" y="28072"/>
                </a:lnTo>
                <a:lnTo>
                  <a:pt x="21547" y="27890"/>
                </a:lnTo>
                <a:lnTo>
                  <a:pt x="21446" y="27709"/>
                </a:lnTo>
                <a:lnTo>
                  <a:pt x="21346" y="27548"/>
                </a:lnTo>
                <a:lnTo>
                  <a:pt x="21628" y="27427"/>
                </a:lnTo>
                <a:lnTo>
                  <a:pt x="21910" y="27266"/>
                </a:lnTo>
                <a:lnTo>
                  <a:pt x="22453" y="26984"/>
                </a:lnTo>
                <a:lnTo>
                  <a:pt x="22957" y="26743"/>
                </a:lnTo>
                <a:lnTo>
                  <a:pt x="23460" y="26541"/>
                </a:lnTo>
                <a:lnTo>
                  <a:pt x="23964" y="26340"/>
                </a:lnTo>
                <a:lnTo>
                  <a:pt x="24467" y="26179"/>
                </a:lnTo>
                <a:lnTo>
                  <a:pt x="24971" y="26038"/>
                </a:lnTo>
                <a:lnTo>
                  <a:pt x="25494" y="25917"/>
                </a:lnTo>
                <a:lnTo>
                  <a:pt x="25998" y="25816"/>
                </a:lnTo>
                <a:lnTo>
                  <a:pt x="26521" y="25756"/>
                </a:lnTo>
                <a:lnTo>
                  <a:pt x="26722" y="25736"/>
                </a:lnTo>
                <a:close/>
                <a:moveTo>
                  <a:pt x="12042" y="25736"/>
                </a:moveTo>
                <a:lnTo>
                  <a:pt x="12566" y="25776"/>
                </a:lnTo>
                <a:lnTo>
                  <a:pt x="13110" y="25857"/>
                </a:lnTo>
                <a:lnTo>
                  <a:pt x="13633" y="25957"/>
                </a:lnTo>
                <a:lnTo>
                  <a:pt x="14157" y="26098"/>
                </a:lnTo>
                <a:lnTo>
                  <a:pt x="14660" y="26259"/>
                </a:lnTo>
                <a:lnTo>
                  <a:pt x="15164" y="26481"/>
                </a:lnTo>
                <a:lnTo>
                  <a:pt x="15647" y="26722"/>
                </a:lnTo>
                <a:lnTo>
                  <a:pt x="16634" y="27246"/>
                </a:lnTo>
                <a:lnTo>
                  <a:pt x="16936" y="27407"/>
                </a:lnTo>
                <a:lnTo>
                  <a:pt x="17077" y="27488"/>
                </a:lnTo>
                <a:lnTo>
                  <a:pt x="17238" y="27548"/>
                </a:lnTo>
                <a:lnTo>
                  <a:pt x="17198" y="27608"/>
                </a:lnTo>
                <a:lnTo>
                  <a:pt x="17137" y="27709"/>
                </a:lnTo>
                <a:lnTo>
                  <a:pt x="17117" y="27810"/>
                </a:lnTo>
                <a:lnTo>
                  <a:pt x="17036" y="27931"/>
                </a:lnTo>
                <a:lnTo>
                  <a:pt x="16976" y="28072"/>
                </a:lnTo>
                <a:lnTo>
                  <a:pt x="16875" y="28354"/>
                </a:lnTo>
                <a:lnTo>
                  <a:pt x="16795" y="28615"/>
                </a:lnTo>
                <a:lnTo>
                  <a:pt x="16754" y="28837"/>
                </a:lnTo>
                <a:lnTo>
                  <a:pt x="16754" y="28877"/>
                </a:lnTo>
                <a:lnTo>
                  <a:pt x="16634" y="28837"/>
                </a:lnTo>
                <a:lnTo>
                  <a:pt x="16392" y="28756"/>
                </a:lnTo>
                <a:lnTo>
                  <a:pt x="16110" y="28696"/>
                </a:lnTo>
                <a:lnTo>
                  <a:pt x="15848" y="28656"/>
                </a:lnTo>
                <a:lnTo>
                  <a:pt x="15587" y="28635"/>
                </a:lnTo>
                <a:lnTo>
                  <a:pt x="15043" y="28635"/>
                </a:lnTo>
                <a:lnTo>
                  <a:pt x="14499" y="28676"/>
                </a:lnTo>
                <a:lnTo>
                  <a:pt x="12123" y="28857"/>
                </a:lnTo>
                <a:lnTo>
                  <a:pt x="11599" y="28897"/>
                </a:lnTo>
                <a:lnTo>
                  <a:pt x="11056" y="28958"/>
                </a:lnTo>
                <a:lnTo>
                  <a:pt x="10774" y="28998"/>
                </a:lnTo>
                <a:lnTo>
                  <a:pt x="10512" y="29058"/>
                </a:lnTo>
                <a:lnTo>
                  <a:pt x="10250" y="29139"/>
                </a:lnTo>
                <a:lnTo>
                  <a:pt x="10029" y="29260"/>
                </a:lnTo>
                <a:lnTo>
                  <a:pt x="9928" y="28958"/>
                </a:lnTo>
                <a:lnTo>
                  <a:pt x="9827" y="28656"/>
                </a:lnTo>
                <a:lnTo>
                  <a:pt x="9767" y="28374"/>
                </a:lnTo>
                <a:lnTo>
                  <a:pt x="9727" y="28092"/>
                </a:lnTo>
                <a:lnTo>
                  <a:pt x="9727" y="27790"/>
                </a:lnTo>
                <a:lnTo>
                  <a:pt x="9706" y="27508"/>
                </a:lnTo>
                <a:lnTo>
                  <a:pt x="9727" y="27206"/>
                </a:lnTo>
                <a:lnTo>
                  <a:pt x="9787" y="26924"/>
                </a:lnTo>
                <a:lnTo>
                  <a:pt x="9908" y="26360"/>
                </a:lnTo>
                <a:lnTo>
                  <a:pt x="9968" y="26138"/>
                </a:lnTo>
                <a:lnTo>
                  <a:pt x="10008" y="25897"/>
                </a:lnTo>
                <a:lnTo>
                  <a:pt x="10472" y="25816"/>
                </a:lnTo>
                <a:lnTo>
                  <a:pt x="10713" y="25776"/>
                </a:lnTo>
                <a:lnTo>
                  <a:pt x="10975" y="25756"/>
                </a:lnTo>
                <a:lnTo>
                  <a:pt x="11499" y="25736"/>
                </a:lnTo>
                <a:close/>
                <a:moveTo>
                  <a:pt x="19453" y="27729"/>
                </a:moveTo>
                <a:lnTo>
                  <a:pt x="19594" y="27749"/>
                </a:lnTo>
                <a:lnTo>
                  <a:pt x="19715" y="27770"/>
                </a:lnTo>
                <a:lnTo>
                  <a:pt x="19856" y="27810"/>
                </a:lnTo>
                <a:lnTo>
                  <a:pt x="19976" y="27870"/>
                </a:lnTo>
                <a:lnTo>
                  <a:pt x="20097" y="27931"/>
                </a:lnTo>
                <a:lnTo>
                  <a:pt x="20198" y="28011"/>
                </a:lnTo>
                <a:lnTo>
                  <a:pt x="20299" y="28112"/>
                </a:lnTo>
                <a:lnTo>
                  <a:pt x="20399" y="28233"/>
                </a:lnTo>
                <a:lnTo>
                  <a:pt x="20480" y="28354"/>
                </a:lnTo>
                <a:lnTo>
                  <a:pt x="20540" y="28495"/>
                </a:lnTo>
                <a:lnTo>
                  <a:pt x="20581" y="28635"/>
                </a:lnTo>
                <a:lnTo>
                  <a:pt x="20621" y="28776"/>
                </a:lnTo>
                <a:lnTo>
                  <a:pt x="20641" y="28938"/>
                </a:lnTo>
                <a:lnTo>
                  <a:pt x="20661" y="29079"/>
                </a:lnTo>
                <a:lnTo>
                  <a:pt x="20641" y="29240"/>
                </a:lnTo>
                <a:lnTo>
                  <a:pt x="20621" y="29381"/>
                </a:lnTo>
                <a:lnTo>
                  <a:pt x="20601" y="29542"/>
                </a:lnTo>
                <a:lnTo>
                  <a:pt x="20540" y="29683"/>
                </a:lnTo>
                <a:lnTo>
                  <a:pt x="20480" y="29803"/>
                </a:lnTo>
                <a:lnTo>
                  <a:pt x="20399" y="29924"/>
                </a:lnTo>
                <a:lnTo>
                  <a:pt x="20299" y="30045"/>
                </a:lnTo>
                <a:lnTo>
                  <a:pt x="20178" y="30146"/>
                </a:lnTo>
                <a:lnTo>
                  <a:pt x="20057" y="30246"/>
                </a:lnTo>
                <a:lnTo>
                  <a:pt x="20037" y="30226"/>
                </a:lnTo>
                <a:lnTo>
                  <a:pt x="19976" y="30206"/>
                </a:lnTo>
                <a:lnTo>
                  <a:pt x="19896" y="30186"/>
                </a:lnTo>
                <a:lnTo>
                  <a:pt x="19755" y="30186"/>
                </a:lnTo>
                <a:lnTo>
                  <a:pt x="19674" y="30226"/>
                </a:lnTo>
                <a:lnTo>
                  <a:pt x="19614" y="30267"/>
                </a:lnTo>
                <a:lnTo>
                  <a:pt x="19554" y="30307"/>
                </a:lnTo>
                <a:lnTo>
                  <a:pt x="19513" y="30367"/>
                </a:lnTo>
                <a:lnTo>
                  <a:pt x="19473" y="30448"/>
                </a:lnTo>
                <a:lnTo>
                  <a:pt x="19070" y="30448"/>
                </a:lnTo>
                <a:lnTo>
                  <a:pt x="18849" y="30408"/>
                </a:lnTo>
                <a:lnTo>
                  <a:pt x="18647" y="30327"/>
                </a:lnTo>
                <a:lnTo>
                  <a:pt x="18466" y="30246"/>
                </a:lnTo>
                <a:lnTo>
                  <a:pt x="18305" y="30106"/>
                </a:lnTo>
                <a:lnTo>
                  <a:pt x="18144" y="29965"/>
                </a:lnTo>
                <a:lnTo>
                  <a:pt x="18023" y="29783"/>
                </a:lnTo>
                <a:lnTo>
                  <a:pt x="17943" y="29642"/>
                </a:lnTo>
                <a:lnTo>
                  <a:pt x="17882" y="29501"/>
                </a:lnTo>
                <a:lnTo>
                  <a:pt x="17842" y="29360"/>
                </a:lnTo>
                <a:lnTo>
                  <a:pt x="17822" y="29199"/>
                </a:lnTo>
                <a:lnTo>
                  <a:pt x="17802" y="29038"/>
                </a:lnTo>
                <a:lnTo>
                  <a:pt x="17802" y="28877"/>
                </a:lnTo>
                <a:lnTo>
                  <a:pt x="17842" y="28555"/>
                </a:lnTo>
                <a:lnTo>
                  <a:pt x="17842" y="28495"/>
                </a:lnTo>
                <a:lnTo>
                  <a:pt x="17963" y="28454"/>
                </a:lnTo>
                <a:lnTo>
                  <a:pt x="18063" y="28394"/>
                </a:lnTo>
                <a:lnTo>
                  <a:pt x="18164" y="28313"/>
                </a:lnTo>
                <a:lnTo>
                  <a:pt x="18245" y="28213"/>
                </a:lnTo>
                <a:lnTo>
                  <a:pt x="18325" y="28112"/>
                </a:lnTo>
                <a:lnTo>
                  <a:pt x="18426" y="28031"/>
                </a:lnTo>
                <a:lnTo>
                  <a:pt x="18527" y="27951"/>
                </a:lnTo>
                <a:lnTo>
                  <a:pt x="18647" y="27870"/>
                </a:lnTo>
                <a:lnTo>
                  <a:pt x="18768" y="27830"/>
                </a:lnTo>
                <a:lnTo>
                  <a:pt x="18909" y="27770"/>
                </a:lnTo>
                <a:lnTo>
                  <a:pt x="19030" y="27749"/>
                </a:lnTo>
                <a:lnTo>
                  <a:pt x="19171" y="27729"/>
                </a:lnTo>
                <a:close/>
                <a:moveTo>
                  <a:pt x="15325" y="29924"/>
                </a:moveTo>
                <a:lnTo>
                  <a:pt x="15566" y="29944"/>
                </a:lnTo>
                <a:lnTo>
                  <a:pt x="15808" y="29965"/>
                </a:lnTo>
                <a:lnTo>
                  <a:pt x="16090" y="30045"/>
                </a:lnTo>
                <a:lnTo>
                  <a:pt x="16332" y="30146"/>
                </a:lnTo>
                <a:lnTo>
                  <a:pt x="16030" y="30246"/>
                </a:lnTo>
                <a:lnTo>
                  <a:pt x="15727" y="30347"/>
                </a:lnTo>
                <a:lnTo>
                  <a:pt x="15184" y="30488"/>
                </a:lnTo>
                <a:lnTo>
                  <a:pt x="14922" y="30528"/>
                </a:lnTo>
                <a:lnTo>
                  <a:pt x="14640" y="30569"/>
                </a:lnTo>
                <a:lnTo>
                  <a:pt x="14378" y="30589"/>
                </a:lnTo>
                <a:lnTo>
                  <a:pt x="14096" y="30609"/>
                </a:lnTo>
                <a:lnTo>
                  <a:pt x="13835" y="30589"/>
                </a:lnTo>
                <a:lnTo>
                  <a:pt x="13553" y="30569"/>
                </a:lnTo>
                <a:lnTo>
                  <a:pt x="13150" y="30508"/>
                </a:lnTo>
                <a:lnTo>
                  <a:pt x="12747" y="30408"/>
                </a:lnTo>
                <a:lnTo>
                  <a:pt x="12344" y="30287"/>
                </a:lnTo>
                <a:lnTo>
                  <a:pt x="11942" y="30146"/>
                </a:lnTo>
                <a:lnTo>
                  <a:pt x="13875" y="30025"/>
                </a:lnTo>
                <a:lnTo>
                  <a:pt x="14841" y="29944"/>
                </a:lnTo>
                <a:lnTo>
                  <a:pt x="15325" y="29924"/>
                </a:lnTo>
                <a:close/>
                <a:moveTo>
                  <a:pt x="21769" y="29703"/>
                </a:moveTo>
                <a:lnTo>
                  <a:pt x="22071" y="29824"/>
                </a:lnTo>
                <a:lnTo>
                  <a:pt x="22393" y="29884"/>
                </a:lnTo>
                <a:lnTo>
                  <a:pt x="22715" y="29944"/>
                </a:lnTo>
                <a:lnTo>
                  <a:pt x="23057" y="29985"/>
                </a:lnTo>
                <a:lnTo>
                  <a:pt x="23722" y="30025"/>
                </a:lnTo>
                <a:lnTo>
                  <a:pt x="24366" y="30045"/>
                </a:lnTo>
                <a:lnTo>
                  <a:pt x="25776" y="30106"/>
                </a:lnTo>
                <a:lnTo>
                  <a:pt x="26199" y="30126"/>
                </a:lnTo>
                <a:lnTo>
                  <a:pt x="26642" y="30146"/>
                </a:lnTo>
                <a:lnTo>
                  <a:pt x="26642" y="30206"/>
                </a:lnTo>
                <a:lnTo>
                  <a:pt x="26662" y="30246"/>
                </a:lnTo>
                <a:lnTo>
                  <a:pt x="26219" y="30428"/>
                </a:lnTo>
                <a:lnTo>
                  <a:pt x="25756" y="30569"/>
                </a:lnTo>
                <a:lnTo>
                  <a:pt x="25293" y="30649"/>
                </a:lnTo>
                <a:lnTo>
                  <a:pt x="24830" y="30710"/>
                </a:lnTo>
                <a:lnTo>
                  <a:pt x="24346" y="30750"/>
                </a:lnTo>
                <a:lnTo>
                  <a:pt x="23863" y="30750"/>
                </a:lnTo>
                <a:lnTo>
                  <a:pt x="23400" y="30710"/>
                </a:lnTo>
                <a:lnTo>
                  <a:pt x="22917" y="30629"/>
                </a:lnTo>
                <a:lnTo>
                  <a:pt x="22594" y="30549"/>
                </a:lnTo>
                <a:lnTo>
                  <a:pt x="22252" y="30448"/>
                </a:lnTo>
                <a:lnTo>
                  <a:pt x="21910" y="30327"/>
                </a:lnTo>
                <a:lnTo>
                  <a:pt x="21728" y="30287"/>
                </a:lnTo>
                <a:lnTo>
                  <a:pt x="21567" y="30267"/>
                </a:lnTo>
                <a:lnTo>
                  <a:pt x="21688" y="29985"/>
                </a:lnTo>
                <a:lnTo>
                  <a:pt x="21769" y="29703"/>
                </a:lnTo>
                <a:close/>
                <a:moveTo>
                  <a:pt x="8780" y="26642"/>
                </a:moveTo>
                <a:lnTo>
                  <a:pt x="8720" y="27024"/>
                </a:lnTo>
                <a:lnTo>
                  <a:pt x="8679" y="27367"/>
                </a:lnTo>
                <a:lnTo>
                  <a:pt x="8659" y="27689"/>
                </a:lnTo>
                <a:lnTo>
                  <a:pt x="8639" y="28031"/>
                </a:lnTo>
                <a:lnTo>
                  <a:pt x="8659" y="28394"/>
                </a:lnTo>
                <a:lnTo>
                  <a:pt x="8700" y="28756"/>
                </a:lnTo>
                <a:lnTo>
                  <a:pt x="8780" y="29119"/>
                </a:lnTo>
                <a:lnTo>
                  <a:pt x="8901" y="29461"/>
                </a:lnTo>
                <a:lnTo>
                  <a:pt x="8961" y="29622"/>
                </a:lnTo>
                <a:lnTo>
                  <a:pt x="9042" y="29763"/>
                </a:lnTo>
                <a:lnTo>
                  <a:pt x="9143" y="29884"/>
                </a:lnTo>
                <a:lnTo>
                  <a:pt x="9243" y="30005"/>
                </a:lnTo>
                <a:lnTo>
                  <a:pt x="9324" y="30085"/>
                </a:lnTo>
                <a:lnTo>
                  <a:pt x="9404" y="30126"/>
                </a:lnTo>
                <a:lnTo>
                  <a:pt x="9485" y="30146"/>
                </a:lnTo>
                <a:lnTo>
                  <a:pt x="9666" y="30146"/>
                </a:lnTo>
                <a:lnTo>
                  <a:pt x="9747" y="30126"/>
                </a:lnTo>
                <a:lnTo>
                  <a:pt x="9847" y="30106"/>
                </a:lnTo>
                <a:lnTo>
                  <a:pt x="9908" y="30045"/>
                </a:lnTo>
                <a:lnTo>
                  <a:pt x="9948" y="30166"/>
                </a:lnTo>
                <a:lnTo>
                  <a:pt x="10029" y="30267"/>
                </a:lnTo>
                <a:lnTo>
                  <a:pt x="10129" y="30367"/>
                </a:lnTo>
                <a:lnTo>
                  <a:pt x="10250" y="30448"/>
                </a:lnTo>
                <a:lnTo>
                  <a:pt x="10532" y="30629"/>
                </a:lnTo>
                <a:lnTo>
                  <a:pt x="10834" y="30770"/>
                </a:lnTo>
                <a:lnTo>
                  <a:pt x="10170" y="30891"/>
                </a:lnTo>
                <a:lnTo>
                  <a:pt x="9827" y="30931"/>
                </a:lnTo>
                <a:lnTo>
                  <a:pt x="9485" y="30951"/>
                </a:lnTo>
                <a:lnTo>
                  <a:pt x="9143" y="30971"/>
                </a:lnTo>
                <a:lnTo>
                  <a:pt x="8800" y="30951"/>
                </a:lnTo>
                <a:lnTo>
                  <a:pt x="8458" y="30891"/>
                </a:lnTo>
                <a:lnTo>
                  <a:pt x="8136" y="30810"/>
                </a:lnTo>
                <a:lnTo>
                  <a:pt x="7914" y="30730"/>
                </a:lnTo>
                <a:lnTo>
                  <a:pt x="7713" y="30609"/>
                </a:lnTo>
                <a:lnTo>
                  <a:pt x="7511" y="30468"/>
                </a:lnTo>
                <a:lnTo>
                  <a:pt x="7330" y="30287"/>
                </a:lnTo>
                <a:lnTo>
                  <a:pt x="7169" y="30106"/>
                </a:lnTo>
                <a:lnTo>
                  <a:pt x="7028" y="29904"/>
                </a:lnTo>
                <a:lnTo>
                  <a:pt x="6948" y="29683"/>
                </a:lnTo>
                <a:lnTo>
                  <a:pt x="6927" y="29562"/>
                </a:lnTo>
                <a:lnTo>
                  <a:pt x="6907" y="29441"/>
                </a:lnTo>
                <a:lnTo>
                  <a:pt x="6927" y="29320"/>
                </a:lnTo>
                <a:lnTo>
                  <a:pt x="6948" y="29179"/>
                </a:lnTo>
                <a:lnTo>
                  <a:pt x="6927" y="29038"/>
                </a:lnTo>
                <a:lnTo>
                  <a:pt x="6907" y="28897"/>
                </a:lnTo>
                <a:lnTo>
                  <a:pt x="6867" y="28756"/>
                </a:lnTo>
                <a:lnTo>
                  <a:pt x="6786" y="28656"/>
                </a:lnTo>
                <a:lnTo>
                  <a:pt x="6706" y="28555"/>
                </a:lnTo>
                <a:lnTo>
                  <a:pt x="6585" y="28474"/>
                </a:lnTo>
                <a:lnTo>
                  <a:pt x="6625" y="28454"/>
                </a:lnTo>
                <a:lnTo>
                  <a:pt x="6786" y="28354"/>
                </a:lnTo>
                <a:lnTo>
                  <a:pt x="6948" y="28253"/>
                </a:lnTo>
                <a:lnTo>
                  <a:pt x="7270" y="28011"/>
                </a:lnTo>
                <a:lnTo>
                  <a:pt x="7854" y="27488"/>
                </a:lnTo>
                <a:lnTo>
                  <a:pt x="8277" y="27125"/>
                </a:lnTo>
                <a:lnTo>
                  <a:pt x="8538" y="26904"/>
                </a:lnTo>
                <a:lnTo>
                  <a:pt x="8780" y="26642"/>
                </a:lnTo>
                <a:close/>
                <a:moveTo>
                  <a:pt x="12042" y="31233"/>
                </a:moveTo>
                <a:lnTo>
                  <a:pt x="12485" y="31394"/>
                </a:lnTo>
                <a:lnTo>
                  <a:pt x="12949" y="31515"/>
                </a:lnTo>
                <a:lnTo>
                  <a:pt x="12667" y="31676"/>
                </a:lnTo>
                <a:lnTo>
                  <a:pt x="12546" y="31555"/>
                </a:lnTo>
                <a:lnTo>
                  <a:pt x="12405" y="31455"/>
                </a:lnTo>
                <a:lnTo>
                  <a:pt x="12244" y="31394"/>
                </a:lnTo>
                <a:lnTo>
                  <a:pt x="12143" y="31374"/>
                </a:lnTo>
                <a:lnTo>
                  <a:pt x="12062" y="31374"/>
                </a:lnTo>
                <a:lnTo>
                  <a:pt x="12042" y="31233"/>
                </a:lnTo>
                <a:close/>
                <a:moveTo>
                  <a:pt x="20883" y="31072"/>
                </a:moveTo>
                <a:lnTo>
                  <a:pt x="20923" y="31253"/>
                </a:lnTo>
                <a:lnTo>
                  <a:pt x="20983" y="31435"/>
                </a:lnTo>
                <a:lnTo>
                  <a:pt x="21124" y="31817"/>
                </a:lnTo>
                <a:lnTo>
                  <a:pt x="21406" y="32522"/>
                </a:lnTo>
                <a:lnTo>
                  <a:pt x="21587" y="33005"/>
                </a:lnTo>
                <a:lnTo>
                  <a:pt x="21789" y="33489"/>
                </a:lnTo>
                <a:lnTo>
                  <a:pt x="22192" y="34435"/>
                </a:lnTo>
                <a:lnTo>
                  <a:pt x="23138" y="36731"/>
                </a:lnTo>
                <a:lnTo>
                  <a:pt x="23078" y="36690"/>
                </a:lnTo>
                <a:lnTo>
                  <a:pt x="22151" y="36247"/>
                </a:lnTo>
                <a:lnTo>
                  <a:pt x="21688" y="36026"/>
                </a:lnTo>
                <a:lnTo>
                  <a:pt x="21446" y="35925"/>
                </a:lnTo>
                <a:lnTo>
                  <a:pt x="21205" y="35865"/>
                </a:lnTo>
                <a:lnTo>
                  <a:pt x="21104" y="35825"/>
                </a:lnTo>
                <a:lnTo>
                  <a:pt x="21003" y="35825"/>
                </a:lnTo>
                <a:lnTo>
                  <a:pt x="20903" y="35845"/>
                </a:lnTo>
                <a:lnTo>
                  <a:pt x="20822" y="35865"/>
                </a:lnTo>
                <a:lnTo>
                  <a:pt x="20863" y="35301"/>
                </a:lnTo>
                <a:lnTo>
                  <a:pt x="20883" y="34737"/>
                </a:lnTo>
                <a:lnTo>
                  <a:pt x="20903" y="34173"/>
                </a:lnTo>
                <a:lnTo>
                  <a:pt x="20883" y="33589"/>
                </a:lnTo>
                <a:lnTo>
                  <a:pt x="20842" y="33166"/>
                </a:lnTo>
                <a:lnTo>
                  <a:pt x="20802" y="32723"/>
                </a:lnTo>
                <a:lnTo>
                  <a:pt x="20681" y="31857"/>
                </a:lnTo>
                <a:lnTo>
                  <a:pt x="20601" y="31253"/>
                </a:lnTo>
                <a:lnTo>
                  <a:pt x="20883" y="31072"/>
                </a:lnTo>
                <a:close/>
                <a:moveTo>
                  <a:pt x="17661" y="31072"/>
                </a:moveTo>
                <a:lnTo>
                  <a:pt x="17862" y="31233"/>
                </a:lnTo>
                <a:lnTo>
                  <a:pt x="18063" y="31354"/>
                </a:lnTo>
                <a:lnTo>
                  <a:pt x="18285" y="31455"/>
                </a:lnTo>
                <a:lnTo>
                  <a:pt x="18527" y="31515"/>
                </a:lnTo>
                <a:lnTo>
                  <a:pt x="18768" y="31576"/>
                </a:lnTo>
                <a:lnTo>
                  <a:pt x="19010" y="31596"/>
                </a:lnTo>
                <a:lnTo>
                  <a:pt x="19272" y="31616"/>
                </a:lnTo>
                <a:lnTo>
                  <a:pt x="19513" y="31596"/>
                </a:lnTo>
                <a:lnTo>
                  <a:pt x="19634" y="32301"/>
                </a:lnTo>
                <a:lnTo>
                  <a:pt x="19715" y="33005"/>
                </a:lnTo>
                <a:lnTo>
                  <a:pt x="19775" y="33710"/>
                </a:lnTo>
                <a:lnTo>
                  <a:pt x="19775" y="34395"/>
                </a:lnTo>
                <a:lnTo>
                  <a:pt x="19755" y="35100"/>
                </a:lnTo>
                <a:lnTo>
                  <a:pt x="19715" y="35804"/>
                </a:lnTo>
                <a:lnTo>
                  <a:pt x="19614" y="36489"/>
                </a:lnTo>
                <a:lnTo>
                  <a:pt x="19493" y="37174"/>
                </a:lnTo>
                <a:lnTo>
                  <a:pt x="19352" y="37838"/>
                </a:lnTo>
                <a:lnTo>
                  <a:pt x="19151" y="38523"/>
                </a:lnTo>
                <a:lnTo>
                  <a:pt x="19111" y="38684"/>
                </a:lnTo>
                <a:lnTo>
                  <a:pt x="19030" y="38825"/>
                </a:lnTo>
                <a:lnTo>
                  <a:pt x="18869" y="38563"/>
                </a:lnTo>
                <a:lnTo>
                  <a:pt x="18446" y="37959"/>
                </a:lnTo>
                <a:lnTo>
                  <a:pt x="18023" y="37355"/>
                </a:lnTo>
                <a:lnTo>
                  <a:pt x="17922" y="37254"/>
                </a:lnTo>
                <a:lnTo>
                  <a:pt x="17822" y="37154"/>
                </a:lnTo>
                <a:lnTo>
                  <a:pt x="17701" y="37093"/>
                </a:lnTo>
                <a:lnTo>
                  <a:pt x="17560" y="37053"/>
                </a:lnTo>
                <a:lnTo>
                  <a:pt x="17419" y="37053"/>
                </a:lnTo>
                <a:lnTo>
                  <a:pt x="17298" y="37073"/>
                </a:lnTo>
                <a:lnTo>
                  <a:pt x="17157" y="37133"/>
                </a:lnTo>
                <a:lnTo>
                  <a:pt x="17036" y="37234"/>
                </a:lnTo>
                <a:lnTo>
                  <a:pt x="16070" y="38201"/>
                </a:lnTo>
                <a:lnTo>
                  <a:pt x="16070" y="38201"/>
                </a:lnTo>
                <a:lnTo>
                  <a:pt x="16170" y="37436"/>
                </a:lnTo>
                <a:lnTo>
                  <a:pt x="16271" y="36650"/>
                </a:lnTo>
                <a:lnTo>
                  <a:pt x="16412" y="35885"/>
                </a:lnTo>
                <a:lnTo>
                  <a:pt x="16573" y="35100"/>
                </a:lnTo>
                <a:lnTo>
                  <a:pt x="16674" y="34596"/>
                </a:lnTo>
                <a:lnTo>
                  <a:pt x="16795" y="34093"/>
                </a:lnTo>
                <a:lnTo>
                  <a:pt x="17077" y="33086"/>
                </a:lnTo>
                <a:lnTo>
                  <a:pt x="17379" y="32079"/>
                </a:lnTo>
                <a:lnTo>
                  <a:pt x="17661" y="31072"/>
                </a:lnTo>
                <a:close/>
                <a:moveTo>
                  <a:pt x="11922" y="0"/>
                </a:moveTo>
                <a:lnTo>
                  <a:pt x="11821" y="40"/>
                </a:lnTo>
                <a:lnTo>
                  <a:pt x="11740" y="81"/>
                </a:lnTo>
                <a:lnTo>
                  <a:pt x="11660" y="121"/>
                </a:lnTo>
                <a:lnTo>
                  <a:pt x="11579" y="181"/>
                </a:lnTo>
                <a:lnTo>
                  <a:pt x="11519" y="262"/>
                </a:lnTo>
                <a:lnTo>
                  <a:pt x="11478" y="342"/>
                </a:lnTo>
                <a:lnTo>
                  <a:pt x="11438" y="443"/>
                </a:lnTo>
                <a:lnTo>
                  <a:pt x="11398" y="524"/>
                </a:lnTo>
                <a:lnTo>
                  <a:pt x="11378" y="624"/>
                </a:lnTo>
                <a:lnTo>
                  <a:pt x="11378" y="725"/>
                </a:lnTo>
                <a:lnTo>
                  <a:pt x="11398" y="826"/>
                </a:lnTo>
                <a:lnTo>
                  <a:pt x="11418" y="926"/>
                </a:lnTo>
                <a:lnTo>
                  <a:pt x="11458" y="1007"/>
                </a:lnTo>
                <a:lnTo>
                  <a:pt x="12465" y="2900"/>
                </a:lnTo>
                <a:lnTo>
                  <a:pt x="9404" y="3303"/>
                </a:lnTo>
                <a:lnTo>
                  <a:pt x="6343" y="3726"/>
                </a:lnTo>
                <a:lnTo>
                  <a:pt x="6223" y="3766"/>
                </a:lnTo>
                <a:lnTo>
                  <a:pt x="6122" y="3806"/>
                </a:lnTo>
                <a:lnTo>
                  <a:pt x="6041" y="3866"/>
                </a:lnTo>
                <a:lnTo>
                  <a:pt x="5961" y="3947"/>
                </a:lnTo>
                <a:lnTo>
                  <a:pt x="5900" y="4028"/>
                </a:lnTo>
                <a:lnTo>
                  <a:pt x="5860" y="4128"/>
                </a:lnTo>
                <a:lnTo>
                  <a:pt x="5840" y="4229"/>
                </a:lnTo>
                <a:lnTo>
                  <a:pt x="5820" y="4330"/>
                </a:lnTo>
                <a:lnTo>
                  <a:pt x="5820" y="4450"/>
                </a:lnTo>
                <a:lnTo>
                  <a:pt x="5820" y="4551"/>
                </a:lnTo>
                <a:lnTo>
                  <a:pt x="5840" y="4672"/>
                </a:lnTo>
                <a:lnTo>
                  <a:pt x="5880" y="4773"/>
                </a:lnTo>
                <a:lnTo>
                  <a:pt x="5921" y="4853"/>
                </a:lnTo>
                <a:lnTo>
                  <a:pt x="6001" y="4934"/>
                </a:lnTo>
                <a:lnTo>
                  <a:pt x="6062" y="5014"/>
                </a:lnTo>
                <a:lnTo>
                  <a:pt x="6162" y="5075"/>
                </a:lnTo>
                <a:lnTo>
                  <a:pt x="8156" y="6102"/>
                </a:lnTo>
                <a:lnTo>
                  <a:pt x="1853" y="8840"/>
                </a:lnTo>
                <a:lnTo>
                  <a:pt x="1732" y="8901"/>
                </a:lnTo>
                <a:lnTo>
                  <a:pt x="1651" y="8961"/>
                </a:lnTo>
                <a:lnTo>
                  <a:pt x="1571" y="9042"/>
                </a:lnTo>
                <a:lnTo>
                  <a:pt x="1531" y="9122"/>
                </a:lnTo>
                <a:lnTo>
                  <a:pt x="1490" y="9223"/>
                </a:lnTo>
                <a:lnTo>
                  <a:pt x="1490" y="9324"/>
                </a:lnTo>
                <a:lnTo>
                  <a:pt x="1490" y="9424"/>
                </a:lnTo>
                <a:lnTo>
                  <a:pt x="1490" y="9525"/>
                </a:lnTo>
                <a:lnTo>
                  <a:pt x="1531" y="9626"/>
                </a:lnTo>
                <a:lnTo>
                  <a:pt x="1571" y="9726"/>
                </a:lnTo>
                <a:lnTo>
                  <a:pt x="1631" y="9827"/>
                </a:lnTo>
                <a:lnTo>
                  <a:pt x="1692" y="9908"/>
                </a:lnTo>
                <a:lnTo>
                  <a:pt x="1752" y="9988"/>
                </a:lnTo>
                <a:lnTo>
                  <a:pt x="1833" y="10069"/>
                </a:lnTo>
                <a:lnTo>
                  <a:pt x="1933" y="10129"/>
                </a:lnTo>
                <a:lnTo>
                  <a:pt x="2014" y="10169"/>
                </a:lnTo>
                <a:lnTo>
                  <a:pt x="3645" y="10774"/>
                </a:lnTo>
                <a:lnTo>
                  <a:pt x="3303" y="11176"/>
                </a:lnTo>
                <a:lnTo>
                  <a:pt x="2960" y="11599"/>
                </a:lnTo>
                <a:lnTo>
                  <a:pt x="2638" y="12022"/>
                </a:lnTo>
                <a:lnTo>
                  <a:pt x="2356" y="12465"/>
                </a:lnTo>
                <a:lnTo>
                  <a:pt x="2074" y="12908"/>
                </a:lnTo>
                <a:lnTo>
                  <a:pt x="1833" y="13391"/>
                </a:lnTo>
                <a:lnTo>
                  <a:pt x="1591" y="13875"/>
                </a:lnTo>
                <a:lnTo>
                  <a:pt x="1370" y="14358"/>
                </a:lnTo>
                <a:lnTo>
                  <a:pt x="1349" y="14439"/>
                </a:lnTo>
                <a:lnTo>
                  <a:pt x="1349" y="14519"/>
                </a:lnTo>
                <a:lnTo>
                  <a:pt x="1349" y="14680"/>
                </a:lnTo>
                <a:lnTo>
                  <a:pt x="1410" y="14841"/>
                </a:lnTo>
                <a:lnTo>
                  <a:pt x="1490" y="14982"/>
                </a:lnTo>
                <a:lnTo>
                  <a:pt x="1611" y="15103"/>
                </a:lnTo>
                <a:lnTo>
                  <a:pt x="1752" y="15204"/>
                </a:lnTo>
                <a:lnTo>
                  <a:pt x="1913" y="15264"/>
                </a:lnTo>
                <a:lnTo>
                  <a:pt x="1994" y="15284"/>
                </a:lnTo>
                <a:lnTo>
                  <a:pt x="2074" y="15284"/>
                </a:lnTo>
                <a:lnTo>
                  <a:pt x="2678" y="15224"/>
                </a:lnTo>
                <a:lnTo>
                  <a:pt x="61" y="20943"/>
                </a:lnTo>
                <a:lnTo>
                  <a:pt x="20" y="21064"/>
                </a:lnTo>
                <a:lnTo>
                  <a:pt x="0" y="21165"/>
                </a:lnTo>
                <a:lnTo>
                  <a:pt x="0" y="21265"/>
                </a:lnTo>
                <a:lnTo>
                  <a:pt x="0" y="21366"/>
                </a:lnTo>
                <a:lnTo>
                  <a:pt x="20" y="21487"/>
                </a:lnTo>
                <a:lnTo>
                  <a:pt x="40" y="21587"/>
                </a:lnTo>
                <a:lnTo>
                  <a:pt x="81" y="21668"/>
                </a:lnTo>
                <a:lnTo>
                  <a:pt x="121" y="21769"/>
                </a:lnTo>
                <a:lnTo>
                  <a:pt x="202" y="21849"/>
                </a:lnTo>
                <a:lnTo>
                  <a:pt x="262" y="21910"/>
                </a:lnTo>
                <a:lnTo>
                  <a:pt x="343" y="21970"/>
                </a:lnTo>
                <a:lnTo>
                  <a:pt x="443" y="22010"/>
                </a:lnTo>
                <a:lnTo>
                  <a:pt x="544" y="22030"/>
                </a:lnTo>
                <a:lnTo>
                  <a:pt x="645" y="22051"/>
                </a:lnTo>
                <a:lnTo>
                  <a:pt x="765" y="22051"/>
                </a:lnTo>
                <a:lnTo>
                  <a:pt x="886" y="22010"/>
                </a:lnTo>
                <a:lnTo>
                  <a:pt x="1168" y="21930"/>
                </a:lnTo>
                <a:lnTo>
                  <a:pt x="1450" y="21869"/>
                </a:lnTo>
                <a:lnTo>
                  <a:pt x="1732" y="21849"/>
                </a:lnTo>
                <a:lnTo>
                  <a:pt x="2034" y="21829"/>
                </a:lnTo>
                <a:lnTo>
                  <a:pt x="2316" y="21849"/>
                </a:lnTo>
                <a:lnTo>
                  <a:pt x="2598" y="21889"/>
                </a:lnTo>
                <a:lnTo>
                  <a:pt x="2880" y="21950"/>
                </a:lnTo>
                <a:lnTo>
                  <a:pt x="3162" y="22051"/>
                </a:lnTo>
                <a:lnTo>
                  <a:pt x="1833" y="26863"/>
                </a:lnTo>
                <a:lnTo>
                  <a:pt x="1792" y="27004"/>
                </a:lnTo>
                <a:lnTo>
                  <a:pt x="1792" y="27145"/>
                </a:lnTo>
                <a:lnTo>
                  <a:pt x="1833" y="27266"/>
                </a:lnTo>
                <a:lnTo>
                  <a:pt x="1873" y="27387"/>
                </a:lnTo>
                <a:lnTo>
                  <a:pt x="1933" y="27488"/>
                </a:lnTo>
                <a:lnTo>
                  <a:pt x="2034" y="27568"/>
                </a:lnTo>
                <a:lnTo>
                  <a:pt x="2135" y="27649"/>
                </a:lnTo>
                <a:lnTo>
                  <a:pt x="2235" y="27689"/>
                </a:lnTo>
                <a:lnTo>
                  <a:pt x="2356" y="27729"/>
                </a:lnTo>
                <a:lnTo>
                  <a:pt x="2477" y="27749"/>
                </a:lnTo>
                <a:lnTo>
                  <a:pt x="2598" y="27749"/>
                </a:lnTo>
                <a:lnTo>
                  <a:pt x="2719" y="27729"/>
                </a:lnTo>
                <a:lnTo>
                  <a:pt x="2840" y="27689"/>
                </a:lnTo>
                <a:lnTo>
                  <a:pt x="2960" y="27629"/>
                </a:lnTo>
                <a:lnTo>
                  <a:pt x="3061" y="27528"/>
                </a:lnTo>
                <a:lnTo>
                  <a:pt x="3142" y="27427"/>
                </a:lnTo>
                <a:lnTo>
                  <a:pt x="3222" y="27327"/>
                </a:lnTo>
                <a:lnTo>
                  <a:pt x="3303" y="27266"/>
                </a:lnTo>
                <a:lnTo>
                  <a:pt x="3403" y="27246"/>
                </a:lnTo>
                <a:lnTo>
                  <a:pt x="3504" y="27246"/>
                </a:lnTo>
                <a:lnTo>
                  <a:pt x="3605" y="27266"/>
                </a:lnTo>
                <a:lnTo>
                  <a:pt x="3685" y="27327"/>
                </a:lnTo>
                <a:lnTo>
                  <a:pt x="3786" y="27387"/>
                </a:lnTo>
                <a:lnTo>
                  <a:pt x="3846" y="27488"/>
                </a:lnTo>
                <a:lnTo>
                  <a:pt x="3887" y="27568"/>
                </a:lnTo>
                <a:lnTo>
                  <a:pt x="3907" y="27669"/>
                </a:lnTo>
                <a:lnTo>
                  <a:pt x="3947" y="27890"/>
                </a:lnTo>
                <a:lnTo>
                  <a:pt x="3947" y="28333"/>
                </a:lnTo>
                <a:lnTo>
                  <a:pt x="3987" y="28635"/>
                </a:lnTo>
                <a:lnTo>
                  <a:pt x="4028" y="28917"/>
                </a:lnTo>
                <a:lnTo>
                  <a:pt x="4108" y="29199"/>
                </a:lnTo>
                <a:lnTo>
                  <a:pt x="4209" y="29481"/>
                </a:lnTo>
                <a:lnTo>
                  <a:pt x="4330" y="29723"/>
                </a:lnTo>
                <a:lnTo>
                  <a:pt x="4471" y="29904"/>
                </a:lnTo>
                <a:lnTo>
                  <a:pt x="4632" y="30085"/>
                </a:lnTo>
                <a:lnTo>
                  <a:pt x="4833" y="30226"/>
                </a:lnTo>
                <a:lnTo>
                  <a:pt x="5035" y="30327"/>
                </a:lnTo>
                <a:lnTo>
                  <a:pt x="5256" y="30387"/>
                </a:lnTo>
                <a:lnTo>
                  <a:pt x="5478" y="30428"/>
                </a:lnTo>
                <a:lnTo>
                  <a:pt x="5739" y="30428"/>
                </a:lnTo>
                <a:lnTo>
                  <a:pt x="5860" y="30669"/>
                </a:lnTo>
                <a:lnTo>
                  <a:pt x="6001" y="30891"/>
                </a:lnTo>
                <a:lnTo>
                  <a:pt x="6162" y="31112"/>
                </a:lnTo>
                <a:lnTo>
                  <a:pt x="6343" y="31314"/>
                </a:lnTo>
                <a:lnTo>
                  <a:pt x="6545" y="31515"/>
                </a:lnTo>
                <a:lnTo>
                  <a:pt x="6766" y="31676"/>
                </a:lnTo>
                <a:lnTo>
                  <a:pt x="7008" y="31837"/>
                </a:lnTo>
                <a:lnTo>
                  <a:pt x="7250" y="31978"/>
                </a:lnTo>
                <a:lnTo>
                  <a:pt x="7451" y="32079"/>
                </a:lnTo>
                <a:lnTo>
                  <a:pt x="7652" y="32160"/>
                </a:lnTo>
                <a:lnTo>
                  <a:pt x="7874" y="32240"/>
                </a:lnTo>
                <a:lnTo>
                  <a:pt x="8095" y="32280"/>
                </a:lnTo>
                <a:lnTo>
                  <a:pt x="8518" y="32361"/>
                </a:lnTo>
                <a:lnTo>
                  <a:pt x="8961" y="32401"/>
                </a:lnTo>
                <a:lnTo>
                  <a:pt x="9404" y="32401"/>
                </a:lnTo>
                <a:lnTo>
                  <a:pt x="9847" y="32361"/>
                </a:lnTo>
                <a:lnTo>
                  <a:pt x="10311" y="32301"/>
                </a:lnTo>
                <a:lnTo>
                  <a:pt x="10754" y="32240"/>
                </a:lnTo>
                <a:lnTo>
                  <a:pt x="10814" y="32764"/>
                </a:lnTo>
                <a:lnTo>
                  <a:pt x="10834" y="32864"/>
                </a:lnTo>
                <a:lnTo>
                  <a:pt x="10874" y="32945"/>
                </a:lnTo>
                <a:lnTo>
                  <a:pt x="10915" y="33025"/>
                </a:lnTo>
                <a:lnTo>
                  <a:pt x="10975" y="33106"/>
                </a:lnTo>
                <a:lnTo>
                  <a:pt x="11056" y="33146"/>
                </a:lnTo>
                <a:lnTo>
                  <a:pt x="11136" y="33187"/>
                </a:lnTo>
                <a:lnTo>
                  <a:pt x="11317" y="33247"/>
                </a:lnTo>
                <a:lnTo>
                  <a:pt x="11499" y="33267"/>
                </a:lnTo>
                <a:lnTo>
                  <a:pt x="11680" y="33227"/>
                </a:lnTo>
                <a:lnTo>
                  <a:pt x="11861" y="33166"/>
                </a:lnTo>
                <a:lnTo>
                  <a:pt x="12022" y="33066"/>
                </a:lnTo>
                <a:lnTo>
                  <a:pt x="12606" y="32582"/>
                </a:lnTo>
                <a:lnTo>
                  <a:pt x="12828" y="32522"/>
                </a:lnTo>
                <a:lnTo>
                  <a:pt x="13069" y="32441"/>
                </a:lnTo>
                <a:lnTo>
                  <a:pt x="13532" y="32260"/>
                </a:lnTo>
                <a:lnTo>
                  <a:pt x="14419" y="31857"/>
                </a:lnTo>
                <a:lnTo>
                  <a:pt x="14499" y="31817"/>
                </a:lnTo>
                <a:lnTo>
                  <a:pt x="14560" y="31777"/>
                </a:lnTo>
                <a:lnTo>
                  <a:pt x="14600" y="31717"/>
                </a:lnTo>
                <a:lnTo>
                  <a:pt x="14620" y="31656"/>
                </a:lnTo>
                <a:lnTo>
                  <a:pt x="14942" y="31616"/>
                </a:lnTo>
                <a:lnTo>
                  <a:pt x="15244" y="31576"/>
                </a:lnTo>
                <a:lnTo>
                  <a:pt x="15566" y="31515"/>
                </a:lnTo>
                <a:lnTo>
                  <a:pt x="15868" y="31435"/>
                </a:lnTo>
                <a:lnTo>
                  <a:pt x="16573" y="31233"/>
                </a:lnTo>
                <a:lnTo>
                  <a:pt x="16392" y="31656"/>
                </a:lnTo>
                <a:lnTo>
                  <a:pt x="16231" y="32099"/>
                </a:lnTo>
                <a:lnTo>
                  <a:pt x="16070" y="32542"/>
                </a:lnTo>
                <a:lnTo>
                  <a:pt x="15929" y="32985"/>
                </a:lnTo>
                <a:lnTo>
                  <a:pt x="15667" y="33891"/>
                </a:lnTo>
                <a:lnTo>
                  <a:pt x="15425" y="34798"/>
                </a:lnTo>
                <a:lnTo>
                  <a:pt x="15284" y="35422"/>
                </a:lnTo>
                <a:lnTo>
                  <a:pt x="15164" y="36046"/>
                </a:lnTo>
                <a:lnTo>
                  <a:pt x="15043" y="36670"/>
                </a:lnTo>
                <a:lnTo>
                  <a:pt x="14942" y="37295"/>
                </a:lnTo>
                <a:lnTo>
                  <a:pt x="14862" y="37939"/>
                </a:lnTo>
                <a:lnTo>
                  <a:pt x="14801" y="38563"/>
                </a:lnTo>
                <a:lnTo>
                  <a:pt x="14741" y="39208"/>
                </a:lnTo>
                <a:lnTo>
                  <a:pt x="14700" y="39832"/>
                </a:lnTo>
                <a:lnTo>
                  <a:pt x="14700" y="39933"/>
                </a:lnTo>
                <a:lnTo>
                  <a:pt x="14721" y="40033"/>
                </a:lnTo>
                <a:lnTo>
                  <a:pt x="14761" y="40114"/>
                </a:lnTo>
                <a:lnTo>
                  <a:pt x="14801" y="40194"/>
                </a:lnTo>
                <a:lnTo>
                  <a:pt x="14862" y="40255"/>
                </a:lnTo>
                <a:lnTo>
                  <a:pt x="14922" y="40315"/>
                </a:lnTo>
                <a:lnTo>
                  <a:pt x="15003" y="40355"/>
                </a:lnTo>
                <a:lnTo>
                  <a:pt x="15083" y="40396"/>
                </a:lnTo>
                <a:lnTo>
                  <a:pt x="15244" y="40436"/>
                </a:lnTo>
                <a:lnTo>
                  <a:pt x="15425" y="40436"/>
                </a:lnTo>
                <a:lnTo>
                  <a:pt x="15526" y="40416"/>
                </a:lnTo>
                <a:lnTo>
                  <a:pt x="15607" y="40376"/>
                </a:lnTo>
                <a:lnTo>
                  <a:pt x="15687" y="40335"/>
                </a:lnTo>
                <a:lnTo>
                  <a:pt x="15748" y="40275"/>
                </a:lnTo>
                <a:lnTo>
                  <a:pt x="17399" y="38644"/>
                </a:lnTo>
                <a:lnTo>
                  <a:pt x="17983" y="39449"/>
                </a:lnTo>
                <a:lnTo>
                  <a:pt x="18104" y="39610"/>
                </a:lnTo>
                <a:lnTo>
                  <a:pt x="18245" y="39751"/>
                </a:lnTo>
                <a:lnTo>
                  <a:pt x="18386" y="39872"/>
                </a:lnTo>
                <a:lnTo>
                  <a:pt x="18547" y="39973"/>
                </a:lnTo>
                <a:lnTo>
                  <a:pt x="18708" y="40033"/>
                </a:lnTo>
                <a:lnTo>
                  <a:pt x="18889" y="40074"/>
                </a:lnTo>
                <a:lnTo>
                  <a:pt x="19070" y="40094"/>
                </a:lnTo>
                <a:lnTo>
                  <a:pt x="19292" y="40074"/>
                </a:lnTo>
                <a:lnTo>
                  <a:pt x="19453" y="40013"/>
                </a:lnTo>
                <a:lnTo>
                  <a:pt x="19594" y="39933"/>
                </a:lnTo>
                <a:lnTo>
                  <a:pt x="19735" y="39812"/>
                </a:lnTo>
                <a:lnTo>
                  <a:pt x="19856" y="39671"/>
                </a:lnTo>
                <a:lnTo>
                  <a:pt x="19956" y="39530"/>
                </a:lnTo>
                <a:lnTo>
                  <a:pt x="20037" y="39369"/>
                </a:lnTo>
                <a:lnTo>
                  <a:pt x="20178" y="39047"/>
                </a:lnTo>
                <a:lnTo>
                  <a:pt x="20319" y="38624"/>
                </a:lnTo>
                <a:lnTo>
                  <a:pt x="20440" y="38160"/>
                </a:lnTo>
                <a:lnTo>
                  <a:pt x="20540" y="37697"/>
                </a:lnTo>
                <a:lnTo>
                  <a:pt x="20621" y="37254"/>
                </a:lnTo>
                <a:lnTo>
                  <a:pt x="20681" y="36993"/>
                </a:lnTo>
                <a:lnTo>
                  <a:pt x="20701" y="37033"/>
                </a:lnTo>
                <a:lnTo>
                  <a:pt x="20903" y="37154"/>
                </a:lnTo>
                <a:lnTo>
                  <a:pt x="21104" y="37274"/>
                </a:lnTo>
                <a:lnTo>
                  <a:pt x="21527" y="37476"/>
                </a:lnTo>
                <a:lnTo>
                  <a:pt x="22393" y="37858"/>
                </a:lnTo>
                <a:lnTo>
                  <a:pt x="24084" y="38644"/>
                </a:lnTo>
                <a:lnTo>
                  <a:pt x="24205" y="38704"/>
                </a:lnTo>
                <a:lnTo>
                  <a:pt x="24326" y="38724"/>
                </a:lnTo>
                <a:lnTo>
                  <a:pt x="24548" y="38724"/>
                </a:lnTo>
                <a:lnTo>
                  <a:pt x="24628" y="38704"/>
                </a:lnTo>
                <a:lnTo>
                  <a:pt x="24729" y="38664"/>
                </a:lnTo>
                <a:lnTo>
                  <a:pt x="24809" y="38604"/>
                </a:lnTo>
                <a:lnTo>
                  <a:pt x="24890" y="38543"/>
                </a:lnTo>
                <a:lnTo>
                  <a:pt x="24950" y="38463"/>
                </a:lnTo>
                <a:lnTo>
                  <a:pt x="24991" y="38382"/>
                </a:lnTo>
                <a:lnTo>
                  <a:pt x="25031" y="38281"/>
                </a:lnTo>
                <a:lnTo>
                  <a:pt x="25071" y="38181"/>
                </a:lnTo>
                <a:lnTo>
                  <a:pt x="25071" y="38080"/>
                </a:lnTo>
                <a:lnTo>
                  <a:pt x="25071" y="37959"/>
                </a:lnTo>
                <a:lnTo>
                  <a:pt x="25051" y="37858"/>
                </a:lnTo>
                <a:lnTo>
                  <a:pt x="25011" y="37738"/>
                </a:lnTo>
                <a:lnTo>
                  <a:pt x="24185" y="35845"/>
                </a:lnTo>
                <a:lnTo>
                  <a:pt x="23339" y="33952"/>
                </a:lnTo>
                <a:lnTo>
                  <a:pt x="22937" y="33005"/>
                </a:lnTo>
                <a:lnTo>
                  <a:pt x="22715" y="32522"/>
                </a:lnTo>
                <a:lnTo>
                  <a:pt x="22494" y="32059"/>
                </a:lnTo>
                <a:lnTo>
                  <a:pt x="22393" y="31817"/>
                </a:lnTo>
                <a:lnTo>
                  <a:pt x="22474" y="31837"/>
                </a:lnTo>
                <a:lnTo>
                  <a:pt x="22917" y="31938"/>
                </a:lnTo>
                <a:lnTo>
                  <a:pt x="23360" y="32019"/>
                </a:lnTo>
                <a:lnTo>
                  <a:pt x="23803" y="32059"/>
                </a:lnTo>
                <a:lnTo>
                  <a:pt x="24246" y="32079"/>
                </a:lnTo>
                <a:lnTo>
                  <a:pt x="24306" y="32220"/>
                </a:lnTo>
                <a:lnTo>
                  <a:pt x="24407" y="32341"/>
                </a:lnTo>
                <a:lnTo>
                  <a:pt x="24507" y="32441"/>
                </a:lnTo>
                <a:lnTo>
                  <a:pt x="24628" y="32522"/>
                </a:lnTo>
                <a:lnTo>
                  <a:pt x="24769" y="32582"/>
                </a:lnTo>
                <a:lnTo>
                  <a:pt x="24930" y="32603"/>
                </a:lnTo>
                <a:lnTo>
                  <a:pt x="25091" y="32582"/>
                </a:lnTo>
                <a:lnTo>
                  <a:pt x="25252" y="32502"/>
                </a:lnTo>
                <a:lnTo>
                  <a:pt x="25273" y="32502"/>
                </a:lnTo>
                <a:lnTo>
                  <a:pt x="25534" y="32905"/>
                </a:lnTo>
                <a:lnTo>
                  <a:pt x="25615" y="33005"/>
                </a:lnTo>
                <a:lnTo>
                  <a:pt x="25675" y="33086"/>
                </a:lnTo>
                <a:lnTo>
                  <a:pt x="25756" y="33146"/>
                </a:lnTo>
                <a:lnTo>
                  <a:pt x="25857" y="33187"/>
                </a:lnTo>
                <a:lnTo>
                  <a:pt x="25937" y="33227"/>
                </a:lnTo>
                <a:lnTo>
                  <a:pt x="26038" y="33247"/>
                </a:lnTo>
                <a:lnTo>
                  <a:pt x="26239" y="33247"/>
                </a:lnTo>
                <a:lnTo>
                  <a:pt x="26320" y="33227"/>
                </a:lnTo>
                <a:lnTo>
                  <a:pt x="26420" y="33187"/>
                </a:lnTo>
                <a:lnTo>
                  <a:pt x="26501" y="33146"/>
                </a:lnTo>
                <a:lnTo>
                  <a:pt x="26582" y="33086"/>
                </a:lnTo>
                <a:lnTo>
                  <a:pt x="26662" y="33025"/>
                </a:lnTo>
                <a:lnTo>
                  <a:pt x="26722" y="32945"/>
                </a:lnTo>
                <a:lnTo>
                  <a:pt x="26783" y="32844"/>
                </a:lnTo>
                <a:lnTo>
                  <a:pt x="26823" y="32744"/>
                </a:lnTo>
                <a:lnTo>
                  <a:pt x="26863" y="32603"/>
                </a:lnTo>
                <a:lnTo>
                  <a:pt x="26984" y="32643"/>
                </a:lnTo>
                <a:lnTo>
                  <a:pt x="27206" y="32643"/>
                </a:lnTo>
                <a:lnTo>
                  <a:pt x="27327" y="32603"/>
                </a:lnTo>
                <a:lnTo>
                  <a:pt x="27447" y="32562"/>
                </a:lnTo>
                <a:lnTo>
                  <a:pt x="27548" y="32502"/>
                </a:lnTo>
                <a:lnTo>
                  <a:pt x="27649" y="32401"/>
                </a:lnTo>
                <a:lnTo>
                  <a:pt x="27729" y="32301"/>
                </a:lnTo>
                <a:lnTo>
                  <a:pt x="28253" y="31535"/>
                </a:lnTo>
                <a:lnTo>
                  <a:pt x="28535" y="31676"/>
                </a:lnTo>
                <a:lnTo>
                  <a:pt x="28837" y="31817"/>
                </a:lnTo>
                <a:lnTo>
                  <a:pt x="29139" y="31898"/>
                </a:lnTo>
                <a:lnTo>
                  <a:pt x="29300" y="31918"/>
                </a:lnTo>
                <a:lnTo>
                  <a:pt x="29763" y="31918"/>
                </a:lnTo>
                <a:lnTo>
                  <a:pt x="29904" y="31878"/>
                </a:lnTo>
                <a:lnTo>
                  <a:pt x="30065" y="31837"/>
                </a:lnTo>
                <a:lnTo>
                  <a:pt x="30206" y="31757"/>
                </a:lnTo>
                <a:lnTo>
                  <a:pt x="30367" y="31676"/>
                </a:lnTo>
                <a:lnTo>
                  <a:pt x="30508" y="31576"/>
                </a:lnTo>
                <a:lnTo>
                  <a:pt x="30649" y="31455"/>
                </a:lnTo>
                <a:lnTo>
                  <a:pt x="30730" y="31374"/>
                </a:lnTo>
                <a:lnTo>
                  <a:pt x="30810" y="31273"/>
                </a:lnTo>
                <a:lnTo>
                  <a:pt x="30911" y="31072"/>
                </a:lnTo>
                <a:lnTo>
                  <a:pt x="30992" y="30871"/>
                </a:lnTo>
                <a:lnTo>
                  <a:pt x="31032" y="30629"/>
                </a:lnTo>
                <a:lnTo>
                  <a:pt x="31032" y="30408"/>
                </a:lnTo>
                <a:lnTo>
                  <a:pt x="31032" y="30166"/>
                </a:lnTo>
                <a:lnTo>
                  <a:pt x="30992" y="29944"/>
                </a:lnTo>
                <a:lnTo>
                  <a:pt x="30931" y="29723"/>
                </a:lnTo>
                <a:lnTo>
                  <a:pt x="30810" y="29421"/>
                </a:lnTo>
                <a:lnTo>
                  <a:pt x="30770" y="29280"/>
                </a:lnTo>
                <a:lnTo>
                  <a:pt x="30730" y="29119"/>
                </a:lnTo>
                <a:lnTo>
                  <a:pt x="30730" y="29119"/>
                </a:lnTo>
                <a:lnTo>
                  <a:pt x="31435" y="29522"/>
                </a:lnTo>
                <a:lnTo>
                  <a:pt x="31535" y="29562"/>
                </a:lnTo>
                <a:lnTo>
                  <a:pt x="31636" y="29582"/>
                </a:lnTo>
                <a:lnTo>
                  <a:pt x="31737" y="29602"/>
                </a:lnTo>
                <a:lnTo>
                  <a:pt x="31837" y="29602"/>
                </a:lnTo>
                <a:lnTo>
                  <a:pt x="31918" y="29582"/>
                </a:lnTo>
                <a:lnTo>
                  <a:pt x="32019" y="29542"/>
                </a:lnTo>
                <a:lnTo>
                  <a:pt x="32119" y="29501"/>
                </a:lnTo>
                <a:lnTo>
                  <a:pt x="32200" y="29461"/>
                </a:lnTo>
                <a:lnTo>
                  <a:pt x="32260" y="29401"/>
                </a:lnTo>
                <a:lnTo>
                  <a:pt x="32341" y="29320"/>
                </a:lnTo>
                <a:lnTo>
                  <a:pt x="32381" y="29240"/>
                </a:lnTo>
                <a:lnTo>
                  <a:pt x="32421" y="29139"/>
                </a:lnTo>
                <a:lnTo>
                  <a:pt x="32462" y="29058"/>
                </a:lnTo>
                <a:lnTo>
                  <a:pt x="32462" y="28958"/>
                </a:lnTo>
                <a:lnTo>
                  <a:pt x="32462" y="28837"/>
                </a:lnTo>
                <a:lnTo>
                  <a:pt x="32442" y="28736"/>
                </a:lnTo>
                <a:lnTo>
                  <a:pt x="32361" y="28434"/>
                </a:lnTo>
                <a:lnTo>
                  <a:pt x="32301" y="28112"/>
                </a:lnTo>
                <a:lnTo>
                  <a:pt x="32301" y="27951"/>
                </a:lnTo>
                <a:lnTo>
                  <a:pt x="32301" y="27810"/>
                </a:lnTo>
                <a:lnTo>
                  <a:pt x="32301" y="27649"/>
                </a:lnTo>
                <a:lnTo>
                  <a:pt x="32341" y="27488"/>
                </a:lnTo>
                <a:lnTo>
                  <a:pt x="32361" y="27407"/>
                </a:lnTo>
                <a:lnTo>
                  <a:pt x="32401" y="27347"/>
                </a:lnTo>
                <a:lnTo>
                  <a:pt x="32462" y="27327"/>
                </a:lnTo>
                <a:lnTo>
                  <a:pt x="32562" y="27306"/>
                </a:lnTo>
                <a:lnTo>
                  <a:pt x="33126" y="27286"/>
                </a:lnTo>
                <a:lnTo>
                  <a:pt x="33408" y="27246"/>
                </a:lnTo>
                <a:lnTo>
                  <a:pt x="33549" y="27206"/>
                </a:lnTo>
                <a:lnTo>
                  <a:pt x="33690" y="27165"/>
                </a:lnTo>
                <a:lnTo>
                  <a:pt x="33912" y="27045"/>
                </a:lnTo>
                <a:lnTo>
                  <a:pt x="34113" y="26884"/>
                </a:lnTo>
                <a:lnTo>
                  <a:pt x="34274" y="26702"/>
                </a:lnTo>
                <a:lnTo>
                  <a:pt x="34415" y="26501"/>
                </a:lnTo>
                <a:lnTo>
                  <a:pt x="34536" y="26279"/>
                </a:lnTo>
                <a:lnTo>
                  <a:pt x="34616" y="26058"/>
                </a:lnTo>
                <a:lnTo>
                  <a:pt x="34677" y="25816"/>
                </a:lnTo>
                <a:lnTo>
                  <a:pt x="34717" y="25575"/>
                </a:lnTo>
                <a:lnTo>
                  <a:pt x="34717" y="25333"/>
                </a:lnTo>
                <a:lnTo>
                  <a:pt x="34697" y="25091"/>
                </a:lnTo>
                <a:lnTo>
                  <a:pt x="34657" y="24850"/>
                </a:lnTo>
                <a:lnTo>
                  <a:pt x="34596" y="24608"/>
                </a:lnTo>
                <a:lnTo>
                  <a:pt x="34717" y="24548"/>
                </a:lnTo>
                <a:lnTo>
                  <a:pt x="34838" y="24467"/>
                </a:lnTo>
                <a:lnTo>
                  <a:pt x="34939" y="24386"/>
                </a:lnTo>
                <a:lnTo>
                  <a:pt x="35039" y="24286"/>
                </a:lnTo>
                <a:lnTo>
                  <a:pt x="35140" y="24185"/>
                </a:lnTo>
                <a:lnTo>
                  <a:pt x="35220" y="24084"/>
                </a:lnTo>
                <a:lnTo>
                  <a:pt x="35281" y="23964"/>
                </a:lnTo>
                <a:lnTo>
                  <a:pt x="35382" y="23722"/>
                </a:lnTo>
                <a:lnTo>
                  <a:pt x="35442" y="23460"/>
                </a:lnTo>
                <a:lnTo>
                  <a:pt x="35462" y="23198"/>
                </a:lnTo>
                <a:lnTo>
                  <a:pt x="35462" y="22916"/>
                </a:lnTo>
                <a:lnTo>
                  <a:pt x="35402" y="22655"/>
                </a:lnTo>
                <a:lnTo>
                  <a:pt x="35321" y="22393"/>
                </a:lnTo>
                <a:lnTo>
                  <a:pt x="35200" y="22131"/>
                </a:lnTo>
                <a:lnTo>
                  <a:pt x="35059" y="21889"/>
                </a:lnTo>
                <a:lnTo>
                  <a:pt x="34898" y="21648"/>
                </a:lnTo>
                <a:lnTo>
                  <a:pt x="34757" y="21386"/>
                </a:lnTo>
                <a:lnTo>
                  <a:pt x="34636" y="21144"/>
                </a:lnTo>
                <a:lnTo>
                  <a:pt x="34536" y="20883"/>
                </a:lnTo>
                <a:lnTo>
                  <a:pt x="34496" y="20742"/>
                </a:lnTo>
                <a:lnTo>
                  <a:pt x="34475" y="20621"/>
                </a:lnTo>
                <a:lnTo>
                  <a:pt x="34496" y="20520"/>
                </a:lnTo>
                <a:lnTo>
                  <a:pt x="34516" y="20440"/>
                </a:lnTo>
                <a:lnTo>
                  <a:pt x="34556" y="20379"/>
                </a:lnTo>
                <a:lnTo>
                  <a:pt x="34616" y="20319"/>
                </a:lnTo>
                <a:lnTo>
                  <a:pt x="34677" y="20258"/>
                </a:lnTo>
                <a:lnTo>
                  <a:pt x="34757" y="20218"/>
                </a:lnTo>
                <a:lnTo>
                  <a:pt x="34959" y="20158"/>
                </a:lnTo>
                <a:lnTo>
                  <a:pt x="35160" y="20097"/>
                </a:lnTo>
                <a:lnTo>
                  <a:pt x="35361" y="20057"/>
                </a:lnTo>
                <a:lnTo>
                  <a:pt x="35543" y="20017"/>
                </a:lnTo>
                <a:lnTo>
                  <a:pt x="35704" y="19976"/>
                </a:lnTo>
                <a:lnTo>
                  <a:pt x="35966" y="19856"/>
                </a:lnTo>
                <a:lnTo>
                  <a:pt x="36187" y="19715"/>
                </a:lnTo>
                <a:lnTo>
                  <a:pt x="36388" y="19554"/>
                </a:lnTo>
                <a:lnTo>
                  <a:pt x="36570" y="19372"/>
                </a:lnTo>
                <a:lnTo>
                  <a:pt x="36711" y="19151"/>
                </a:lnTo>
                <a:lnTo>
                  <a:pt x="36831" y="18909"/>
                </a:lnTo>
                <a:lnTo>
                  <a:pt x="36852" y="18768"/>
                </a:lnTo>
                <a:lnTo>
                  <a:pt x="36892" y="18647"/>
                </a:lnTo>
                <a:lnTo>
                  <a:pt x="36892" y="18506"/>
                </a:lnTo>
                <a:lnTo>
                  <a:pt x="36892" y="18365"/>
                </a:lnTo>
                <a:lnTo>
                  <a:pt x="36892" y="18224"/>
                </a:lnTo>
                <a:lnTo>
                  <a:pt x="36872" y="18083"/>
                </a:lnTo>
                <a:lnTo>
                  <a:pt x="36791" y="17802"/>
                </a:lnTo>
                <a:lnTo>
                  <a:pt x="36670" y="17560"/>
                </a:lnTo>
                <a:lnTo>
                  <a:pt x="36529" y="17298"/>
                </a:lnTo>
                <a:lnTo>
                  <a:pt x="36348" y="17077"/>
                </a:lnTo>
                <a:lnTo>
                  <a:pt x="36167" y="16855"/>
                </a:lnTo>
                <a:lnTo>
                  <a:pt x="35966" y="16674"/>
                </a:lnTo>
                <a:lnTo>
                  <a:pt x="35744" y="16493"/>
                </a:lnTo>
                <a:lnTo>
                  <a:pt x="35301" y="16150"/>
                </a:lnTo>
                <a:lnTo>
                  <a:pt x="35080" y="15989"/>
                </a:lnTo>
                <a:lnTo>
                  <a:pt x="34878" y="15788"/>
                </a:lnTo>
                <a:lnTo>
                  <a:pt x="34757" y="15667"/>
                </a:lnTo>
                <a:lnTo>
                  <a:pt x="34616" y="15506"/>
                </a:lnTo>
                <a:lnTo>
                  <a:pt x="34536" y="15425"/>
                </a:lnTo>
                <a:lnTo>
                  <a:pt x="34496" y="15325"/>
                </a:lnTo>
                <a:lnTo>
                  <a:pt x="34475" y="15244"/>
                </a:lnTo>
                <a:lnTo>
                  <a:pt x="34475" y="15143"/>
                </a:lnTo>
                <a:lnTo>
                  <a:pt x="34496" y="15063"/>
                </a:lnTo>
                <a:lnTo>
                  <a:pt x="34536" y="15002"/>
                </a:lnTo>
                <a:lnTo>
                  <a:pt x="34596" y="14942"/>
                </a:lnTo>
                <a:lnTo>
                  <a:pt x="34657" y="14882"/>
                </a:lnTo>
                <a:lnTo>
                  <a:pt x="34737" y="14841"/>
                </a:lnTo>
                <a:lnTo>
                  <a:pt x="34838" y="14821"/>
                </a:lnTo>
                <a:lnTo>
                  <a:pt x="35039" y="14781"/>
                </a:lnTo>
                <a:lnTo>
                  <a:pt x="35482" y="14781"/>
                </a:lnTo>
                <a:lnTo>
                  <a:pt x="35825" y="14801"/>
                </a:lnTo>
                <a:lnTo>
                  <a:pt x="35966" y="14801"/>
                </a:lnTo>
                <a:lnTo>
                  <a:pt x="36086" y="14761"/>
                </a:lnTo>
                <a:lnTo>
                  <a:pt x="36187" y="14700"/>
                </a:lnTo>
                <a:lnTo>
                  <a:pt x="36288" y="14620"/>
                </a:lnTo>
                <a:lnTo>
                  <a:pt x="36368" y="14499"/>
                </a:lnTo>
                <a:lnTo>
                  <a:pt x="36429" y="14378"/>
                </a:lnTo>
                <a:lnTo>
                  <a:pt x="36469" y="14257"/>
                </a:lnTo>
                <a:lnTo>
                  <a:pt x="36489" y="14137"/>
                </a:lnTo>
                <a:lnTo>
                  <a:pt x="36509" y="13915"/>
                </a:lnTo>
                <a:lnTo>
                  <a:pt x="36509" y="13694"/>
                </a:lnTo>
                <a:lnTo>
                  <a:pt x="36489" y="13472"/>
                </a:lnTo>
                <a:lnTo>
                  <a:pt x="36469" y="13271"/>
                </a:lnTo>
                <a:lnTo>
                  <a:pt x="36409" y="13049"/>
                </a:lnTo>
                <a:lnTo>
                  <a:pt x="36348" y="12848"/>
                </a:lnTo>
                <a:lnTo>
                  <a:pt x="36268" y="12667"/>
                </a:lnTo>
                <a:lnTo>
                  <a:pt x="36167" y="12465"/>
                </a:lnTo>
                <a:lnTo>
                  <a:pt x="36066" y="12284"/>
                </a:lnTo>
                <a:lnTo>
                  <a:pt x="35945" y="12123"/>
                </a:lnTo>
                <a:lnTo>
                  <a:pt x="35804" y="11962"/>
                </a:lnTo>
                <a:lnTo>
                  <a:pt x="35664" y="11801"/>
                </a:lnTo>
                <a:lnTo>
                  <a:pt x="35502" y="11660"/>
                </a:lnTo>
                <a:lnTo>
                  <a:pt x="35341" y="11519"/>
                </a:lnTo>
                <a:lnTo>
                  <a:pt x="35160" y="11398"/>
                </a:lnTo>
                <a:lnTo>
                  <a:pt x="34979" y="11277"/>
                </a:lnTo>
                <a:lnTo>
                  <a:pt x="35100" y="11196"/>
                </a:lnTo>
                <a:lnTo>
                  <a:pt x="35241" y="11096"/>
                </a:lnTo>
                <a:lnTo>
                  <a:pt x="35382" y="11035"/>
                </a:lnTo>
                <a:lnTo>
                  <a:pt x="35523" y="10955"/>
                </a:lnTo>
                <a:lnTo>
                  <a:pt x="35684" y="10874"/>
                </a:lnTo>
                <a:lnTo>
                  <a:pt x="35825" y="10774"/>
                </a:lnTo>
                <a:lnTo>
                  <a:pt x="35925" y="10633"/>
                </a:lnTo>
                <a:lnTo>
                  <a:pt x="35986" y="10492"/>
                </a:lnTo>
                <a:lnTo>
                  <a:pt x="36006" y="10331"/>
                </a:lnTo>
                <a:lnTo>
                  <a:pt x="35986" y="10169"/>
                </a:lnTo>
                <a:lnTo>
                  <a:pt x="35925" y="10008"/>
                </a:lnTo>
                <a:lnTo>
                  <a:pt x="35825" y="9847"/>
                </a:lnTo>
                <a:lnTo>
                  <a:pt x="35462" y="9445"/>
                </a:lnTo>
                <a:lnTo>
                  <a:pt x="35100" y="9082"/>
                </a:lnTo>
                <a:lnTo>
                  <a:pt x="34697" y="8740"/>
                </a:lnTo>
                <a:lnTo>
                  <a:pt x="34274" y="8418"/>
                </a:lnTo>
                <a:lnTo>
                  <a:pt x="33851" y="8136"/>
                </a:lnTo>
                <a:lnTo>
                  <a:pt x="33388" y="7874"/>
                </a:lnTo>
                <a:lnTo>
                  <a:pt x="32925" y="7632"/>
                </a:lnTo>
                <a:lnTo>
                  <a:pt x="32442" y="7431"/>
                </a:lnTo>
                <a:lnTo>
                  <a:pt x="32623" y="7330"/>
                </a:lnTo>
                <a:lnTo>
                  <a:pt x="32804" y="7229"/>
                </a:lnTo>
                <a:lnTo>
                  <a:pt x="32985" y="7149"/>
                </a:lnTo>
                <a:lnTo>
                  <a:pt x="33187" y="7088"/>
                </a:lnTo>
                <a:lnTo>
                  <a:pt x="33287" y="7048"/>
                </a:lnTo>
                <a:lnTo>
                  <a:pt x="33388" y="6988"/>
                </a:lnTo>
                <a:lnTo>
                  <a:pt x="33469" y="6927"/>
                </a:lnTo>
                <a:lnTo>
                  <a:pt x="33529" y="6867"/>
                </a:lnTo>
                <a:lnTo>
                  <a:pt x="33589" y="6786"/>
                </a:lnTo>
                <a:lnTo>
                  <a:pt x="33630" y="6706"/>
                </a:lnTo>
                <a:lnTo>
                  <a:pt x="33650" y="6625"/>
                </a:lnTo>
                <a:lnTo>
                  <a:pt x="33670" y="6525"/>
                </a:lnTo>
                <a:lnTo>
                  <a:pt x="33670" y="6444"/>
                </a:lnTo>
                <a:lnTo>
                  <a:pt x="33650" y="6343"/>
                </a:lnTo>
                <a:lnTo>
                  <a:pt x="33630" y="6263"/>
                </a:lnTo>
                <a:lnTo>
                  <a:pt x="33609" y="6162"/>
                </a:lnTo>
                <a:lnTo>
                  <a:pt x="33549" y="6082"/>
                </a:lnTo>
                <a:lnTo>
                  <a:pt x="33509" y="6001"/>
                </a:lnTo>
                <a:lnTo>
                  <a:pt x="33428" y="5941"/>
                </a:lnTo>
                <a:lnTo>
                  <a:pt x="33348" y="5860"/>
                </a:lnTo>
                <a:lnTo>
                  <a:pt x="32925" y="5578"/>
                </a:lnTo>
                <a:lnTo>
                  <a:pt x="32502" y="5336"/>
                </a:lnTo>
                <a:lnTo>
                  <a:pt x="32039" y="5115"/>
                </a:lnTo>
                <a:lnTo>
                  <a:pt x="31596" y="4934"/>
                </a:lnTo>
                <a:lnTo>
                  <a:pt x="31112" y="4793"/>
                </a:lnTo>
                <a:lnTo>
                  <a:pt x="30629" y="4672"/>
                </a:lnTo>
                <a:lnTo>
                  <a:pt x="30146" y="4571"/>
                </a:lnTo>
                <a:lnTo>
                  <a:pt x="29663" y="4511"/>
                </a:lnTo>
                <a:lnTo>
                  <a:pt x="29703" y="4289"/>
                </a:lnTo>
                <a:lnTo>
                  <a:pt x="29723" y="4048"/>
                </a:lnTo>
                <a:lnTo>
                  <a:pt x="29723" y="3806"/>
                </a:lnTo>
                <a:lnTo>
                  <a:pt x="29683" y="3564"/>
                </a:lnTo>
                <a:lnTo>
                  <a:pt x="29622" y="3323"/>
                </a:lnTo>
                <a:lnTo>
                  <a:pt x="29522" y="3101"/>
                </a:lnTo>
                <a:lnTo>
                  <a:pt x="29401" y="2880"/>
                </a:lnTo>
                <a:lnTo>
                  <a:pt x="29260" y="2678"/>
                </a:lnTo>
                <a:lnTo>
                  <a:pt x="29079" y="2497"/>
                </a:lnTo>
                <a:lnTo>
                  <a:pt x="28897" y="2336"/>
                </a:lnTo>
                <a:lnTo>
                  <a:pt x="28716" y="2215"/>
                </a:lnTo>
                <a:lnTo>
                  <a:pt x="28515" y="2094"/>
                </a:lnTo>
                <a:lnTo>
                  <a:pt x="28313" y="1994"/>
                </a:lnTo>
                <a:lnTo>
                  <a:pt x="28112" y="1933"/>
                </a:lnTo>
                <a:lnTo>
                  <a:pt x="27911" y="1873"/>
                </a:lnTo>
                <a:lnTo>
                  <a:pt x="27689" y="1833"/>
                </a:lnTo>
                <a:lnTo>
                  <a:pt x="27468" y="1792"/>
                </a:lnTo>
                <a:lnTo>
                  <a:pt x="27025" y="1792"/>
                </a:lnTo>
                <a:lnTo>
                  <a:pt x="26803" y="1812"/>
                </a:lnTo>
                <a:lnTo>
                  <a:pt x="26360" y="1873"/>
                </a:lnTo>
                <a:lnTo>
                  <a:pt x="25917" y="1974"/>
                </a:lnTo>
                <a:lnTo>
                  <a:pt x="26179" y="1088"/>
                </a:lnTo>
                <a:lnTo>
                  <a:pt x="26199" y="987"/>
                </a:lnTo>
                <a:lnTo>
                  <a:pt x="26199" y="906"/>
                </a:lnTo>
                <a:lnTo>
                  <a:pt x="26199" y="826"/>
                </a:lnTo>
                <a:lnTo>
                  <a:pt x="26179" y="725"/>
                </a:lnTo>
                <a:lnTo>
                  <a:pt x="26118" y="584"/>
                </a:lnTo>
                <a:lnTo>
                  <a:pt x="25998" y="443"/>
                </a:lnTo>
                <a:lnTo>
                  <a:pt x="25877" y="342"/>
                </a:lnTo>
                <a:lnTo>
                  <a:pt x="25716" y="262"/>
                </a:lnTo>
                <a:lnTo>
                  <a:pt x="25635" y="242"/>
                </a:lnTo>
                <a:lnTo>
                  <a:pt x="25454" y="242"/>
                </a:lnTo>
                <a:lnTo>
                  <a:pt x="25353" y="262"/>
                </a:lnTo>
                <a:lnTo>
                  <a:pt x="24467" y="544"/>
                </a:lnTo>
                <a:lnTo>
                  <a:pt x="23581" y="886"/>
                </a:lnTo>
                <a:lnTo>
                  <a:pt x="22695" y="1249"/>
                </a:lnTo>
                <a:lnTo>
                  <a:pt x="21849" y="1651"/>
                </a:lnTo>
                <a:lnTo>
                  <a:pt x="21426" y="1873"/>
                </a:lnTo>
                <a:lnTo>
                  <a:pt x="21024" y="2094"/>
                </a:lnTo>
                <a:lnTo>
                  <a:pt x="20621" y="2336"/>
                </a:lnTo>
                <a:lnTo>
                  <a:pt x="20218" y="2598"/>
                </a:lnTo>
                <a:lnTo>
                  <a:pt x="19836" y="2880"/>
                </a:lnTo>
                <a:lnTo>
                  <a:pt x="19473" y="3182"/>
                </a:lnTo>
                <a:lnTo>
                  <a:pt x="19131" y="3504"/>
                </a:lnTo>
                <a:lnTo>
                  <a:pt x="18808" y="3846"/>
                </a:lnTo>
                <a:lnTo>
                  <a:pt x="18768" y="3927"/>
                </a:lnTo>
                <a:lnTo>
                  <a:pt x="18728" y="4007"/>
                </a:lnTo>
                <a:lnTo>
                  <a:pt x="18708" y="4088"/>
                </a:lnTo>
                <a:lnTo>
                  <a:pt x="18688" y="4169"/>
                </a:lnTo>
                <a:lnTo>
                  <a:pt x="18708" y="4229"/>
                </a:lnTo>
                <a:lnTo>
                  <a:pt x="18728" y="4309"/>
                </a:lnTo>
                <a:lnTo>
                  <a:pt x="18748" y="4370"/>
                </a:lnTo>
                <a:lnTo>
                  <a:pt x="18788" y="4430"/>
                </a:lnTo>
                <a:lnTo>
                  <a:pt x="18829" y="4491"/>
                </a:lnTo>
                <a:lnTo>
                  <a:pt x="18889" y="4531"/>
                </a:lnTo>
                <a:lnTo>
                  <a:pt x="18949" y="4571"/>
                </a:lnTo>
                <a:lnTo>
                  <a:pt x="19030" y="4591"/>
                </a:lnTo>
                <a:lnTo>
                  <a:pt x="19111" y="4612"/>
                </a:lnTo>
                <a:lnTo>
                  <a:pt x="19191" y="4612"/>
                </a:lnTo>
                <a:lnTo>
                  <a:pt x="19272" y="4591"/>
                </a:lnTo>
                <a:lnTo>
                  <a:pt x="19372" y="4571"/>
                </a:lnTo>
                <a:lnTo>
                  <a:pt x="19755" y="4370"/>
                </a:lnTo>
                <a:lnTo>
                  <a:pt x="20138" y="4169"/>
                </a:lnTo>
                <a:lnTo>
                  <a:pt x="20883" y="3726"/>
                </a:lnTo>
                <a:lnTo>
                  <a:pt x="21628" y="3282"/>
                </a:lnTo>
                <a:lnTo>
                  <a:pt x="22010" y="3061"/>
                </a:lnTo>
                <a:lnTo>
                  <a:pt x="22393" y="2860"/>
                </a:lnTo>
                <a:lnTo>
                  <a:pt x="22917" y="2598"/>
                </a:lnTo>
                <a:lnTo>
                  <a:pt x="23440" y="2356"/>
                </a:lnTo>
                <a:lnTo>
                  <a:pt x="23984" y="2135"/>
                </a:lnTo>
                <a:lnTo>
                  <a:pt x="24528" y="1933"/>
                </a:lnTo>
                <a:lnTo>
                  <a:pt x="24225" y="2860"/>
                </a:lnTo>
                <a:lnTo>
                  <a:pt x="24205" y="2960"/>
                </a:lnTo>
                <a:lnTo>
                  <a:pt x="24205" y="3041"/>
                </a:lnTo>
                <a:lnTo>
                  <a:pt x="24205" y="3121"/>
                </a:lnTo>
                <a:lnTo>
                  <a:pt x="24225" y="3222"/>
                </a:lnTo>
                <a:lnTo>
                  <a:pt x="24306" y="3383"/>
                </a:lnTo>
                <a:lnTo>
                  <a:pt x="24407" y="3524"/>
                </a:lnTo>
                <a:lnTo>
                  <a:pt x="24548" y="3645"/>
                </a:lnTo>
                <a:lnTo>
                  <a:pt x="24628" y="3685"/>
                </a:lnTo>
                <a:lnTo>
                  <a:pt x="24709" y="3705"/>
                </a:lnTo>
                <a:lnTo>
                  <a:pt x="24789" y="3726"/>
                </a:lnTo>
                <a:lnTo>
                  <a:pt x="24971" y="3726"/>
                </a:lnTo>
                <a:lnTo>
                  <a:pt x="25051" y="3685"/>
                </a:lnTo>
                <a:lnTo>
                  <a:pt x="25756" y="3403"/>
                </a:lnTo>
                <a:lnTo>
                  <a:pt x="26118" y="3282"/>
                </a:lnTo>
                <a:lnTo>
                  <a:pt x="26481" y="3182"/>
                </a:lnTo>
                <a:lnTo>
                  <a:pt x="26662" y="3162"/>
                </a:lnTo>
                <a:lnTo>
                  <a:pt x="26843" y="3121"/>
                </a:lnTo>
                <a:lnTo>
                  <a:pt x="27226" y="3121"/>
                </a:lnTo>
                <a:lnTo>
                  <a:pt x="27407" y="3142"/>
                </a:lnTo>
                <a:lnTo>
                  <a:pt x="27588" y="3182"/>
                </a:lnTo>
                <a:lnTo>
                  <a:pt x="27750" y="3242"/>
                </a:lnTo>
                <a:lnTo>
                  <a:pt x="27931" y="3323"/>
                </a:lnTo>
                <a:lnTo>
                  <a:pt x="28031" y="3403"/>
                </a:lnTo>
                <a:lnTo>
                  <a:pt x="28132" y="3484"/>
                </a:lnTo>
                <a:lnTo>
                  <a:pt x="28213" y="3564"/>
                </a:lnTo>
                <a:lnTo>
                  <a:pt x="28293" y="3645"/>
                </a:lnTo>
                <a:lnTo>
                  <a:pt x="28333" y="3746"/>
                </a:lnTo>
                <a:lnTo>
                  <a:pt x="28374" y="3866"/>
                </a:lnTo>
                <a:lnTo>
                  <a:pt x="28394" y="3987"/>
                </a:lnTo>
                <a:lnTo>
                  <a:pt x="28394" y="4108"/>
                </a:lnTo>
                <a:lnTo>
                  <a:pt x="28374" y="4169"/>
                </a:lnTo>
                <a:lnTo>
                  <a:pt x="28354" y="4249"/>
                </a:lnTo>
                <a:lnTo>
                  <a:pt x="28273" y="4390"/>
                </a:lnTo>
                <a:lnTo>
                  <a:pt x="28213" y="4450"/>
                </a:lnTo>
                <a:lnTo>
                  <a:pt x="28132" y="4511"/>
                </a:lnTo>
                <a:lnTo>
                  <a:pt x="28072" y="4531"/>
                </a:lnTo>
                <a:lnTo>
                  <a:pt x="27991" y="4551"/>
                </a:lnTo>
                <a:lnTo>
                  <a:pt x="27810" y="4571"/>
                </a:lnTo>
                <a:lnTo>
                  <a:pt x="27689" y="4612"/>
                </a:lnTo>
                <a:lnTo>
                  <a:pt x="27588" y="4672"/>
                </a:lnTo>
                <a:lnTo>
                  <a:pt x="27488" y="4732"/>
                </a:lnTo>
                <a:lnTo>
                  <a:pt x="27427" y="4833"/>
                </a:lnTo>
                <a:lnTo>
                  <a:pt x="27367" y="4934"/>
                </a:lnTo>
                <a:lnTo>
                  <a:pt x="27347" y="5055"/>
                </a:lnTo>
                <a:lnTo>
                  <a:pt x="27327" y="5175"/>
                </a:lnTo>
                <a:lnTo>
                  <a:pt x="27347" y="5296"/>
                </a:lnTo>
                <a:lnTo>
                  <a:pt x="27367" y="5397"/>
                </a:lnTo>
                <a:lnTo>
                  <a:pt x="27407" y="5518"/>
                </a:lnTo>
                <a:lnTo>
                  <a:pt x="27468" y="5618"/>
                </a:lnTo>
                <a:lnTo>
                  <a:pt x="27548" y="5719"/>
                </a:lnTo>
                <a:lnTo>
                  <a:pt x="27649" y="5800"/>
                </a:lnTo>
                <a:lnTo>
                  <a:pt x="27750" y="5860"/>
                </a:lnTo>
                <a:lnTo>
                  <a:pt x="27870" y="5880"/>
                </a:lnTo>
                <a:lnTo>
                  <a:pt x="27991" y="5900"/>
                </a:lnTo>
                <a:lnTo>
                  <a:pt x="28172" y="5880"/>
                </a:lnTo>
                <a:lnTo>
                  <a:pt x="28333" y="5860"/>
                </a:lnTo>
                <a:lnTo>
                  <a:pt x="28756" y="5820"/>
                </a:lnTo>
                <a:lnTo>
                  <a:pt x="29179" y="5820"/>
                </a:lnTo>
                <a:lnTo>
                  <a:pt x="29582" y="5840"/>
                </a:lnTo>
                <a:lnTo>
                  <a:pt x="30005" y="5900"/>
                </a:lnTo>
                <a:lnTo>
                  <a:pt x="30408" y="5981"/>
                </a:lnTo>
                <a:lnTo>
                  <a:pt x="30810" y="6082"/>
                </a:lnTo>
                <a:lnTo>
                  <a:pt x="31193" y="6223"/>
                </a:lnTo>
                <a:lnTo>
                  <a:pt x="31576" y="6384"/>
                </a:lnTo>
                <a:lnTo>
                  <a:pt x="31314" y="6565"/>
                </a:lnTo>
                <a:lnTo>
                  <a:pt x="31072" y="6766"/>
                </a:lnTo>
                <a:lnTo>
                  <a:pt x="30831" y="6988"/>
                </a:lnTo>
                <a:lnTo>
                  <a:pt x="30609" y="7229"/>
                </a:lnTo>
                <a:lnTo>
                  <a:pt x="30528" y="7370"/>
                </a:lnTo>
                <a:lnTo>
                  <a:pt x="30468" y="7531"/>
                </a:lnTo>
                <a:lnTo>
                  <a:pt x="30428" y="7713"/>
                </a:lnTo>
                <a:lnTo>
                  <a:pt x="30448" y="7874"/>
                </a:lnTo>
                <a:lnTo>
                  <a:pt x="30508" y="8035"/>
                </a:lnTo>
                <a:lnTo>
                  <a:pt x="30609" y="8176"/>
                </a:lnTo>
                <a:lnTo>
                  <a:pt x="30669" y="8236"/>
                </a:lnTo>
                <a:lnTo>
                  <a:pt x="30730" y="8277"/>
                </a:lnTo>
                <a:lnTo>
                  <a:pt x="30810" y="8317"/>
                </a:lnTo>
                <a:lnTo>
                  <a:pt x="30911" y="8357"/>
                </a:lnTo>
                <a:lnTo>
                  <a:pt x="31394" y="8478"/>
                </a:lnTo>
                <a:lnTo>
                  <a:pt x="31837" y="8639"/>
                </a:lnTo>
                <a:lnTo>
                  <a:pt x="32280" y="8820"/>
                </a:lnTo>
                <a:lnTo>
                  <a:pt x="32723" y="9022"/>
                </a:lnTo>
                <a:lnTo>
                  <a:pt x="33126" y="9263"/>
                </a:lnTo>
                <a:lnTo>
                  <a:pt x="33529" y="9545"/>
                </a:lnTo>
                <a:lnTo>
                  <a:pt x="33912" y="9827"/>
                </a:lnTo>
                <a:lnTo>
                  <a:pt x="34274" y="10149"/>
                </a:lnTo>
                <a:lnTo>
                  <a:pt x="34032" y="10351"/>
                </a:lnTo>
                <a:lnTo>
                  <a:pt x="33791" y="10572"/>
                </a:lnTo>
                <a:lnTo>
                  <a:pt x="33589" y="10814"/>
                </a:lnTo>
                <a:lnTo>
                  <a:pt x="33408" y="11076"/>
                </a:lnTo>
                <a:lnTo>
                  <a:pt x="33146" y="10894"/>
                </a:lnTo>
                <a:lnTo>
                  <a:pt x="33106" y="10854"/>
                </a:lnTo>
                <a:lnTo>
                  <a:pt x="33066" y="10814"/>
                </a:lnTo>
                <a:lnTo>
                  <a:pt x="32885" y="10693"/>
                </a:lnTo>
                <a:lnTo>
                  <a:pt x="32703" y="10613"/>
                </a:lnTo>
                <a:lnTo>
                  <a:pt x="32522" y="10532"/>
                </a:lnTo>
                <a:lnTo>
                  <a:pt x="32321" y="10492"/>
                </a:lnTo>
                <a:lnTo>
                  <a:pt x="32139" y="10451"/>
                </a:lnTo>
                <a:lnTo>
                  <a:pt x="31737" y="10451"/>
                </a:lnTo>
                <a:lnTo>
                  <a:pt x="31515" y="10492"/>
                </a:lnTo>
                <a:lnTo>
                  <a:pt x="31314" y="10552"/>
                </a:lnTo>
                <a:lnTo>
                  <a:pt x="31092" y="10633"/>
                </a:lnTo>
                <a:lnTo>
                  <a:pt x="30891" y="10753"/>
                </a:lnTo>
                <a:lnTo>
                  <a:pt x="30710" y="10874"/>
                </a:lnTo>
                <a:lnTo>
                  <a:pt x="30528" y="11035"/>
                </a:lnTo>
                <a:lnTo>
                  <a:pt x="30388" y="11196"/>
                </a:lnTo>
                <a:lnTo>
                  <a:pt x="30247" y="11378"/>
                </a:lnTo>
                <a:lnTo>
                  <a:pt x="30126" y="11579"/>
                </a:lnTo>
                <a:lnTo>
                  <a:pt x="30045" y="11821"/>
                </a:lnTo>
                <a:lnTo>
                  <a:pt x="29965" y="12042"/>
                </a:lnTo>
                <a:lnTo>
                  <a:pt x="29924" y="12284"/>
                </a:lnTo>
                <a:lnTo>
                  <a:pt x="29924" y="12526"/>
                </a:lnTo>
                <a:lnTo>
                  <a:pt x="29944" y="12767"/>
                </a:lnTo>
                <a:lnTo>
                  <a:pt x="29985" y="12989"/>
                </a:lnTo>
                <a:lnTo>
                  <a:pt x="30065" y="13210"/>
                </a:lnTo>
                <a:lnTo>
                  <a:pt x="30146" y="13432"/>
                </a:lnTo>
                <a:lnTo>
                  <a:pt x="30267" y="13653"/>
                </a:lnTo>
                <a:lnTo>
                  <a:pt x="30388" y="13855"/>
                </a:lnTo>
                <a:lnTo>
                  <a:pt x="30549" y="14036"/>
                </a:lnTo>
                <a:lnTo>
                  <a:pt x="30730" y="14197"/>
                </a:lnTo>
                <a:lnTo>
                  <a:pt x="30911" y="14338"/>
                </a:lnTo>
                <a:lnTo>
                  <a:pt x="31112" y="14459"/>
                </a:lnTo>
                <a:lnTo>
                  <a:pt x="31334" y="14559"/>
                </a:lnTo>
                <a:lnTo>
                  <a:pt x="31576" y="14640"/>
                </a:lnTo>
                <a:lnTo>
                  <a:pt x="31837" y="14680"/>
                </a:lnTo>
                <a:lnTo>
                  <a:pt x="32099" y="14680"/>
                </a:lnTo>
                <a:lnTo>
                  <a:pt x="32341" y="14660"/>
                </a:lnTo>
                <a:lnTo>
                  <a:pt x="32603" y="14580"/>
                </a:lnTo>
                <a:lnTo>
                  <a:pt x="32844" y="14499"/>
                </a:lnTo>
                <a:lnTo>
                  <a:pt x="33066" y="14378"/>
                </a:lnTo>
                <a:lnTo>
                  <a:pt x="33287" y="14237"/>
                </a:lnTo>
                <a:lnTo>
                  <a:pt x="33489" y="14076"/>
                </a:lnTo>
                <a:lnTo>
                  <a:pt x="33670" y="13895"/>
                </a:lnTo>
                <a:lnTo>
                  <a:pt x="33811" y="13694"/>
                </a:lnTo>
                <a:lnTo>
                  <a:pt x="33932" y="13492"/>
                </a:lnTo>
                <a:lnTo>
                  <a:pt x="34032" y="13271"/>
                </a:lnTo>
                <a:lnTo>
                  <a:pt x="34093" y="13049"/>
                </a:lnTo>
                <a:lnTo>
                  <a:pt x="34133" y="12807"/>
                </a:lnTo>
                <a:lnTo>
                  <a:pt x="34153" y="12566"/>
                </a:lnTo>
                <a:lnTo>
                  <a:pt x="34133" y="12324"/>
                </a:lnTo>
                <a:lnTo>
                  <a:pt x="34314" y="12405"/>
                </a:lnTo>
                <a:lnTo>
                  <a:pt x="34475" y="12505"/>
                </a:lnTo>
                <a:lnTo>
                  <a:pt x="34616" y="12626"/>
                </a:lnTo>
                <a:lnTo>
                  <a:pt x="34757" y="12767"/>
                </a:lnTo>
                <a:lnTo>
                  <a:pt x="34878" y="12928"/>
                </a:lnTo>
                <a:lnTo>
                  <a:pt x="34979" y="13089"/>
                </a:lnTo>
                <a:lnTo>
                  <a:pt x="35059" y="13271"/>
                </a:lnTo>
                <a:lnTo>
                  <a:pt x="35120" y="13452"/>
                </a:lnTo>
                <a:lnTo>
                  <a:pt x="34818" y="13472"/>
                </a:lnTo>
                <a:lnTo>
                  <a:pt x="34516" y="13532"/>
                </a:lnTo>
                <a:lnTo>
                  <a:pt x="34234" y="13633"/>
                </a:lnTo>
                <a:lnTo>
                  <a:pt x="33932" y="13754"/>
                </a:lnTo>
                <a:lnTo>
                  <a:pt x="33811" y="13834"/>
                </a:lnTo>
                <a:lnTo>
                  <a:pt x="33710" y="13915"/>
                </a:lnTo>
                <a:lnTo>
                  <a:pt x="33609" y="13996"/>
                </a:lnTo>
                <a:lnTo>
                  <a:pt x="33529" y="14096"/>
                </a:lnTo>
                <a:lnTo>
                  <a:pt x="33368" y="14298"/>
                </a:lnTo>
                <a:lnTo>
                  <a:pt x="33247" y="14539"/>
                </a:lnTo>
                <a:lnTo>
                  <a:pt x="33187" y="14781"/>
                </a:lnTo>
                <a:lnTo>
                  <a:pt x="33146" y="15043"/>
                </a:lnTo>
                <a:lnTo>
                  <a:pt x="33146" y="15305"/>
                </a:lnTo>
                <a:lnTo>
                  <a:pt x="33166" y="15566"/>
                </a:lnTo>
                <a:lnTo>
                  <a:pt x="33207" y="15707"/>
                </a:lnTo>
                <a:lnTo>
                  <a:pt x="33247" y="15828"/>
                </a:lnTo>
                <a:lnTo>
                  <a:pt x="33368" y="16090"/>
                </a:lnTo>
                <a:lnTo>
                  <a:pt x="33529" y="16311"/>
                </a:lnTo>
                <a:lnTo>
                  <a:pt x="33710" y="16533"/>
                </a:lnTo>
                <a:lnTo>
                  <a:pt x="33912" y="16734"/>
                </a:lnTo>
                <a:lnTo>
                  <a:pt x="34113" y="16936"/>
                </a:lnTo>
                <a:lnTo>
                  <a:pt x="34536" y="17278"/>
                </a:lnTo>
                <a:lnTo>
                  <a:pt x="34838" y="17499"/>
                </a:lnTo>
                <a:lnTo>
                  <a:pt x="35019" y="17620"/>
                </a:lnTo>
                <a:lnTo>
                  <a:pt x="35200" y="17781"/>
                </a:lnTo>
                <a:lnTo>
                  <a:pt x="35361" y="17943"/>
                </a:lnTo>
                <a:lnTo>
                  <a:pt x="35482" y="18124"/>
                </a:lnTo>
                <a:lnTo>
                  <a:pt x="35523" y="18204"/>
                </a:lnTo>
                <a:lnTo>
                  <a:pt x="35543" y="18305"/>
                </a:lnTo>
                <a:lnTo>
                  <a:pt x="35543" y="18386"/>
                </a:lnTo>
                <a:lnTo>
                  <a:pt x="35543" y="18486"/>
                </a:lnTo>
                <a:lnTo>
                  <a:pt x="35523" y="18527"/>
                </a:lnTo>
                <a:lnTo>
                  <a:pt x="35482" y="18567"/>
                </a:lnTo>
                <a:lnTo>
                  <a:pt x="35382" y="18647"/>
                </a:lnTo>
                <a:lnTo>
                  <a:pt x="35261" y="18688"/>
                </a:lnTo>
                <a:lnTo>
                  <a:pt x="35160" y="18728"/>
                </a:lnTo>
                <a:lnTo>
                  <a:pt x="34717" y="18849"/>
                </a:lnTo>
                <a:lnTo>
                  <a:pt x="34496" y="18909"/>
                </a:lnTo>
                <a:lnTo>
                  <a:pt x="34274" y="18970"/>
                </a:lnTo>
                <a:lnTo>
                  <a:pt x="34093" y="19050"/>
                </a:lnTo>
                <a:lnTo>
                  <a:pt x="33912" y="19151"/>
                </a:lnTo>
                <a:lnTo>
                  <a:pt x="33992" y="19030"/>
                </a:lnTo>
                <a:lnTo>
                  <a:pt x="34053" y="18889"/>
                </a:lnTo>
                <a:lnTo>
                  <a:pt x="34113" y="18748"/>
                </a:lnTo>
                <a:lnTo>
                  <a:pt x="34133" y="18587"/>
                </a:lnTo>
                <a:lnTo>
                  <a:pt x="34153" y="18426"/>
                </a:lnTo>
                <a:lnTo>
                  <a:pt x="34173" y="18265"/>
                </a:lnTo>
                <a:lnTo>
                  <a:pt x="34173" y="18083"/>
                </a:lnTo>
                <a:lnTo>
                  <a:pt x="34153" y="17902"/>
                </a:lnTo>
                <a:lnTo>
                  <a:pt x="34113" y="17721"/>
                </a:lnTo>
                <a:lnTo>
                  <a:pt x="34073" y="17560"/>
                </a:lnTo>
                <a:lnTo>
                  <a:pt x="34012" y="17379"/>
                </a:lnTo>
                <a:lnTo>
                  <a:pt x="33932" y="17238"/>
                </a:lnTo>
                <a:lnTo>
                  <a:pt x="33851" y="17097"/>
                </a:lnTo>
                <a:lnTo>
                  <a:pt x="33730" y="16996"/>
                </a:lnTo>
                <a:lnTo>
                  <a:pt x="33609" y="16895"/>
                </a:lnTo>
                <a:lnTo>
                  <a:pt x="33469" y="16835"/>
                </a:lnTo>
                <a:lnTo>
                  <a:pt x="33307" y="16795"/>
                </a:lnTo>
                <a:lnTo>
                  <a:pt x="33126" y="16795"/>
                </a:lnTo>
                <a:lnTo>
                  <a:pt x="32965" y="16835"/>
                </a:lnTo>
                <a:lnTo>
                  <a:pt x="32885" y="16855"/>
                </a:lnTo>
                <a:lnTo>
                  <a:pt x="32824" y="16895"/>
                </a:lnTo>
                <a:lnTo>
                  <a:pt x="32764" y="16956"/>
                </a:lnTo>
                <a:lnTo>
                  <a:pt x="32703" y="17016"/>
                </a:lnTo>
                <a:lnTo>
                  <a:pt x="32663" y="17097"/>
                </a:lnTo>
                <a:lnTo>
                  <a:pt x="32643" y="17177"/>
                </a:lnTo>
                <a:lnTo>
                  <a:pt x="32442" y="17157"/>
                </a:lnTo>
                <a:lnTo>
                  <a:pt x="32260" y="17177"/>
                </a:lnTo>
                <a:lnTo>
                  <a:pt x="32119" y="17218"/>
                </a:lnTo>
                <a:lnTo>
                  <a:pt x="31978" y="17278"/>
                </a:lnTo>
                <a:lnTo>
                  <a:pt x="31837" y="17359"/>
                </a:lnTo>
                <a:lnTo>
                  <a:pt x="31696" y="17459"/>
                </a:lnTo>
                <a:lnTo>
                  <a:pt x="31576" y="17560"/>
                </a:lnTo>
                <a:lnTo>
                  <a:pt x="31455" y="17661"/>
                </a:lnTo>
                <a:lnTo>
                  <a:pt x="31274" y="17902"/>
                </a:lnTo>
                <a:lnTo>
                  <a:pt x="31173" y="18023"/>
                </a:lnTo>
                <a:lnTo>
                  <a:pt x="31112" y="18164"/>
                </a:lnTo>
                <a:lnTo>
                  <a:pt x="31052" y="18305"/>
                </a:lnTo>
                <a:lnTo>
                  <a:pt x="30992" y="18426"/>
                </a:lnTo>
                <a:lnTo>
                  <a:pt x="30951" y="18567"/>
                </a:lnTo>
                <a:lnTo>
                  <a:pt x="30931" y="18728"/>
                </a:lnTo>
                <a:lnTo>
                  <a:pt x="30931" y="18869"/>
                </a:lnTo>
                <a:lnTo>
                  <a:pt x="30931" y="19030"/>
                </a:lnTo>
                <a:lnTo>
                  <a:pt x="30951" y="19110"/>
                </a:lnTo>
                <a:lnTo>
                  <a:pt x="30971" y="19211"/>
                </a:lnTo>
                <a:lnTo>
                  <a:pt x="31032" y="19372"/>
                </a:lnTo>
                <a:lnTo>
                  <a:pt x="31153" y="19513"/>
                </a:lnTo>
                <a:lnTo>
                  <a:pt x="31294" y="19634"/>
                </a:lnTo>
                <a:lnTo>
                  <a:pt x="31435" y="19735"/>
                </a:lnTo>
                <a:lnTo>
                  <a:pt x="31616" y="19815"/>
                </a:lnTo>
                <a:lnTo>
                  <a:pt x="31777" y="19876"/>
                </a:lnTo>
                <a:lnTo>
                  <a:pt x="31958" y="19936"/>
                </a:lnTo>
                <a:lnTo>
                  <a:pt x="32139" y="19976"/>
                </a:lnTo>
                <a:lnTo>
                  <a:pt x="32522" y="19976"/>
                </a:lnTo>
                <a:lnTo>
                  <a:pt x="32703" y="19956"/>
                </a:lnTo>
                <a:lnTo>
                  <a:pt x="32885" y="19916"/>
                </a:lnTo>
                <a:lnTo>
                  <a:pt x="33046" y="19856"/>
                </a:lnTo>
                <a:lnTo>
                  <a:pt x="33227" y="19775"/>
                </a:lnTo>
                <a:lnTo>
                  <a:pt x="33388" y="19694"/>
                </a:lnTo>
                <a:lnTo>
                  <a:pt x="33267" y="19896"/>
                </a:lnTo>
                <a:lnTo>
                  <a:pt x="33187" y="20117"/>
                </a:lnTo>
                <a:lnTo>
                  <a:pt x="33146" y="20359"/>
                </a:lnTo>
                <a:lnTo>
                  <a:pt x="33126" y="20621"/>
                </a:lnTo>
                <a:lnTo>
                  <a:pt x="33146" y="20903"/>
                </a:lnTo>
                <a:lnTo>
                  <a:pt x="33207" y="21185"/>
                </a:lnTo>
                <a:lnTo>
                  <a:pt x="33287" y="21446"/>
                </a:lnTo>
                <a:lnTo>
                  <a:pt x="33408" y="21708"/>
                </a:lnTo>
                <a:lnTo>
                  <a:pt x="33549" y="21950"/>
                </a:lnTo>
                <a:lnTo>
                  <a:pt x="33690" y="22212"/>
                </a:lnTo>
                <a:lnTo>
                  <a:pt x="33972" y="22695"/>
                </a:lnTo>
                <a:lnTo>
                  <a:pt x="34053" y="22836"/>
                </a:lnTo>
                <a:lnTo>
                  <a:pt x="34113" y="22997"/>
                </a:lnTo>
                <a:lnTo>
                  <a:pt x="34133" y="23098"/>
                </a:lnTo>
                <a:lnTo>
                  <a:pt x="34133" y="23178"/>
                </a:lnTo>
                <a:lnTo>
                  <a:pt x="34113" y="23239"/>
                </a:lnTo>
                <a:lnTo>
                  <a:pt x="34093" y="23319"/>
                </a:lnTo>
                <a:lnTo>
                  <a:pt x="34053" y="23359"/>
                </a:lnTo>
                <a:lnTo>
                  <a:pt x="33992" y="23400"/>
                </a:lnTo>
                <a:lnTo>
                  <a:pt x="33851" y="23299"/>
                </a:lnTo>
                <a:lnTo>
                  <a:pt x="33730" y="23239"/>
                </a:lnTo>
                <a:lnTo>
                  <a:pt x="33589" y="23219"/>
                </a:lnTo>
                <a:lnTo>
                  <a:pt x="33448" y="23219"/>
                </a:lnTo>
                <a:lnTo>
                  <a:pt x="33307" y="23259"/>
                </a:lnTo>
                <a:lnTo>
                  <a:pt x="33187" y="23299"/>
                </a:lnTo>
                <a:lnTo>
                  <a:pt x="33066" y="23380"/>
                </a:lnTo>
                <a:lnTo>
                  <a:pt x="32965" y="23480"/>
                </a:lnTo>
                <a:lnTo>
                  <a:pt x="32764" y="23319"/>
                </a:lnTo>
                <a:lnTo>
                  <a:pt x="32482" y="23118"/>
                </a:lnTo>
                <a:lnTo>
                  <a:pt x="32200" y="22937"/>
                </a:lnTo>
                <a:lnTo>
                  <a:pt x="31878" y="22776"/>
                </a:lnTo>
                <a:lnTo>
                  <a:pt x="31555" y="22655"/>
                </a:lnTo>
                <a:lnTo>
                  <a:pt x="31253" y="22554"/>
                </a:lnTo>
                <a:lnTo>
                  <a:pt x="31092" y="22514"/>
                </a:lnTo>
                <a:lnTo>
                  <a:pt x="30931" y="22494"/>
                </a:lnTo>
                <a:lnTo>
                  <a:pt x="30770" y="22473"/>
                </a:lnTo>
                <a:lnTo>
                  <a:pt x="30609" y="22494"/>
                </a:lnTo>
                <a:lnTo>
                  <a:pt x="30448" y="22534"/>
                </a:lnTo>
                <a:lnTo>
                  <a:pt x="30307" y="22614"/>
                </a:lnTo>
                <a:lnTo>
                  <a:pt x="30226" y="22695"/>
                </a:lnTo>
                <a:lnTo>
                  <a:pt x="30166" y="22776"/>
                </a:lnTo>
                <a:lnTo>
                  <a:pt x="30126" y="22896"/>
                </a:lnTo>
                <a:lnTo>
                  <a:pt x="30126" y="22957"/>
                </a:lnTo>
                <a:lnTo>
                  <a:pt x="30146" y="23017"/>
                </a:lnTo>
                <a:lnTo>
                  <a:pt x="30206" y="23138"/>
                </a:lnTo>
                <a:lnTo>
                  <a:pt x="30267" y="23239"/>
                </a:lnTo>
                <a:lnTo>
                  <a:pt x="30347" y="23319"/>
                </a:lnTo>
                <a:lnTo>
                  <a:pt x="30448" y="23400"/>
                </a:lnTo>
                <a:lnTo>
                  <a:pt x="30649" y="23561"/>
                </a:lnTo>
                <a:lnTo>
                  <a:pt x="30871" y="23682"/>
                </a:lnTo>
                <a:lnTo>
                  <a:pt x="31374" y="24024"/>
                </a:lnTo>
                <a:lnTo>
                  <a:pt x="31878" y="24366"/>
                </a:lnTo>
                <a:lnTo>
                  <a:pt x="32059" y="24527"/>
                </a:lnTo>
                <a:lnTo>
                  <a:pt x="32240" y="24709"/>
                </a:lnTo>
                <a:lnTo>
                  <a:pt x="32582" y="25071"/>
                </a:lnTo>
                <a:lnTo>
                  <a:pt x="32905" y="25454"/>
                </a:lnTo>
                <a:lnTo>
                  <a:pt x="33066" y="25635"/>
                </a:lnTo>
                <a:lnTo>
                  <a:pt x="33247" y="25816"/>
                </a:lnTo>
                <a:lnTo>
                  <a:pt x="33166" y="25897"/>
                </a:lnTo>
                <a:lnTo>
                  <a:pt x="33086" y="25937"/>
                </a:lnTo>
                <a:lnTo>
                  <a:pt x="32965" y="25957"/>
                </a:lnTo>
                <a:lnTo>
                  <a:pt x="32562" y="25957"/>
                </a:lnTo>
                <a:lnTo>
                  <a:pt x="32301" y="25977"/>
                </a:lnTo>
                <a:lnTo>
                  <a:pt x="32039" y="26038"/>
                </a:lnTo>
                <a:lnTo>
                  <a:pt x="31777" y="26138"/>
                </a:lnTo>
                <a:lnTo>
                  <a:pt x="31596" y="26239"/>
                </a:lnTo>
                <a:lnTo>
                  <a:pt x="31394" y="26038"/>
                </a:lnTo>
                <a:lnTo>
                  <a:pt x="31233" y="25857"/>
                </a:lnTo>
                <a:lnTo>
                  <a:pt x="31072" y="25695"/>
                </a:lnTo>
                <a:lnTo>
                  <a:pt x="30710" y="25393"/>
                </a:lnTo>
                <a:lnTo>
                  <a:pt x="30327" y="25111"/>
                </a:lnTo>
                <a:lnTo>
                  <a:pt x="29924" y="24870"/>
                </a:lnTo>
                <a:lnTo>
                  <a:pt x="29884" y="24850"/>
                </a:lnTo>
                <a:lnTo>
                  <a:pt x="29824" y="24850"/>
                </a:lnTo>
                <a:lnTo>
                  <a:pt x="29783" y="24870"/>
                </a:lnTo>
                <a:lnTo>
                  <a:pt x="29743" y="24910"/>
                </a:lnTo>
                <a:lnTo>
                  <a:pt x="29723" y="24950"/>
                </a:lnTo>
                <a:lnTo>
                  <a:pt x="29703" y="24991"/>
                </a:lnTo>
                <a:lnTo>
                  <a:pt x="29723" y="25051"/>
                </a:lnTo>
                <a:lnTo>
                  <a:pt x="29743" y="25091"/>
                </a:lnTo>
                <a:lnTo>
                  <a:pt x="30065" y="25414"/>
                </a:lnTo>
                <a:lnTo>
                  <a:pt x="30347" y="25736"/>
                </a:lnTo>
                <a:lnTo>
                  <a:pt x="30891" y="26441"/>
                </a:lnTo>
                <a:lnTo>
                  <a:pt x="31012" y="26602"/>
                </a:lnTo>
                <a:lnTo>
                  <a:pt x="31133" y="26803"/>
                </a:lnTo>
                <a:lnTo>
                  <a:pt x="31052" y="27004"/>
                </a:lnTo>
                <a:lnTo>
                  <a:pt x="30992" y="27206"/>
                </a:lnTo>
                <a:lnTo>
                  <a:pt x="30951" y="27427"/>
                </a:lnTo>
                <a:lnTo>
                  <a:pt x="30931" y="27669"/>
                </a:lnTo>
                <a:lnTo>
                  <a:pt x="30770" y="27588"/>
                </a:lnTo>
                <a:lnTo>
                  <a:pt x="30589" y="27548"/>
                </a:lnTo>
                <a:lnTo>
                  <a:pt x="30408" y="27528"/>
                </a:lnTo>
                <a:lnTo>
                  <a:pt x="30226" y="27568"/>
                </a:lnTo>
                <a:lnTo>
                  <a:pt x="30106" y="27588"/>
                </a:lnTo>
                <a:lnTo>
                  <a:pt x="30005" y="27649"/>
                </a:lnTo>
                <a:lnTo>
                  <a:pt x="29904" y="27689"/>
                </a:lnTo>
                <a:lnTo>
                  <a:pt x="29824" y="27770"/>
                </a:lnTo>
                <a:lnTo>
                  <a:pt x="29663" y="27911"/>
                </a:lnTo>
                <a:lnTo>
                  <a:pt x="29542" y="28092"/>
                </a:lnTo>
                <a:lnTo>
                  <a:pt x="29461" y="28293"/>
                </a:lnTo>
                <a:lnTo>
                  <a:pt x="29381" y="28515"/>
                </a:lnTo>
                <a:lnTo>
                  <a:pt x="29340" y="28716"/>
                </a:lnTo>
                <a:lnTo>
                  <a:pt x="29320" y="28938"/>
                </a:lnTo>
                <a:lnTo>
                  <a:pt x="29320" y="29139"/>
                </a:lnTo>
                <a:lnTo>
                  <a:pt x="29360" y="29340"/>
                </a:lnTo>
                <a:lnTo>
                  <a:pt x="29401" y="29522"/>
                </a:lnTo>
                <a:lnTo>
                  <a:pt x="29461" y="29723"/>
                </a:lnTo>
                <a:lnTo>
                  <a:pt x="29602" y="30085"/>
                </a:lnTo>
                <a:lnTo>
                  <a:pt x="29642" y="30287"/>
                </a:lnTo>
                <a:lnTo>
                  <a:pt x="29663" y="30387"/>
                </a:lnTo>
                <a:lnTo>
                  <a:pt x="29642" y="30488"/>
                </a:lnTo>
                <a:lnTo>
                  <a:pt x="29642" y="30528"/>
                </a:lnTo>
                <a:lnTo>
                  <a:pt x="29622" y="30549"/>
                </a:lnTo>
                <a:lnTo>
                  <a:pt x="29542" y="30569"/>
                </a:lnTo>
                <a:lnTo>
                  <a:pt x="29461" y="30569"/>
                </a:lnTo>
                <a:lnTo>
                  <a:pt x="29360" y="30528"/>
                </a:lnTo>
                <a:lnTo>
                  <a:pt x="29119" y="30428"/>
                </a:lnTo>
                <a:lnTo>
                  <a:pt x="28877" y="30267"/>
                </a:lnTo>
                <a:lnTo>
                  <a:pt x="28938" y="30126"/>
                </a:lnTo>
                <a:lnTo>
                  <a:pt x="28978" y="29965"/>
                </a:lnTo>
                <a:lnTo>
                  <a:pt x="28998" y="29864"/>
                </a:lnTo>
                <a:lnTo>
                  <a:pt x="28978" y="29763"/>
                </a:lnTo>
                <a:lnTo>
                  <a:pt x="28958" y="29663"/>
                </a:lnTo>
                <a:lnTo>
                  <a:pt x="28917" y="29582"/>
                </a:lnTo>
                <a:lnTo>
                  <a:pt x="28877" y="29501"/>
                </a:lnTo>
                <a:lnTo>
                  <a:pt x="28797" y="29421"/>
                </a:lnTo>
                <a:lnTo>
                  <a:pt x="28736" y="29381"/>
                </a:lnTo>
                <a:lnTo>
                  <a:pt x="28636" y="29340"/>
                </a:lnTo>
                <a:lnTo>
                  <a:pt x="28837" y="28958"/>
                </a:lnTo>
                <a:lnTo>
                  <a:pt x="28998" y="28535"/>
                </a:lnTo>
                <a:lnTo>
                  <a:pt x="29099" y="28112"/>
                </a:lnTo>
                <a:lnTo>
                  <a:pt x="29179" y="27689"/>
                </a:lnTo>
                <a:lnTo>
                  <a:pt x="29199" y="27468"/>
                </a:lnTo>
                <a:lnTo>
                  <a:pt x="29199" y="27246"/>
                </a:lnTo>
                <a:lnTo>
                  <a:pt x="29179" y="27004"/>
                </a:lnTo>
                <a:lnTo>
                  <a:pt x="29139" y="26783"/>
                </a:lnTo>
                <a:lnTo>
                  <a:pt x="29099" y="26561"/>
                </a:lnTo>
                <a:lnTo>
                  <a:pt x="29038" y="26340"/>
                </a:lnTo>
                <a:lnTo>
                  <a:pt x="28877" y="25917"/>
                </a:lnTo>
                <a:lnTo>
                  <a:pt x="28756" y="25655"/>
                </a:lnTo>
                <a:lnTo>
                  <a:pt x="28595" y="25434"/>
                </a:lnTo>
                <a:lnTo>
                  <a:pt x="28575" y="25313"/>
                </a:lnTo>
                <a:lnTo>
                  <a:pt x="28535" y="25192"/>
                </a:lnTo>
                <a:lnTo>
                  <a:pt x="28474" y="25091"/>
                </a:lnTo>
                <a:lnTo>
                  <a:pt x="28414" y="24991"/>
                </a:lnTo>
                <a:lnTo>
                  <a:pt x="28333" y="24910"/>
                </a:lnTo>
                <a:lnTo>
                  <a:pt x="28233" y="24830"/>
                </a:lnTo>
                <a:lnTo>
                  <a:pt x="28031" y="24709"/>
                </a:lnTo>
                <a:lnTo>
                  <a:pt x="27810" y="24608"/>
                </a:lnTo>
                <a:lnTo>
                  <a:pt x="27568" y="24527"/>
                </a:lnTo>
                <a:lnTo>
                  <a:pt x="27306" y="24487"/>
                </a:lnTo>
                <a:lnTo>
                  <a:pt x="27065" y="24447"/>
                </a:lnTo>
                <a:lnTo>
                  <a:pt x="26461" y="24447"/>
                </a:lnTo>
                <a:lnTo>
                  <a:pt x="26159" y="24487"/>
                </a:lnTo>
                <a:lnTo>
                  <a:pt x="25857" y="24527"/>
                </a:lnTo>
                <a:lnTo>
                  <a:pt x="25252" y="24648"/>
                </a:lnTo>
                <a:lnTo>
                  <a:pt x="24668" y="24809"/>
                </a:lnTo>
                <a:lnTo>
                  <a:pt x="24266" y="24910"/>
                </a:lnTo>
                <a:lnTo>
                  <a:pt x="23883" y="25031"/>
                </a:lnTo>
                <a:lnTo>
                  <a:pt x="23964" y="24950"/>
                </a:lnTo>
                <a:lnTo>
                  <a:pt x="24044" y="24850"/>
                </a:lnTo>
                <a:lnTo>
                  <a:pt x="24185" y="24628"/>
                </a:lnTo>
                <a:lnTo>
                  <a:pt x="24306" y="24407"/>
                </a:lnTo>
                <a:lnTo>
                  <a:pt x="24427" y="24205"/>
                </a:lnTo>
                <a:lnTo>
                  <a:pt x="24769" y="23742"/>
                </a:lnTo>
                <a:lnTo>
                  <a:pt x="25112" y="23299"/>
                </a:lnTo>
                <a:lnTo>
                  <a:pt x="25252" y="23078"/>
                </a:lnTo>
                <a:lnTo>
                  <a:pt x="25353" y="22856"/>
                </a:lnTo>
                <a:lnTo>
                  <a:pt x="25454" y="22635"/>
                </a:lnTo>
                <a:lnTo>
                  <a:pt x="25514" y="22393"/>
                </a:lnTo>
                <a:lnTo>
                  <a:pt x="25555" y="22151"/>
                </a:lnTo>
                <a:lnTo>
                  <a:pt x="25575" y="21910"/>
                </a:lnTo>
                <a:lnTo>
                  <a:pt x="25575" y="21668"/>
                </a:lnTo>
                <a:lnTo>
                  <a:pt x="25555" y="21406"/>
                </a:lnTo>
                <a:lnTo>
                  <a:pt x="25514" y="21225"/>
                </a:lnTo>
                <a:lnTo>
                  <a:pt x="25454" y="21064"/>
                </a:lnTo>
                <a:lnTo>
                  <a:pt x="25373" y="20903"/>
                </a:lnTo>
                <a:lnTo>
                  <a:pt x="25293" y="20742"/>
                </a:lnTo>
                <a:lnTo>
                  <a:pt x="25575" y="20581"/>
                </a:lnTo>
                <a:lnTo>
                  <a:pt x="25675" y="20500"/>
                </a:lnTo>
                <a:lnTo>
                  <a:pt x="25756" y="20399"/>
                </a:lnTo>
                <a:lnTo>
                  <a:pt x="25816" y="20278"/>
                </a:lnTo>
                <a:lnTo>
                  <a:pt x="25857" y="20158"/>
                </a:lnTo>
                <a:lnTo>
                  <a:pt x="25857" y="20017"/>
                </a:lnTo>
                <a:lnTo>
                  <a:pt x="25836" y="19876"/>
                </a:lnTo>
                <a:lnTo>
                  <a:pt x="25776" y="19755"/>
                </a:lnTo>
                <a:lnTo>
                  <a:pt x="25695" y="19654"/>
                </a:lnTo>
                <a:lnTo>
                  <a:pt x="25575" y="19554"/>
                </a:lnTo>
                <a:lnTo>
                  <a:pt x="25494" y="19413"/>
                </a:lnTo>
                <a:lnTo>
                  <a:pt x="25454" y="19272"/>
                </a:lnTo>
                <a:lnTo>
                  <a:pt x="25454" y="19131"/>
                </a:lnTo>
                <a:lnTo>
                  <a:pt x="25454" y="18970"/>
                </a:lnTo>
                <a:lnTo>
                  <a:pt x="25474" y="18829"/>
                </a:lnTo>
                <a:lnTo>
                  <a:pt x="25555" y="18527"/>
                </a:lnTo>
                <a:lnTo>
                  <a:pt x="25716" y="18104"/>
                </a:lnTo>
                <a:lnTo>
                  <a:pt x="25877" y="17701"/>
                </a:lnTo>
                <a:lnTo>
                  <a:pt x="25957" y="17499"/>
                </a:lnTo>
                <a:lnTo>
                  <a:pt x="26038" y="17278"/>
                </a:lnTo>
                <a:lnTo>
                  <a:pt x="26078" y="17077"/>
                </a:lnTo>
                <a:lnTo>
                  <a:pt x="26118" y="16855"/>
                </a:lnTo>
                <a:lnTo>
                  <a:pt x="26118" y="16714"/>
                </a:lnTo>
                <a:lnTo>
                  <a:pt x="26118" y="16573"/>
                </a:lnTo>
                <a:lnTo>
                  <a:pt x="26078" y="16291"/>
                </a:lnTo>
                <a:lnTo>
                  <a:pt x="25977" y="16009"/>
                </a:lnTo>
                <a:lnTo>
                  <a:pt x="25857" y="15748"/>
                </a:lnTo>
                <a:lnTo>
                  <a:pt x="25695" y="15506"/>
                </a:lnTo>
                <a:lnTo>
                  <a:pt x="25514" y="15284"/>
                </a:lnTo>
                <a:lnTo>
                  <a:pt x="25393" y="15204"/>
                </a:lnTo>
                <a:lnTo>
                  <a:pt x="25293" y="15123"/>
                </a:lnTo>
                <a:lnTo>
                  <a:pt x="25172" y="15063"/>
                </a:lnTo>
                <a:lnTo>
                  <a:pt x="25031" y="15002"/>
                </a:lnTo>
                <a:lnTo>
                  <a:pt x="25112" y="14861"/>
                </a:lnTo>
                <a:lnTo>
                  <a:pt x="25192" y="14761"/>
                </a:lnTo>
                <a:lnTo>
                  <a:pt x="25313" y="14640"/>
                </a:lnTo>
                <a:lnTo>
                  <a:pt x="25434" y="14539"/>
                </a:lnTo>
                <a:lnTo>
                  <a:pt x="25534" y="14459"/>
                </a:lnTo>
                <a:lnTo>
                  <a:pt x="25615" y="14358"/>
                </a:lnTo>
                <a:lnTo>
                  <a:pt x="25675" y="14237"/>
                </a:lnTo>
                <a:lnTo>
                  <a:pt x="25716" y="14116"/>
                </a:lnTo>
                <a:lnTo>
                  <a:pt x="25716" y="13975"/>
                </a:lnTo>
                <a:lnTo>
                  <a:pt x="25695" y="13855"/>
                </a:lnTo>
                <a:lnTo>
                  <a:pt x="25635" y="13734"/>
                </a:lnTo>
                <a:lnTo>
                  <a:pt x="25555" y="13613"/>
                </a:lnTo>
                <a:lnTo>
                  <a:pt x="25373" y="13472"/>
                </a:lnTo>
                <a:lnTo>
                  <a:pt x="25192" y="13331"/>
                </a:lnTo>
                <a:lnTo>
                  <a:pt x="25011" y="13190"/>
                </a:lnTo>
                <a:lnTo>
                  <a:pt x="24830" y="13069"/>
                </a:lnTo>
                <a:lnTo>
                  <a:pt x="24628" y="12969"/>
                </a:lnTo>
                <a:lnTo>
                  <a:pt x="24427" y="12888"/>
                </a:lnTo>
                <a:lnTo>
                  <a:pt x="24205" y="12807"/>
                </a:lnTo>
                <a:lnTo>
                  <a:pt x="24004" y="12727"/>
                </a:lnTo>
                <a:lnTo>
                  <a:pt x="24064" y="12546"/>
                </a:lnTo>
                <a:lnTo>
                  <a:pt x="24105" y="12344"/>
                </a:lnTo>
                <a:lnTo>
                  <a:pt x="24105" y="12143"/>
                </a:lnTo>
                <a:lnTo>
                  <a:pt x="24064" y="11942"/>
                </a:lnTo>
                <a:lnTo>
                  <a:pt x="24024" y="11760"/>
                </a:lnTo>
                <a:lnTo>
                  <a:pt x="23923" y="11579"/>
                </a:lnTo>
                <a:lnTo>
                  <a:pt x="23823" y="11418"/>
                </a:lnTo>
                <a:lnTo>
                  <a:pt x="23682" y="11277"/>
                </a:lnTo>
                <a:lnTo>
                  <a:pt x="23521" y="11176"/>
                </a:lnTo>
                <a:lnTo>
                  <a:pt x="23319" y="11096"/>
                </a:lnTo>
                <a:lnTo>
                  <a:pt x="23178" y="11076"/>
                </a:lnTo>
                <a:lnTo>
                  <a:pt x="23057" y="11056"/>
                </a:lnTo>
                <a:lnTo>
                  <a:pt x="22917" y="11056"/>
                </a:lnTo>
                <a:lnTo>
                  <a:pt x="22796" y="11076"/>
                </a:lnTo>
                <a:lnTo>
                  <a:pt x="22534" y="11116"/>
                </a:lnTo>
                <a:lnTo>
                  <a:pt x="22292" y="11217"/>
                </a:lnTo>
                <a:lnTo>
                  <a:pt x="22292" y="11156"/>
                </a:lnTo>
                <a:lnTo>
                  <a:pt x="22312" y="10955"/>
                </a:lnTo>
                <a:lnTo>
                  <a:pt x="22272" y="10753"/>
                </a:lnTo>
                <a:lnTo>
                  <a:pt x="22212" y="10552"/>
                </a:lnTo>
                <a:lnTo>
                  <a:pt x="22131" y="10371"/>
                </a:lnTo>
                <a:lnTo>
                  <a:pt x="22030" y="10190"/>
                </a:lnTo>
                <a:lnTo>
                  <a:pt x="21890" y="10049"/>
                </a:lnTo>
                <a:lnTo>
                  <a:pt x="21708" y="9928"/>
                </a:lnTo>
                <a:lnTo>
                  <a:pt x="21628" y="9888"/>
                </a:lnTo>
                <a:lnTo>
                  <a:pt x="21527" y="9867"/>
                </a:lnTo>
                <a:lnTo>
                  <a:pt x="21406" y="9827"/>
                </a:lnTo>
                <a:lnTo>
                  <a:pt x="21064" y="9827"/>
                </a:lnTo>
                <a:lnTo>
                  <a:pt x="20842" y="9888"/>
                </a:lnTo>
                <a:lnTo>
                  <a:pt x="20641" y="9968"/>
                </a:lnTo>
                <a:lnTo>
                  <a:pt x="20460" y="10089"/>
                </a:lnTo>
                <a:lnTo>
                  <a:pt x="20279" y="10210"/>
                </a:lnTo>
                <a:lnTo>
                  <a:pt x="19916" y="10532"/>
                </a:lnTo>
                <a:lnTo>
                  <a:pt x="19191" y="11156"/>
                </a:lnTo>
                <a:lnTo>
                  <a:pt x="18849" y="11478"/>
                </a:lnTo>
                <a:lnTo>
                  <a:pt x="18506" y="11801"/>
                </a:lnTo>
                <a:lnTo>
                  <a:pt x="18345" y="11861"/>
                </a:lnTo>
                <a:lnTo>
                  <a:pt x="18285" y="11901"/>
                </a:lnTo>
                <a:lnTo>
                  <a:pt x="18225" y="11962"/>
                </a:lnTo>
                <a:lnTo>
                  <a:pt x="18084" y="11740"/>
                </a:lnTo>
                <a:lnTo>
                  <a:pt x="17922" y="11539"/>
                </a:lnTo>
                <a:lnTo>
                  <a:pt x="17761" y="11358"/>
                </a:lnTo>
                <a:lnTo>
                  <a:pt x="17580" y="11196"/>
                </a:lnTo>
                <a:lnTo>
                  <a:pt x="17379" y="11056"/>
                </a:lnTo>
                <a:lnTo>
                  <a:pt x="17177" y="10894"/>
                </a:lnTo>
                <a:lnTo>
                  <a:pt x="16734" y="10633"/>
                </a:lnTo>
                <a:lnTo>
                  <a:pt x="16231" y="10351"/>
                </a:lnTo>
                <a:lnTo>
                  <a:pt x="15707" y="10089"/>
                </a:lnTo>
                <a:lnTo>
                  <a:pt x="15164" y="9827"/>
                </a:lnTo>
                <a:lnTo>
                  <a:pt x="14640" y="9606"/>
                </a:lnTo>
                <a:lnTo>
                  <a:pt x="14539" y="9585"/>
                </a:lnTo>
                <a:lnTo>
                  <a:pt x="14459" y="9565"/>
                </a:lnTo>
                <a:lnTo>
                  <a:pt x="14378" y="9565"/>
                </a:lnTo>
                <a:lnTo>
                  <a:pt x="14278" y="9585"/>
                </a:lnTo>
                <a:lnTo>
                  <a:pt x="14197" y="9626"/>
                </a:lnTo>
                <a:lnTo>
                  <a:pt x="14137" y="9666"/>
                </a:lnTo>
                <a:lnTo>
                  <a:pt x="13996" y="9767"/>
                </a:lnTo>
                <a:lnTo>
                  <a:pt x="13875" y="9928"/>
                </a:lnTo>
                <a:lnTo>
                  <a:pt x="13814" y="10089"/>
                </a:lnTo>
                <a:lnTo>
                  <a:pt x="13794" y="10169"/>
                </a:lnTo>
                <a:lnTo>
                  <a:pt x="13794" y="10250"/>
                </a:lnTo>
                <a:lnTo>
                  <a:pt x="13794" y="10351"/>
                </a:lnTo>
                <a:lnTo>
                  <a:pt x="13814" y="10431"/>
                </a:lnTo>
                <a:lnTo>
                  <a:pt x="13895" y="10673"/>
                </a:lnTo>
                <a:lnTo>
                  <a:pt x="13996" y="10915"/>
                </a:lnTo>
                <a:lnTo>
                  <a:pt x="14116" y="11136"/>
                </a:lnTo>
                <a:lnTo>
                  <a:pt x="14257" y="11358"/>
                </a:lnTo>
                <a:lnTo>
                  <a:pt x="13653" y="11478"/>
                </a:lnTo>
                <a:lnTo>
                  <a:pt x="13049" y="11640"/>
                </a:lnTo>
                <a:lnTo>
                  <a:pt x="12949" y="11680"/>
                </a:lnTo>
                <a:lnTo>
                  <a:pt x="12848" y="11740"/>
                </a:lnTo>
                <a:lnTo>
                  <a:pt x="12767" y="11801"/>
                </a:lnTo>
                <a:lnTo>
                  <a:pt x="12707" y="11881"/>
                </a:lnTo>
                <a:lnTo>
                  <a:pt x="12646" y="11942"/>
                </a:lnTo>
                <a:lnTo>
                  <a:pt x="12606" y="12042"/>
                </a:lnTo>
                <a:lnTo>
                  <a:pt x="12566" y="12123"/>
                </a:lnTo>
                <a:lnTo>
                  <a:pt x="12566" y="12203"/>
                </a:lnTo>
                <a:lnTo>
                  <a:pt x="12546" y="12304"/>
                </a:lnTo>
                <a:lnTo>
                  <a:pt x="12566" y="12405"/>
                </a:lnTo>
                <a:lnTo>
                  <a:pt x="12586" y="12485"/>
                </a:lnTo>
                <a:lnTo>
                  <a:pt x="12606" y="12586"/>
                </a:lnTo>
                <a:lnTo>
                  <a:pt x="12667" y="12667"/>
                </a:lnTo>
                <a:lnTo>
                  <a:pt x="12727" y="12747"/>
                </a:lnTo>
                <a:lnTo>
                  <a:pt x="12787" y="12828"/>
                </a:lnTo>
                <a:lnTo>
                  <a:pt x="12888" y="12888"/>
                </a:lnTo>
                <a:lnTo>
                  <a:pt x="12949" y="12948"/>
                </a:lnTo>
                <a:lnTo>
                  <a:pt x="12969" y="13029"/>
                </a:lnTo>
                <a:lnTo>
                  <a:pt x="12989" y="13130"/>
                </a:lnTo>
                <a:lnTo>
                  <a:pt x="12989" y="13251"/>
                </a:lnTo>
                <a:lnTo>
                  <a:pt x="12969" y="13351"/>
                </a:lnTo>
                <a:lnTo>
                  <a:pt x="12928" y="13452"/>
                </a:lnTo>
                <a:lnTo>
                  <a:pt x="12888" y="13532"/>
                </a:lnTo>
                <a:lnTo>
                  <a:pt x="12848" y="13613"/>
                </a:lnTo>
                <a:lnTo>
                  <a:pt x="12687" y="13754"/>
                </a:lnTo>
                <a:lnTo>
                  <a:pt x="12526" y="13895"/>
                </a:lnTo>
                <a:lnTo>
                  <a:pt x="12344" y="13996"/>
                </a:lnTo>
                <a:lnTo>
                  <a:pt x="12163" y="14076"/>
                </a:lnTo>
                <a:lnTo>
                  <a:pt x="11962" y="14157"/>
                </a:lnTo>
                <a:lnTo>
                  <a:pt x="11740" y="14217"/>
                </a:lnTo>
                <a:lnTo>
                  <a:pt x="11338" y="14338"/>
                </a:lnTo>
                <a:lnTo>
                  <a:pt x="11257" y="14358"/>
                </a:lnTo>
                <a:lnTo>
                  <a:pt x="11176" y="14418"/>
                </a:lnTo>
                <a:lnTo>
                  <a:pt x="11096" y="14479"/>
                </a:lnTo>
                <a:lnTo>
                  <a:pt x="11035" y="14539"/>
                </a:lnTo>
                <a:lnTo>
                  <a:pt x="10975" y="14620"/>
                </a:lnTo>
                <a:lnTo>
                  <a:pt x="10935" y="14721"/>
                </a:lnTo>
                <a:lnTo>
                  <a:pt x="10894" y="14801"/>
                </a:lnTo>
                <a:lnTo>
                  <a:pt x="10874" y="14902"/>
                </a:lnTo>
                <a:lnTo>
                  <a:pt x="10854" y="15002"/>
                </a:lnTo>
                <a:lnTo>
                  <a:pt x="10854" y="15083"/>
                </a:lnTo>
                <a:lnTo>
                  <a:pt x="10874" y="15184"/>
                </a:lnTo>
                <a:lnTo>
                  <a:pt x="10915" y="15264"/>
                </a:lnTo>
                <a:lnTo>
                  <a:pt x="10955" y="15365"/>
                </a:lnTo>
                <a:lnTo>
                  <a:pt x="11015" y="15425"/>
                </a:lnTo>
                <a:lnTo>
                  <a:pt x="11096" y="15486"/>
                </a:lnTo>
                <a:lnTo>
                  <a:pt x="11176" y="15546"/>
                </a:lnTo>
                <a:lnTo>
                  <a:pt x="12083" y="15969"/>
                </a:lnTo>
                <a:lnTo>
                  <a:pt x="11760" y="16070"/>
                </a:lnTo>
                <a:lnTo>
                  <a:pt x="11458" y="16191"/>
                </a:lnTo>
                <a:lnTo>
                  <a:pt x="11257" y="16291"/>
                </a:lnTo>
                <a:lnTo>
                  <a:pt x="11076" y="16412"/>
                </a:lnTo>
                <a:lnTo>
                  <a:pt x="10894" y="16533"/>
                </a:lnTo>
                <a:lnTo>
                  <a:pt x="10733" y="16674"/>
                </a:lnTo>
                <a:lnTo>
                  <a:pt x="10592" y="16835"/>
                </a:lnTo>
                <a:lnTo>
                  <a:pt x="10472" y="16996"/>
                </a:lnTo>
                <a:lnTo>
                  <a:pt x="10371" y="17197"/>
                </a:lnTo>
                <a:lnTo>
                  <a:pt x="10290" y="17399"/>
                </a:lnTo>
                <a:lnTo>
                  <a:pt x="10270" y="17620"/>
                </a:lnTo>
                <a:lnTo>
                  <a:pt x="10270" y="17822"/>
                </a:lnTo>
                <a:lnTo>
                  <a:pt x="10311" y="18043"/>
                </a:lnTo>
                <a:lnTo>
                  <a:pt x="10371" y="18245"/>
                </a:lnTo>
                <a:lnTo>
                  <a:pt x="10472" y="18426"/>
                </a:lnTo>
                <a:lnTo>
                  <a:pt x="10592" y="18607"/>
                </a:lnTo>
                <a:lnTo>
                  <a:pt x="10733" y="18768"/>
                </a:lnTo>
                <a:lnTo>
                  <a:pt x="10915" y="18889"/>
                </a:lnTo>
                <a:lnTo>
                  <a:pt x="11056" y="18970"/>
                </a:lnTo>
                <a:lnTo>
                  <a:pt x="11217" y="19010"/>
                </a:lnTo>
                <a:lnTo>
                  <a:pt x="11015" y="19372"/>
                </a:lnTo>
                <a:lnTo>
                  <a:pt x="10129" y="20862"/>
                </a:lnTo>
                <a:lnTo>
                  <a:pt x="10069" y="20963"/>
                </a:lnTo>
                <a:lnTo>
                  <a:pt x="10029" y="21084"/>
                </a:lnTo>
                <a:lnTo>
                  <a:pt x="10029" y="21185"/>
                </a:lnTo>
                <a:lnTo>
                  <a:pt x="10029" y="21285"/>
                </a:lnTo>
                <a:lnTo>
                  <a:pt x="10069" y="21386"/>
                </a:lnTo>
                <a:lnTo>
                  <a:pt x="10109" y="21487"/>
                </a:lnTo>
                <a:lnTo>
                  <a:pt x="10170" y="21567"/>
                </a:lnTo>
                <a:lnTo>
                  <a:pt x="10230" y="21648"/>
                </a:lnTo>
                <a:lnTo>
                  <a:pt x="10311" y="21708"/>
                </a:lnTo>
                <a:lnTo>
                  <a:pt x="10391" y="21769"/>
                </a:lnTo>
                <a:lnTo>
                  <a:pt x="10492" y="21809"/>
                </a:lnTo>
                <a:lnTo>
                  <a:pt x="10592" y="21829"/>
                </a:lnTo>
                <a:lnTo>
                  <a:pt x="10814" y="21829"/>
                </a:lnTo>
                <a:lnTo>
                  <a:pt x="10935" y="21809"/>
                </a:lnTo>
                <a:lnTo>
                  <a:pt x="11035" y="21769"/>
                </a:lnTo>
                <a:lnTo>
                  <a:pt x="11176" y="21708"/>
                </a:lnTo>
                <a:lnTo>
                  <a:pt x="11317" y="21668"/>
                </a:lnTo>
                <a:lnTo>
                  <a:pt x="11458" y="21668"/>
                </a:lnTo>
                <a:lnTo>
                  <a:pt x="11579" y="21688"/>
                </a:lnTo>
                <a:lnTo>
                  <a:pt x="11700" y="21728"/>
                </a:lnTo>
                <a:lnTo>
                  <a:pt x="11821" y="21789"/>
                </a:lnTo>
                <a:lnTo>
                  <a:pt x="11901" y="21869"/>
                </a:lnTo>
                <a:lnTo>
                  <a:pt x="12002" y="21970"/>
                </a:lnTo>
                <a:lnTo>
                  <a:pt x="12062" y="22071"/>
                </a:lnTo>
                <a:lnTo>
                  <a:pt x="12123" y="22192"/>
                </a:lnTo>
                <a:lnTo>
                  <a:pt x="12163" y="22312"/>
                </a:lnTo>
                <a:lnTo>
                  <a:pt x="12183" y="22433"/>
                </a:lnTo>
                <a:lnTo>
                  <a:pt x="12183" y="22574"/>
                </a:lnTo>
                <a:lnTo>
                  <a:pt x="12143" y="22715"/>
                </a:lnTo>
                <a:lnTo>
                  <a:pt x="12103" y="22836"/>
                </a:lnTo>
                <a:lnTo>
                  <a:pt x="12042" y="22977"/>
                </a:lnTo>
                <a:lnTo>
                  <a:pt x="11982" y="23078"/>
                </a:lnTo>
                <a:lnTo>
                  <a:pt x="11962" y="23178"/>
                </a:lnTo>
                <a:lnTo>
                  <a:pt x="11942" y="23299"/>
                </a:lnTo>
                <a:lnTo>
                  <a:pt x="11962" y="23400"/>
                </a:lnTo>
                <a:lnTo>
                  <a:pt x="11982" y="23500"/>
                </a:lnTo>
                <a:lnTo>
                  <a:pt x="12022" y="23601"/>
                </a:lnTo>
                <a:lnTo>
                  <a:pt x="12083" y="23682"/>
                </a:lnTo>
                <a:lnTo>
                  <a:pt x="12143" y="23762"/>
                </a:lnTo>
                <a:lnTo>
                  <a:pt x="12224" y="23823"/>
                </a:lnTo>
                <a:lnTo>
                  <a:pt x="12324" y="23883"/>
                </a:lnTo>
                <a:lnTo>
                  <a:pt x="12425" y="23923"/>
                </a:lnTo>
                <a:lnTo>
                  <a:pt x="12526" y="23964"/>
                </a:lnTo>
                <a:lnTo>
                  <a:pt x="12727" y="23964"/>
                </a:lnTo>
                <a:lnTo>
                  <a:pt x="12828" y="23923"/>
                </a:lnTo>
                <a:lnTo>
                  <a:pt x="12949" y="23863"/>
                </a:lnTo>
                <a:lnTo>
                  <a:pt x="13130" y="23762"/>
                </a:lnTo>
                <a:lnTo>
                  <a:pt x="13331" y="23682"/>
                </a:lnTo>
                <a:lnTo>
                  <a:pt x="13251" y="24346"/>
                </a:lnTo>
                <a:lnTo>
                  <a:pt x="12828" y="24286"/>
                </a:lnTo>
                <a:lnTo>
                  <a:pt x="12385" y="24225"/>
                </a:lnTo>
                <a:lnTo>
                  <a:pt x="11942" y="24205"/>
                </a:lnTo>
                <a:lnTo>
                  <a:pt x="11499" y="24205"/>
                </a:lnTo>
                <a:lnTo>
                  <a:pt x="11176" y="24225"/>
                </a:lnTo>
                <a:lnTo>
                  <a:pt x="10834" y="24246"/>
                </a:lnTo>
                <a:lnTo>
                  <a:pt x="10190" y="24326"/>
                </a:lnTo>
                <a:lnTo>
                  <a:pt x="9827" y="24407"/>
                </a:lnTo>
                <a:lnTo>
                  <a:pt x="9646" y="24447"/>
                </a:lnTo>
                <a:lnTo>
                  <a:pt x="9485" y="24507"/>
                </a:lnTo>
                <a:lnTo>
                  <a:pt x="9344" y="24588"/>
                </a:lnTo>
                <a:lnTo>
                  <a:pt x="9223" y="24709"/>
                </a:lnTo>
                <a:lnTo>
                  <a:pt x="9122" y="24850"/>
                </a:lnTo>
                <a:lnTo>
                  <a:pt x="9042" y="25031"/>
                </a:lnTo>
                <a:lnTo>
                  <a:pt x="9022" y="25111"/>
                </a:lnTo>
                <a:lnTo>
                  <a:pt x="9022" y="25212"/>
                </a:lnTo>
                <a:lnTo>
                  <a:pt x="9042" y="25373"/>
                </a:lnTo>
                <a:lnTo>
                  <a:pt x="9102" y="25534"/>
                </a:lnTo>
                <a:lnTo>
                  <a:pt x="9203" y="25655"/>
                </a:lnTo>
                <a:lnTo>
                  <a:pt x="9243" y="25695"/>
                </a:lnTo>
                <a:lnTo>
                  <a:pt x="9102" y="25897"/>
                </a:lnTo>
                <a:lnTo>
                  <a:pt x="9062" y="25816"/>
                </a:lnTo>
                <a:lnTo>
                  <a:pt x="9022" y="25736"/>
                </a:lnTo>
                <a:lnTo>
                  <a:pt x="8941" y="25675"/>
                </a:lnTo>
                <a:lnTo>
                  <a:pt x="8861" y="25595"/>
                </a:lnTo>
                <a:lnTo>
                  <a:pt x="8800" y="25554"/>
                </a:lnTo>
                <a:lnTo>
                  <a:pt x="8720" y="25534"/>
                </a:lnTo>
                <a:lnTo>
                  <a:pt x="8559" y="25534"/>
                </a:lnTo>
                <a:lnTo>
                  <a:pt x="8418" y="25554"/>
                </a:lnTo>
                <a:lnTo>
                  <a:pt x="8256" y="25635"/>
                </a:lnTo>
                <a:lnTo>
                  <a:pt x="8095" y="25716"/>
                </a:lnTo>
                <a:lnTo>
                  <a:pt x="7954" y="25816"/>
                </a:lnTo>
                <a:lnTo>
                  <a:pt x="7713" y="25997"/>
                </a:lnTo>
                <a:lnTo>
                  <a:pt x="7411" y="26259"/>
                </a:lnTo>
                <a:lnTo>
                  <a:pt x="7109" y="26521"/>
                </a:lnTo>
                <a:lnTo>
                  <a:pt x="6525" y="27045"/>
                </a:lnTo>
                <a:lnTo>
                  <a:pt x="6223" y="27347"/>
                </a:lnTo>
                <a:lnTo>
                  <a:pt x="6021" y="27588"/>
                </a:lnTo>
                <a:lnTo>
                  <a:pt x="5800" y="27850"/>
                </a:lnTo>
                <a:lnTo>
                  <a:pt x="5598" y="28132"/>
                </a:lnTo>
                <a:lnTo>
                  <a:pt x="5538" y="28273"/>
                </a:lnTo>
                <a:lnTo>
                  <a:pt x="5478" y="28394"/>
                </a:lnTo>
                <a:lnTo>
                  <a:pt x="5457" y="28515"/>
                </a:lnTo>
                <a:lnTo>
                  <a:pt x="5457" y="28595"/>
                </a:lnTo>
                <a:lnTo>
                  <a:pt x="5498" y="28676"/>
                </a:lnTo>
                <a:lnTo>
                  <a:pt x="5578" y="28736"/>
                </a:lnTo>
                <a:lnTo>
                  <a:pt x="5518" y="28897"/>
                </a:lnTo>
                <a:lnTo>
                  <a:pt x="5518" y="28938"/>
                </a:lnTo>
                <a:lnTo>
                  <a:pt x="5478" y="28837"/>
                </a:lnTo>
                <a:lnTo>
                  <a:pt x="5437" y="28696"/>
                </a:lnTo>
                <a:lnTo>
                  <a:pt x="5397" y="28474"/>
                </a:lnTo>
                <a:lnTo>
                  <a:pt x="5377" y="28233"/>
                </a:lnTo>
                <a:lnTo>
                  <a:pt x="5337" y="27971"/>
                </a:lnTo>
                <a:lnTo>
                  <a:pt x="5296" y="27488"/>
                </a:lnTo>
                <a:lnTo>
                  <a:pt x="5256" y="27246"/>
                </a:lnTo>
                <a:lnTo>
                  <a:pt x="5175" y="27004"/>
                </a:lnTo>
                <a:lnTo>
                  <a:pt x="5095" y="26783"/>
                </a:lnTo>
                <a:lnTo>
                  <a:pt x="4954" y="26561"/>
                </a:lnTo>
                <a:lnTo>
                  <a:pt x="4813" y="26380"/>
                </a:lnTo>
                <a:lnTo>
                  <a:pt x="5498" y="25877"/>
                </a:lnTo>
                <a:lnTo>
                  <a:pt x="6202" y="25414"/>
                </a:lnTo>
                <a:lnTo>
                  <a:pt x="6686" y="25132"/>
                </a:lnTo>
                <a:lnTo>
                  <a:pt x="7169" y="24850"/>
                </a:lnTo>
                <a:lnTo>
                  <a:pt x="7391" y="24749"/>
                </a:lnTo>
                <a:lnTo>
                  <a:pt x="7592" y="24628"/>
                </a:lnTo>
                <a:lnTo>
                  <a:pt x="7693" y="24568"/>
                </a:lnTo>
                <a:lnTo>
                  <a:pt x="7773" y="24487"/>
                </a:lnTo>
                <a:lnTo>
                  <a:pt x="7854" y="24407"/>
                </a:lnTo>
                <a:lnTo>
                  <a:pt x="7914" y="24306"/>
                </a:lnTo>
                <a:lnTo>
                  <a:pt x="7934" y="24225"/>
                </a:lnTo>
                <a:lnTo>
                  <a:pt x="7914" y="24165"/>
                </a:lnTo>
                <a:lnTo>
                  <a:pt x="7874" y="24105"/>
                </a:lnTo>
                <a:lnTo>
                  <a:pt x="7813" y="24064"/>
                </a:lnTo>
                <a:lnTo>
                  <a:pt x="7713" y="24044"/>
                </a:lnTo>
                <a:lnTo>
                  <a:pt x="7592" y="24044"/>
                </a:lnTo>
                <a:lnTo>
                  <a:pt x="7491" y="24064"/>
                </a:lnTo>
                <a:lnTo>
                  <a:pt x="7391" y="24084"/>
                </a:lnTo>
                <a:lnTo>
                  <a:pt x="7189" y="24165"/>
                </a:lnTo>
                <a:lnTo>
                  <a:pt x="6988" y="24266"/>
                </a:lnTo>
                <a:lnTo>
                  <a:pt x="6706" y="24407"/>
                </a:lnTo>
                <a:lnTo>
                  <a:pt x="6424" y="24548"/>
                </a:lnTo>
                <a:lnTo>
                  <a:pt x="5900" y="24890"/>
                </a:lnTo>
                <a:lnTo>
                  <a:pt x="5498" y="25152"/>
                </a:lnTo>
                <a:lnTo>
                  <a:pt x="5115" y="25434"/>
                </a:lnTo>
                <a:lnTo>
                  <a:pt x="4753" y="25736"/>
                </a:lnTo>
                <a:lnTo>
                  <a:pt x="4430" y="26058"/>
                </a:lnTo>
                <a:lnTo>
                  <a:pt x="4229" y="25957"/>
                </a:lnTo>
                <a:lnTo>
                  <a:pt x="4028" y="25897"/>
                </a:lnTo>
                <a:lnTo>
                  <a:pt x="3826" y="25836"/>
                </a:lnTo>
                <a:lnTo>
                  <a:pt x="3605" y="25816"/>
                </a:lnTo>
                <a:lnTo>
                  <a:pt x="4712" y="21889"/>
                </a:lnTo>
                <a:lnTo>
                  <a:pt x="4753" y="22111"/>
                </a:lnTo>
                <a:lnTo>
                  <a:pt x="4853" y="22312"/>
                </a:lnTo>
                <a:lnTo>
                  <a:pt x="4994" y="22494"/>
                </a:lnTo>
                <a:lnTo>
                  <a:pt x="5155" y="22655"/>
                </a:lnTo>
                <a:lnTo>
                  <a:pt x="5337" y="22776"/>
                </a:lnTo>
                <a:lnTo>
                  <a:pt x="5558" y="22876"/>
                </a:lnTo>
                <a:lnTo>
                  <a:pt x="5759" y="22957"/>
                </a:lnTo>
                <a:lnTo>
                  <a:pt x="6001" y="22997"/>
                </a:lnTo>
                <a:lnTo>
                  <a:pt x="6243" y="22977"/>
                </a:lnTo>
                <a:lnTo>
                  <a:pt x="6505" y="22937"/>
                </a:lnTo>
                <a:lnTo>
                  <a:pt x="6726" y="22856"/>
                </a:lnTo>
                <a:lnTo>
                  <a:pt x="6948" y="22735"/>
                </a:lnTo>
                <a:lnTo>
                  <a:pt x="7149" y="22574"/>
                </a:lnTo>
                <a:lnTo>
                  <a:pt x="7330" y="22393"/>
                </a:lnTo>
                <a:lnTo>
                  <a:pt x="7471" y="22171"/>
                </a:lnTo>
                <a:lnTo>
                  <a:pt x="7592" y="21950"/>
                </a:lnTo>
                <a:lnTo>
                  <a:pt x="7693" y="21668"/>
                </a:lnTo>
                <a:lnTo>
                  <a:pt x="7753" y="21366"/>
                </a:lnTo>
                <a:lnTo>
                  <a:pt x="7773" y="21084"/>
                </a:lnTo>
                <a:lnTo>
                  <a:pt x="7753" y="20802"/>
                </a:lnTo>
                <a:lnTo>
                  <a:pt x="7693" y="20500"/>
                </a:lnTo>
                <a:lnTo>
                  <a:pt x="7612" y="20218"/>
                </a:lnTo>
                <a:lnTo>
                  <a:pt x="7511" y="19936"/>
                </a:lnTo>
                <a:lnTo>
                  <a:pt x="7391" y="19674"/>
                </a:lnTo>
                <a:lnTo>
                  <a:pt x="7350" y="19594"/>
                </a:lnTo>
                <a:lnTo>
                  <a:pt x="7290" y="19533"/>
                </a:lnTo>
                <a:lnTo>
                  <a:pt x="7149" y="19453"/>
                </a:lnTo>
                <a:lnTo>
                  <a:pt x="7008" y="19392"/>
                </a:lnTo>
                <a:lnTo>
                  <a:pt x="6847" y="19372"/>
                </a:lnTo>
                <a:lnTo>
                  <a:pt x="6283" y="19372"/>
                </a:lnTo>
                <a:lnTo>
                  <a:pt x="6001" y="19392"/>
                </a:lnTo>
                <a:lnTo>
                  <a:pt x="5739" y="19433"/>
                </a:lnTo>
                <a:lnTo>
                  <a:pt x="5578" y="19493"/>
                </a:lnTo>
                <a:lnTo>
                  <a:pt x="5478" y="19594"/>
                </a:lnTo>
                <a:lnTo>
                  <a:pt x="5397" y="19694"/>
                </a:lnTo>
                <a:lnTo>
                  <a:pt x="5337" y="19835"/>
                </a:lnTo>
                <a:lnTo>
                  <a:pt x="5316" y="19976"/>
                </a:lnTo>
                <a:lnTo>
                  <a:pt x="5316" y="20117"/>
                </a:lnTo>
                <a:lnTo>
                  <a:pt x="5357" y="20258"/>
                </a:lnTo>
                <a:lnTo>
                  <a:pt x="5437" y="20379"/>
                </a:lnTo>
                <a:lnTo>
                  <a:pt x="5296" y="20480"/>
                </a:lnTo>
                <a:lnTo>
                  <a:pt x="5175" y="20601"/>
                </a:lnTo>
                <a:lnTo>
                  <a:pt x="5075" y="20721"/>
                </a:lnTo>
                <a:lnTo>
                  <a:pt x="4974" y="20842"/>
                </a:lnTo>
                <a:lnTo>
                  <a:pt x="4873" y="20983"/>
                </a:lnTo>
                <a:lnTo>
                  <a:pt x="4813" y="21144"/>
                </a:lnTo>
                <a:lnTo>
                  <a:pt x="4753" y="21285"/>
                </a:lnTo>
                <a:lnTo>
                  <a:pt x="4712" y="21446"/>
                </a:lnTo>
                <a:lnTo>
                  <a:pt x="4672" y="21326"/>
                </a:lnTo>
                <a:lnTo>
                  <a:pt x="4591" y="21205"/>
                </a:lnTo>
                <a:lnTo>
                  <a:pt x="4491" y="21104"/>
                </a:lnTo>
                <a:lnTo>
                  <a:pt x="4390" y="21024"/>
                </a:lnTo>
                <a:lnTo>
                  <a:pt x="4088" y="20883"/>
                </a:lnTo>
                <a:lnTo>
                  <a:pt x="3786" y="20742"/>
                </a:lnTo>
                <a:lnTo>
                  <a:pt x="3484" y="20641"/>
                </a:lnTo>
                <a:lnTo>
                  <a:pt x="3182" y="20540"/>
                </a:lnTo>
                <a:lnTo>
                  <a:pt x="2860" y="20480"/>
                </a:lnTo>
                <a:lnTo>
                  <a:pt x="2537" y="20419"/>
                </a:lnTo>
                <a:lnTo>
                  <a:pt x="2215" y="20399"/>
                </a:lnTo>
                <a:lnTo>
                  <a:pt x="1893" y="20399"/>
                </a:lnTo>
                <a:lnTo>
                  <a:pt x="4471" y="14761"/>
                </a:lnTo>
                <a:lnTo>
                  <a:pt x="4511" y="14580"/>
                </a:lnTo>
                <a:lnTo>
                  <a:pt x="4531" y="14398"/>
                </a:lnTo>
                <a:lnTo>
                  <a:pt x="4511" y="14197"/>
                </a:lnTo>
                <a:lnTo>
                  <a:pt x="4451" y="14036"/>
                </a:lnTo>
                <a:lnTo>
                  <a:pt x="4350" y="13875"/>
                </a:lnTo>
                <a:lnTo>
                  <a:pt x="4289" y="13814"/>
                </a:lnTo>
                <a:lnTo>
                  <a:pt x="4209" y="13754"/>
                </a:lnTo>
                <a:lnTo>
                  <a:pt x="4128" y="13714"/>
                </a:lnTo>
                <a:lnTo>
                  <a:pt x="4048" y="13694"/>
                </a:lnTo>
                <a:lnTo>
                  <a:pt x="3947" y="13673"/>
                </a:lnTo>
                <a:lnTo>
                  <a:pt x="3846" y="13673"/>
                </a:lnTo>
                <a:lnTo>
                  <a:pt x="3262" y="13714"/>
                </a:lnTo>
                <a:lnTo>
                  <a:pt x="3484" y="13351"/>
                </a:lnTo>
                <a:lnTo>
                  <a:pt x="3726" y="12969"/>
                </a:lnTo>
                <a:lnTo>
                  <a:pt x="3987" y="12626"/>
                </a:lnTo>
                <a:lnTo>
                  <a:pt x="4269" y="12284"/>
                </a:lnTo>
                <a:lnTo>
                  <a:pt x="4551" y="11942"/>
                </a:lnTo>
                <a:lnTo>
                  <a:pt x="4853" y="11619"/>
                </a:lnTo>
                <a:lnTo>
                  <a:pt x="5175" y="11317"/>
                </a:lnTo>
                <a:lnTo>
                  <a:pt x="5498" y="11035"/>
                </a:lnTo>
                <a:lnTo>
                  <a:pt x="5578" y="10955"/>
                </a:lnTo>
                <a:lnTo>
                  <a:pt x="5639" y="10874"/>
                </a:lnTo>
                <a:lnTo>
                  <a:pt x="5679" y="10794"/>
                </a:lnTo>
                <a:lnTo>
                  <a:pt x="5699" y="10693"/>
                </a:lnTo>
                <a:lnTo>
                  <a:pt x="5719" y="10613"/>
                </a:lnTo>
                <a:lnTo>
                  <a:pt x="5719" y="10512"/>
                </a:lnTo>
                <a:lnTo>
                  <a:pt x="5679" y="10331"/>
                </a:lnTo>
                <a:lnTo>
                  <a:pt x="5598" y="10169"/>
                </a:lnTo>
                <a:lnTo>
                  <a:pt x="5478" y="10029"/>
                </a:lnTo>
                <a:lnTo>
                  <a:pt x="5337" y="9908"/>
                </a:lnTo>
                <a:lnTo>
                  <a:pt x="5175" y="9807"/>
                </a:lnTo>
                <a:lnTo>
                  <a:pt x="4148" y="9424"/>
                </a:lnTo>
                <a:lnTo>
                  <a:pt x="10230" y="6786"/>
                </a:lnTo>
                <a:lnTo>
                  <a:pt x="10311" y="6746"/>
                </a:lnTo>
                <a:lnTo>
                  <a:pt x="10391" y="6686"/>
                </a:lnTo>
                <a:lnTo>
                  <a:pt x="10451" y="6605"/>
                </a:lnTo>
                <a:lnTo>
                  <a:pt x="10512" y="6525"/>
                </a:lnTo>
                <a:lnTo>
                  <a:pt x="10552" y="6444"/>
                </a:lnTo>
                <a:lnTo>
                  <a:pt x="10572" y="6343"/>
                </a:lnTo>
                <a:lnTo>
                  <a:pt x="10592" y="6162"/>
                </a:lnTo>
                <a:lnTo>
                  <a:pt x="10572" y="5961"/>
                </a:lnTo>
                <a:lnTo>
                  <a:pt x="10492" y="5780"/>
                </a:lnTo>
                <a:lnTo>
                  <a:pt x="10451" y="5699"/>
                </a:lnTo>
                <a:lnTo>
                  <a:pt x="10391" y="5639"/>
                </a:lnTo>
                <a:lnTo>
                  <a:pt x="10311" y="5578"/>
                </a:lnTo>
                <a:lnTo>
                  <a:pt x="10230" y="5518"/>
                </a:lnTo>
                <a:lnTo>
                  <a:pt x="8921" y="4853"/>
                </a:lnTo>
                <a:lnTo>
                  <a:pt x="11338" y="4511"/>
                </a:lnTo>
                <a:lnTo>
                  <a:pt x="13754" y="4148"/>
                </a:lnTo>
                <a:lnTo>
                  <a:pt x="13835" y="4128"/>
                </a:lnTo>
                <a:lnTo>
                  <a:pt x="13895" y="4108"/>
                </a:lnTo>
                <a:lnTo>
                  <a:pt x="14036" y="4007"/>
                </a:lnTo>
                <a:lnTo>
                  <a:pt x="14137" y="3887"/>
                </a:lnTo>
                <a:lnTo>
                  <a:pt x="14197" y="3746"/>
                </a:lnTo>
                <a:lnTo>
                  <a:pt x="14237" y="3585"/>
                </a:lnTo>
                <a:lnTo>
                  <a:pt x="14257" y="3423"/>
                </a:lnTo>
                <a:lnTo>
                  <a:pt x="14217" y="3262"/>
                </a:lnTo>
                <a:lnTo>
                  <a:pt x="14157" y="3121"/>
                </a:lnTo>
                <a:lnTo>
                  <a:pt x="13553" y="2034"/>
                </a:lnTo>
                <a:lnTo>
                  <a:pt x="14056" y="2336"/>
                </a:lnTo>
                <a:lnTo>
                  <a:pt x="14519" y="2658"/>
                </a:lnTo>
                <a:lnTo>
                  <a:pt x="14801" y="2900"/>
                </a:lnTo>
                <a:lnTo>
                  <a:pt x="15083" y="3162"/>
                </a:lnTo>
                <a:lnTo>
                  <a:pt x="15627" y="3705"/>
                </a:lnTo>
                <a:lnTo>
                  <a:pt x="16150" y="4269"/>
                </a:lnTo>
                <a:lnTo>
                  <a:pt x="16674" y="4813"/>
                </a:lnTo>
                <a:lnTo>
                  <a:pt x="16734" y="4853"/>
                </a:lnTo>
                <a:lnTo>
                  <a:pt x="16795" y="4893"/>
                </a:lnTo>
                <a:lnTo>
                  <a:pt x="16916" y="4934"/>
                </a:lnTo>
                <a:lnTo>
                  <a:pt x="17036" y="4914"/>
                </a:lnTo>
                <a:lnTo>
                  <a:pt x="17157" y="4873"/>
                </a:lnTo>
                <a:lnTo>
                  <a:pt x="17258" y="4793"/>
                </a:lnTo>
                <a:lnTo>
                  <a:pt x="17318" y="4692"/>
                </a:lnTo>
                <a:lnTo>
                  <a:pt x="17359" y="4571"/>
                </a:lnTo>
                <a:lnTo>
                  <a:pt x="17359" y="4491"/>
                </a:lnTo>
                <a:lnTo>
                  <a:pt x="17338" y="4430"/>
                </a:lnTo>
                <a:lnTo>
                  <a:pt x="17218" y="4007"/>
                </a:lnTo>
                <a:lnTo>
                  <a:pt x="17036" y="3625"/>
                </a:lnTo>
                <a:lnTo>
                  <a:pt x="16815" y="3242"/>
                </a:lnTo>
                <a:lnTo>
                  <a:pt x="16573" y="2880"/>
                </a:lnTo>
                <a:lnTo>
                  <a:pt x="16311" y="2537"/>
                </a:lnTo>
                <a:lnTo>
                  <a:pt x="16009" y="2215"/>
                </a:lnTo>
                <a:lnTo>
                  <a:pt x="15687" y="1913"/>
                </a:lnTo>
                <a:lnTo>
                  <a:pt x="15345" y="1631"/>
                </a:lnTo>
                <a:lnTo>
                  <a:pt x="14982" y="1349"/>
                </a:lnTo>
                <a:lnTo>
                  <a:pt x="14600" y="1108"/>
                </a:lnTo>
                <a:lnTo>
                  <a:pt x="14217" y="886"/>
                </a:lnTo>
                <a:lnTo>
                  <a:pt x="13835" y="665"/>
                </a:lnTo>
                <a:lnTo>
                  <a:pt x="13432" y="483"/>
                </a:lnTo>
                <a:lnTo>
                  <a:pt x="13029" y="302"/>
                </a:lnTo>
                <a:lnTo>
                  <a:pt x="12626" y="161"/>
                </a:lnTo>
                <a:lnTo>
                  <a:pt x="12224" y="20"/>
                </a:lnTo>
                <a:lnTo>
                  <a:pt x="12123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5FBD0E-574B-4C2D-97B9-05547077937B}"/>
              </a:ext>
            </a:extLst>
          </p:cNvPr>
          <p:cNvGrpSpPr/>
          <p:nvPr/>
        </p:nvGrpSpPr>
        <p:grpSpPr>
          <a:xfrm>
            <a:off x="241104" y="1188547"/>
            <a:ext cx="5380050" cy="522259"/>
            <a:chOff x="48598" y="1188547"/>
            <a:chExt cx="5380050" cy="52225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D1CD5C-8404-4043-8E1F-54D507625A35}"/>
                </a:ext>
              </a:extLst>
            </p:cNvPr>
            <p:cNvSpPr txBox="1"/>
            <p:nvPr/>
          </p:nvSpPr>
          <p:spPr>
            <a:xfrm>
              <a:off x="191826" y="1188547"/>
              <a:ext cx="5236822" cy="522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  <a:tabLst>
                  <a:tab pos="720090" algn="l"/>
                </a:tabLst>
              </a:pP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nụ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cười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10 thang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thuốc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bổ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5" name="Google Shape;403;p37">
              <a:extLst>
                <a:ext uri="{FF2B5EF4-FFF2-40B4-BE49-F238E27FC236}">
                  <a16:creationId xmlns:a16="http://schemas.microsoft.com/office/drawing/2014/main" id="{0B25CD7C-3C5F-4F2A-87BB-4A28793DFEB3}"/>
                </a:ext>
              </a:extLst>
            </p:cNvPr>
            <p:cNvSpPr/>
            <p:nvPr/>
          </p:nvSpPr>
          <p:spPr>
            <a:xfrm>
              <a:off x="48598" y="1288164"/>
              <a:ext cx="286456" cy="323024"/>
            </a:xfrm>
            <a:custGeom>
              <a:avLst/>
              <a:gdLst/>
              <a:ahLst/>
              <a:cxnLst/>
              <a:rect l="l" t="t" r="r" b="b"/>
              <a:pathLst>
                <a:path w="31355" h="35363" extrusionOk="0">
                  <a:moveTo>
                    <a:pt x="16735" y="3928"/>
                  </a:moveTo>
                  <a:lnTo>
                    <a:pt x="16594" y="3948"/>
                  </a:lnTo>
                  <a:lnTo>
                    <a:pt x="16493" y="3968"/>
                  </a:lnTo>
                  <a:lnTo>
                    <a:pt x="16372" y="4028"/>
                  </a:lnTo>
                  <a:lnTo>
                    <a:pt x="16292" y="4109"/>
                  </a:lnTo>
                  <a:lnTo>
                    <a:pt x="16211" y="4210"/>
                  </a:lnTo>
                  <a:lnTo>
                    <a:pt x="16151" y="4310"/>
                  </a:lnTo>
                  <a:lnTo>
                    <a:pt x="16110" y="4431"/>
                  </a:lnTo>
                  <a:lnTo>
                    <a:pt x="16110" y="4552"/>
                  </a:lnTo>
                  <a:lnTo>
                    <a:pt x="16110" y="4673"/>
                  </a:lnTo>
                  <a:lnTo>
                    <a:pt x="16151" y="4794"/>
                  </a:lnTo>
                  <a:lnTo>
                    <a:pt x="16211" y="4894"/>
                  </a:lnTo>
                  <a:lnTo>
                    <a:pt x="16292" y="4995"/>
                  </a:lnTo>
                  <a:lnTo>
                    <a:pt x="16372" y="5055"/>
                  </a:lnTo>
                  <a:lnTo>
                    <a:pt x="16493" y="5116"/>
                  </a:lnTo>
                  <a:lnTo>
                    <a:pt x="16594" y="5156"/>
                  </a:lnTo>
                  <a:lnTo>
                    <a:pt x="16735" y="5176"/>
                  </a:lnTo>
                  <a:lnTo>
                    <a:pt x="16856" y="5156"/>
                  </a:lnTo>
                  <a:lnTo>
                    <a:pt x="16976" y="5116"/>
                  </a:lnTo>
                  <a:lnTo>
                    <a:pt x="17077" y="5055"/>
                  </a:lnTo>
                  <a:lnTo>
                    <a:pt x="17158" y="4995"/>
                  </a:lnTo>
                  <a:lnTo>
                    <a:pt x="17238" y="4894"/>
                  </a:lnTo>
                  <a:lnTo>
                    <a:pt x="17299" y="4794"/>
                  </a:lnTo>
                  <a:lnTo>
                    <a:pt x="17339" y="4673"/>
                  </a:lnTo>
                  <a:lnTo>
                    <a:pt x="17359" y="4552"/>
                  </a:lnTo>
                  <a:lnTo>
                    <a:pt x="17339" y="4431"/>
                  </a:lnTo>
                  <a:lnTo>
                    <a:pt x="17299" y="4310"/>
                  </a:lnTo>
                  <a:lnTo>
                    <a:pt x="17238" y="4210"/>
                  </a:lnTo>
                  <a:lnTo>
                    <a:pt x="17158" y="4109"/>
                  </a:lnTo>
                  <a:lnTo>
                    <a:pt x="17077" y="4028"/>
                  </a:lnTo>
                  <a:lnTo>
                    <a:pt x="16976" y="3968"/>
                  </a:lnTo>
                  <a:lnTo>
                    <a:pt x="16856" y="3948"/>
                  </a:lnTo>
                  <a:lnTo>
                    <a:pt x="16735" y="3928"/>
                  </a:lnTo>
                  <a:close/>
                  <a:moveTo>
                    <a:pt x="10895" y="4673"/>
                  </a:moveTo>
                  <a:lnTo>
                    <a:pt x="10774" y="4693"/>
                  </a:lnTo>
                  <a:lnTo>
                    <a:pt x="10693" y="4713"/>
                  </a:lnTo>
                  <a:lnTo>
                    <a:pt x="10593" y="4773"/>
                  </a:lnTo>
                  <a:lnTo>
                    <a:pt x="10512" y="4854"/>
                  </a:lnTo>
                  <a:lnTo>
                    <a:pt x="10452" y="4934"/>
                  </a:lnTo>
                  <a:lnTo>
                    <a:pt x="10412" y="5055"/>
                  </a:lnTo>
                  <a:lnTo>
                    <a:pt x="10391" y="5136"/>
                  </a:lnTo>
                  <a:lnTo>
                    <a:pt x="10371" y="5216"/>
                  </a:lnTo>
                  <a:lnTo>
                    <a:pt x="10371" y="5317"/>
                  </a:lnTo>
                  <a:lnTo>
                    <a:pt x="10391" y="5398"/>
                  </a:lnTo>
                  <a:lnTo>
                    <a:pt x="10432" y="5498"/>
                  </a:lnTo>
                  <a:lnTo>
                    <a:pt x="10492" y="5579"/>
                  </a:lnTo>
                  <a:lnTo>
                    <a:pt x="10553" y="5659"/>
                  </a:lnTo>
                  <a:lnTo>
                    <a:pt x="10633" y="5720"/>
                  </a:lnTo>
                  <a:lnTo>
                    <a:pt x="10734" y="5760"/>
                  </a:lnTo>
                  <a:lnTo>
                    <a:pt x="10855" y="5780"/>
                  </a:lnTo>
                  <a:lnTo>
                    <a:pt x="10955" y="5780"/>
                  </a:lnTo>
                  <a:lnTo>
                    <a:pt x="11056" y="5760"/>
                  </a:lnTo>
                  <a:lnTo>
                    <a:pt x="11157" y="5740"/>
                  </a:lnTo>
                  <a:lnTo>
                    <a:pt x="11237" y="5680"/>
                  </a:lnTo>
                  <a:lnTo>
                    <a:pt x="11318" y="5599"/>
                  </a:lnTo>
                  <a:lnTo>
                    <a:pt x="11378" y="5518"/>
                  </a:lnTo>
                  <a:lnTo>
                    <a:pt x="11439" y="5418"/>
                  </a:lnTo>
                  <a:lnTo>
                    <a:pt x="11459" y="5297"/>
                  </a:lnTo>
                  <a:lnTo>
                    <a:pt x="11459" y="5176"/>
                  </a:lnTo>
                  <a:lnTo>
                    <a:pt x="11439" y="5055"/>
                  </a:lnTo>
                  <a:lnTo>
                    <a:pt x="11418" y="4975"/>
                  </a:lnTo>
                  <a:lnTo>
                    <a:pt x="11358" y="4874"/>
                  </a:lnTo>
                  <a:lnTo>
                    <a:pt x="11277" y="4794"/>
                  </a:lnTo>
                  <a:lnTo>
                    <a:pt x="11197" y="4733"/>
                  </a:lnTo>
                  <a:lnTo>
                    <a:pt x="11096" y="4693"/>
                  </a:lnTo>
                  <a:lnTo>
                    <a:pt x="10996" y="4673"/>
                  </a:lnTo>
                  <a:close/>
                  <a:moveTo>
                    <a:pt x="20702" y="5277"/>
                  </a:moveTo>
                  <a:lnTo>
                    <a:pt x="20601" y="5317"/>
                  </a:lnTo>
                  <a:lnTo>
                    <a:pt x="20500" y="5378"/>
                  </a:lnTo>
                  <a:lnTo>
                    <a:pt x="20420" y="5438"/>
                  </a:lnTo>
                  <a:lnTo>
                    <a:pt x="20359" y="5539"/>
                  </a:lnTo>
                  <a:lnTo>
                    <a:pt x="20319" y="5619"/>
                  </a:lnTo>
                  <a:lnTo>
                    <a:pt x="20299" y="5720"/>
                  </a:lnTo>
                  <a:lnTo>
                    <a:pt x="20299" y="5841"/>
                  </a:lnTo>
                  <a:lnTo>
                    <a:pt x="20299" y="5941"/>
                  </a:lnTo>
                  <a:lnTo>
                    <a:pt x="20319" y="6042"/>
                  </a:lnTo>
                  <a:lnTo>
                    <a:pt x="20359" y="6143"/>
                  </a:lnTo>
                  <a:lnTo>
                    <a:pt x="20420" y="6223"/>
                  </a:lnTo>
                  <a:lnTo>
                    <a:pt x="20500" y="6284"/>
                  </a:lnTo>
                  <a:lnTo>
                    <a:pt x="20601" y="6344"/>
                  </a:lnTo>
                  <a:lnTo>
                    <a:pt x="20702" y="6384"/>
                  </a:lnTo>
                  <a:lnTo>
                    <a:pt x="20964" y="6384"/>
                  </a:lnTo>
                  <a:lnTo>
                    <a:pt x="21064" y="6344"/>
                  </a:lnTo>
                  <a:lnTo>
                    <a:pt x="21165" y="6284"/>
                  </a:lnTo>
                  <a:lnTo>
                    <a:pt x="21245" y="6223"/>
                  </a:lnTo>
                  <a:lnTo>
                    <a:pt x="21306" y="6143"/>
                  </a:lnTo>
                  <a:lnTo>
                    <a:pt x="21346" y="6042"/>
                  </a:lnTo>
                  <a:lnTo>
                    <a:pt x="21366" y="5941"/>
                  </a:lnTo>
                  <a:lnTo>
                    <a:pt x="21366" y="5841"/>
                  </a:lnTo>
                  <a:lnTo>
                    <a:pt x="21366" y="5720"/>
                  </a:lnTo>
                  <a:lnTo>
                    <a:pt x="21346" y="5619"/>
                  </a:lnTo>
                  <a:lnTo>
                    <a:pt x="21306" y="5539"/>
                  </a:lnTo>
                  <a:lnTo>
                    <a:pt x="21245" y="5438"/>
                  </a:lnTo>
                  <a:lnTo>
                    <a:pt x="21165" y="5378"/>
                  </a:lnTo>
                  <a:lnTo>
                    <a:pt x="21064" y="5317"/>
                  </a:lnTo>
                  <a:lnTo>
                    <a:pt x="20964" y="5277"/>
                  </a:lnTo>
                  <a:close/>
                  <a:moveTo>
                    <a:pt x="14822" y="7029"/>
                  </a:moveTo>
                  <a:lnTo>
                    <a:pt x="14701" y="7069"/>
                  </a:lnTo>
                  <a:lnTo>
                    <a:pt x="14600" y="7129"/>
                  </a:lnTo>
                  <a:lnTo>
                    <a:pt x="14520" y="7210"/>
                  </a:lnTo>
                  <a:lnTo>
                    <a:pt x="14459" y="7291"/>
                  </a:lnTo>
                  <a:lnTo>
                    <a:pt x="14419" y="7391"/>
                  </a:lnTo>
                  <a:lnTo>
                    <a:pt x="14399" y="7492"/>
                  </a:lnTo>
                  <a:lnTo>
                    <a:pt x="14379" y="7613"/>
                  </a:lnTo>
                  <a:lnTo>
                    <a:pt x="14399" y="7713"/>
                  </a:lnTo>
                  <a:lnTo>
                    <a:pt x="14419" y="7814"/>
                  </a:lnTo>
                  <a:lnTo>
                    <a:pt x="14459" y="7915"/>
                  </a:lnTo>
                  <a:lnTo>
                    <a:pt x="14520" y="8016"/>
                  </a:lnTo>
                  <a:lnTo>
                    <a:pt x="14600" y="8076"/>
                  </a:lnTo>
                  <a:lnTo>
                    <a:pt x="14701" y="8136"/>
                  </a:lnTo>
                  <a:lnTo>
                    <a:pt x="14822" y="8177"/>
                  </a:lnTo>
                  <a:lnTo>
                    <a:pt x="14942" y="8197"/>
                  </a:lnTo>
                  <a:lnTo>
                    <a:pt x="15083" y="8177"/>
                  </a:lnTo>
                  <a:lnTo>
                    <a:pt x="15204" y="8136"/>
                  </a:lnTo>
                  <a:lnTo>
                    <a:pt x="15305" y="8076"/>
                  </a:lnTo>
                  <a:lnTo>
                    <a:pt x="15365" y="8016"/>
                  </a:lnTo>
                  <a:lnTo>
                    <a:pt x="15446" y="7915"/>
                  </a:lnTo>
                  <a:lnTo>
                    <a:pt x="15486" y="7814"/>
                  </a:lnTo>
                  <a:lnTo>
                    <a:pt x="15506" y="7713"/>
                  </a:lnTo>
                  <a:lnTo>
                    <a:pt x="15526" y="7613"/>
                  </a:lnTo>
                  <a:lnTo>
                    <a:pt x="15506" y="7492"/>
                  </a:lnTo>
                  <a:lnTo>
                    <a:pt x="15486" y="7391"/>
                  </a:lnTo>
                  <a:lnTo>
                    <a:pt x="15446" y="7291"/>
                  </a:lnTo>
                  <a:lnTo>
                    <a:pt x="15365" y="7210"/>
                  </a:lnTo>
                  <a:lnTo>
                    <a:pt x="15305" y="7129"/>
                  </a:lnTo>
                  <a:lnTo>
                    <a:pt x="15204" y="7069"/>
                  </a:lnTo>
                  <a:lnTo>
                    <a:pt x="15083" y="7029"/>
                  </a:lnTo>
                  <a:close/>
                  <a:moveTo>
                    <a:pt x="11096" y="7995"/>
                  </a:moveTo>
                  <a:lnTo>
                    <a:pt x="10955" y="8016"/>
                  </a:lnTo>
                  <a:lnTo>
                    <a:pt x="10814" y="8076"/>
                  </a:lnTo>
                  <a:lnTo>
                    <a:pt x="10734" y="8136"/>
                  </a:lnTo>
                  <a:lnTo>
                    <a:pt x="10673" y="8197"/>
                  </a:lnTo>
                  <a:lnTo>
                    <a:pt x="10613" y="8277"/>
                  </a:lnTo>
                  <a:lnTo>
                    <a:pt x="10573" y="8358"/>
                  </a:lnTo>
                  <a:lnTo>
                    <a:pt x="10532" y="8438"/>
                  </a:lnTo>
                  <a:lnTo>
                    <a:pt x="10532" y="8539"/>
                  </a:lnTo>
                  <a:lnTo>
                    <a:pt x="10532" y="8640"/>
                  </a:lnTo>
                  <a:lnTo>
                    <a:pt x="10553" y="8720"/>
                  </a:lnTo>
                  <a:lnTo>
                    <a:pt x="10573" y="8821"/>
                  </a:lnTo>
                  <a:lnTo>
                    <a:pt x="10633" y="8902"/>
                  </a:lnTo>
                  <a:lnTo>
                    <a:pt x="10673" y="8962"/>
                  </a:lnTo>
                  <a:lnTo>
                    <a:pt x="10754" y="9022"/>
                  </a:lnTo>
                  <a:lnTo>
                    <a:pt x="10834" y="9083"/>
                  </a:lnTo>
                  <a:lnTo>
                    <a:pt x="10915" y="9103"/>
                  </a:lnTo>
                  <a:lnTo>
                    <a:pt x="10996" y="9143"/>
                  </a:lnTo>
                  <a:lnTo>
                    <a:pt x="11096" y="9143"/>
                  </a:lnTo>
                  <a:lnTo>
                    <a:pt x="11237" y="9123"/>
                  </a:lnTo>
                  <a:lnTo>
                    <a:pt x="11378" y="9063"/>
                  </a:lnTo>
                  <a:lnTo>
                    <a:pt x="11499" y="8982"/>
                  </a:lnTo>
                  <a:lnTo>
                    <a:pt x="11600" y="8861"/>
                  </a:lnTo>
                  <a:lnTo>
                    <a:pt x="11600" y="8841"/>
                  </a:lnTo>
                  <a:lnTo>
                    <a:pt x="11600" y="8821"/>
                  </a:lnTo>
                  <a:lnTo>
                    <a:pt x="11620" y="8821"/>
                  </a:lnTo>
                  <a:lnTo>
                    <a:pt x="11660" y="8700"/>
                  </a:lnTo>
                  <a:lnTo>
                    <a:pt x="11680" y="8579"/>
                  </a:lnTo>
                  <a:lnTo>
                    <a:pt x="11660" y="8499"/>
                  </a:lnTo>
                  <a:lnTo>
                    <a:pt x="11660" y="8438"/>
                  </a:lnTo>
                  <a:lnTo>
                    <a:pt x="11600" y="8297"/>
                  </a:lnTo>
                  <a:lnTo>
                    <a:pt x="11559" y="8237"/>
                  </a:lnTo>
                  <a:lnTo>
                    <a:pt x="11499" y="8177"/>
                  </a:lnTo>
                  <a:lnTo>
                    <a:pt x="11378" y="8076"/>
                  </a:lnTo>
                  <a:lnTo>
                    <a:pt x="11237" y="8016"/>
                  </a:lnTo>
                  <a:lnTo>
                    <a:pt x="11096" y="7995"/>
                  </a:lnTo>
                  <a:close/>
                  <a:moveTo>
                    <a:pt x="24629" y="7834"/>
                  </a:moveTo>
                  <a:lnTo>
                    <a:pt x="24467" y="7854"/>
                  </a:lnTo>
                  <a:lnTo>
                    <a:pt x="24306" y="7895"/>
                  </a:lnTo>
                  <a:lnTo>
                    <a:pt x="24165" y="7975"/>
                  </a:lnTo>
                  <a:lnTo>
                    <a:pt x="24045" y="8076"/>
                  </a:lnTo>
                  <a:lnTo>
                    <a:pt x="23944" y="8197"/>
                  </a:lnTo>
                  <a:lnTo>
                    <a:pt x="23863" y="8338"/>
                  </a:lnTo>
                  <a:lnTo>
                    <a:pt x="23823" y="8479"/>
                  </a:lnTo>
                  <a:lnTo>
                    <a:pt x="23803" y="8660"/>
                  </a:lnTo>
                  <a:lnTo>
                    <a:pt x="23823" y="8821"/>
                  </a:lnTo>
                  <a:lnTo>
                    <a:pt x="23863" y="8962"/>
                  </a:lnTo>
                  <a:lnTo>
                    <a:pt x="23944" y="9103"/>
                  </a:lnTo>
                  <a:lnTo>
                    <a:pt x="24045" y="9224"/>
                  </a:lnTo>
                  <a:lnTo>
                    <a:pt x="24165" y="9324"/>
                  </a:lnTo>
                  <a:lnTo>
                    <a:pt x="24306" y="9405"/>
                  </a:lnTo>
                  <a:lnTo>
                    <a:pt x="24467" y="9465"/>
                  </a:lnTo>
                  <a:lnTo>
                    <a:pt x="24629" y="9486"/>
                  </a:lnTo>
                  <a:lnTo>
                    <a:pt x="24790" y="9465"/>
                  </a:lnTo>
                  <a:lnTo>
                    <a:pt x="24951" y="9405"/>
                  </a:lnTo>
                  <a:lnTo>
                    <a:pt x="25092" y="9324"/>
                  </a:lnTo>
                  <a:lnTo>
                    <a:pt x="25213" y="9224"/>
                  </a:lnTo>
                  <a:lnTo>
                    <a:pt x="25313" y="9103"/>
                  </a:lnTo>
                  <a:lnTo>
                    <a:pt x="25394" y="8962"/>
                  </a:lnTo>
                  <a:lnTo>
                    <a:pt x="25434" y="8821"/>
                  </a:lnTo>
                  <a:lnTo>
                    <a:pt x="25454" y="8660"/>
                  </a:lnTo>
                  <a:lnTo>
                    <a:pt x="25434" y="8479"/>
                  </a:lnTo>
                  <a:lnTo>
                    <a:pt x="25394" y="8338"/>
                  </a:lnTo>
                  <a:lnTo>
                    <a:pt x="25313" y="8197"/>
                  </a:lnTo>
                  <a:lnTo>
                    <a:pt x="25213" y="8076"/>
                  </a:lnTo>
                  <a:lnTo>
                    <a:pt x="25092" y="7975"/>
                  </a:lnTo>
                  <a:lnTo>
                    <a:pt x="24951" y="7895"/>
                  </a:lnTo>
                  <a:lnTo>
                    <a:pt x="24790" y="7854"/>
                  </a:lnTo>
                  <a:lnTo>
                    <a:pt x="24629" y="7834"/>
                  </a:lnTo>
                  <a:close/>
                  <a:moveTo>
                    <a:pt x="18366" y="8841"/>
                  </a:moveTo>
                  <a:lnTo>
                    <a:pt x="18205" y="8861"/>
                  </a:lnTo>
                  <a:lnTo>
                    <a:pt x="18064" y="8922"/>
                  </a:lnTo>
                  <a:lnTo>
                    <a:pt x="17943" y="9022"/>
                  </a:lnTo>
                  <a:lnTo>
                    <a:pt x="17842" y="9143"/>
                  </a:lnTo>
                  <a:lnTo>
                    <a:pt x="17782" y="9304"/>
                  </a:lnTo>
                  <a:lnTo>
                    <a:pt x="17762" y="9465"/>
                  </a:lnTo>
                  <a:lnTo>
                    <a:pt x="17782" y="9627"/>
                  </a:lnTo>
                  <a:lnTo>
                    <a:pt x="17782" y="9647"/>
                  </a:lnTo>
                  <a:lnTo>
                    <a:pt x="17842" y="9788"/>
                  </a:lnTo>
                  <a:lnTo>
                    <a:pt x="17943" y="9908"/>
                  </a:lnTo>
                  <a:lnTo>
                    <a:pt x="18064" y="10009"/>
                  </a:lnTo>
                  <a:lnTo>
                    <a:pt x="18225" y="10070"/>
                  </a:lnTo>
                  <a:lnTo>
                    <a:pt x="18386" y="10090"/>
                  </a:lnTo>
                  <a:lnTo>
                    <a:pt x="18547" y="10070"/>
                  </a:lnTo>
                  <a:lnTo>
                    <a:pt x="18688" y="10009"/>
                  </a:lnTo>
                  <a:lnTo>
                    <a:pt x="18829" y="9908"/>
                  </a:lnTo>
                  <a:lnTo>
                    <a:pt x="18930" y="9788"/>
                  </a:lnTo>
                  <a:lnTo>
                    <a:pt x="18990" y="9627"/>
                  </a:lnTo>
                  <a:lnTo>
                    <a:pt x="19010" y="9465"/>
                  </a:lnTo>
                  <a:lnTo>
                    <a:pt x="18990" y="9304"/>
                  </a:lnTo>
                  <a:lnTo>
                    <a:pt x="18930" y="9163"/>
                  </a:lnTo>
                  <a:lnTo>
                    <a:pt x="18829" y="9022"/>
                  </a:lnTo>
                  <a:lnTo>
                    <a:pt x="18688" y="8942"/>
                  </a:lnTo>
                  <a:lnTo>
                    <a:pt x="18547" y="8861"/>
                  </a:lnTo>
                  <a:lnTo>
                    <a:pt x="18527" y="8861"/>
                  </a:lnTo>
                  <a:lnTo>
                    <a:pt x="18366" y="8841"/>
                  </a:lnTo>
                  <a:close/>
                  <a:moveTo>
                    <a:pt x="20984" y="10593"/>
                  </a:moveTo>
                  <a:lnTo>
                    <a:pt x="20903" y="10613"/>
                  </a:lnTo>
                  <a:lnTo>
                    <a:pt x="20823" y="10633"/>
                  </a:lnTo>
                  <a:lnTo>
                    <a:pt x="20762" y="10674"/>
                  </a:lnTo>
                  <a:lnTo>
                    <a:pt x="20702" y="10714"/>
                  </a:lnTo>
                  <a:lnTo>
                    <a:pt x="20661" y="10774"/>
                  </a:lnTo>
                  <a:lnTo>
                    <a:pt x="20641" y="10835"/>
                  </a:lnTo>
                  <a:lnTo>
                    <a:pt x="20621" y="10915"/>
                  </a:lnTo>
                  <a:lnTo>
                    <a:pt x="20621" y="10996"/>
                  </a:lnTo>
                  <a:lnTo>
                    <a:pt x="20621" y="11056"/>
                  </a:lnTo>
                  <a:lnTo>
                    <a:pt x="20641" y="11137"/>
                  </a:lnTo>
                  <a:lnTo>
                    <a:pt x="20661" y="11197"/>
                  </a:lnTo>
                  <a:lnTo>
                    <a:pt x="20702" y="11258"/>
                  </a:lnTo>
                  <a:lnTo>
                    <a:pt x="20762" y="11298"/>
                  </a:lnTo>
                  <a:lnTo>
                    <a:pt x="20823" y="11338"/>
                  </a:lnTo>
                  <a:lnTo>
                    <a:pt x="20903" y="11378"/>
                  </a:lnTo>
                  <a:lnTo>
                    <a:pt x="21084" y="11378"/>
                  </a:lnTo>
                  <a:lnTo>
                    <a:pt x="21165" y="11338"/>
                  </a:lnTo>
                  <a:lnTo>
                    <a:pt x="21225" y="11298"/>
                  </a:lnTo>
                  <a:lnTo>
                    <a:pt x="21266" y="11258"/>
                  </a:lnTo>
                  <a:lnTo>
                    <a:pt x="21326" y="11197"/>
                  </a:lnTo>
                  <a:lnTo>
                    <a:pt x="21346" y="11137"/>
                  </a:lnTo>
                  <a:lnTo>
                    <a:pt x="21366" y="11056"/>
                  </a:lnTo>
                  <a:lnTo>
                    <a:pt x="21366" y="10996"/>
                  </a:lnTo>
                  <a:lnTo>
                    <a:pt x="21366" y="10915"/>
                  </a:lnTo>
                  <a:lnTo>
                    <a:pt x="21346" y="10835"/>
                  </a:lnTo>
                  <a:lnTo>
                    <a:pt x="21326" y="10774"/>
                  </a:lnTo>
                  <a:lnTo>
                    <a:pt x="21266" y="10714"/>
                  </a:lnTo>
                  <a:lnTo>
                    <a:pt x="21225" y="10674"/>
                  </a:lnTo>
                  <a:lnTo>
                    <a:pt x="21165" y="10633"/>
                  </a:lnTo>
                  <a:lnTo>
                    <a:pt x="21084" y="10613"/>
                  </a:lnTo>
                  <a:lnTo>
                    <a:pt x="20984" y="10593"/>
                  </a:lnTo>
                  <a:close/>
                  <a:moveTo>
                    <a:pt x="13895" y="10674"/>
                  </a:moveTo>
                  <a:lnTo>
                    <a:pt x="13795" y="10694"/>
                  </a:lnTo>
                  <a:lnTo>
                    <a:pt x="13694" y="10714"/>
                  </a:lnTo>
                  <a:lnTo>
                    <a:pt x="13634" y="10754"/>
                  </a:lnTo>
                  <a:lnTo>
                    <a:pt x="13553" y="10815"/>
                  </a:lnTo>
                  <a:lnTo>
                    <a:pt x="13513" y="10895"/>
                  </a:lnTo>
                  <a:lnTo>
                    <a:pt x="13472" y="10976"/>
                  </a:lnTo>
                  <a:lnTo>
                    <a:pt x="13452" y="11056"/>
                  </a:lnTo>
                  <a:lnTo>
                    <a:pt x="13452" y="11157"/>
                  </a:lnTo>
                  <a:lnTo>
                    <a:pt x="13452" y="11238"/>
                  </a:lnTo>
                  <a:lnTo>
                    <a:pt x="13472" y="11318"/>
                  </a:lnTo>
                  <a:lnTo>
                    <a:pt x="13513" y="11399"/>
                  </a:lnTo>
                  <a:lnTo>
                    <a:pt x="13553" y="11479"/>
                  </a:lnTo>
                  <a:lnTo>
                    <a:pt x="13634" y="11540"/>
                  </a:lnTo>
                  <a:lnTo>
                    <a:pt x="13694" y="11580"/>
                  </a:lnTo>
                  <a:lnTo>
                    <a:pt x="13795" y="11620"/>
                  </a:lnTo>
                  <a:lnTo>
                    <a:pt x="14016" y="11620"/>
                  </a:lnTo>
                  <a:lnTo>
                    <a:pt x="14097" y="11580"/>
                  </a:lnTo>
                  <a:lnTo>
                    <a:pt x="14177" y="11540"/>
                  </a:lnTo>
                  <a:lnTo>
                    <a:pt x="14238" y="11479"/>
                  </a:lnTo>
                  <a:lnTo>
                    <a:pt x="14298" y="11399"/>
                  </a:lnTo>
                  <a:lnTo>
                    <a:pt x="14338" y="11318"/>
                  </a:lnTo>
                  <a:lnTo>
                    <a:pt x="14358" y="11238"/>
                  </a:lnTo>
                  <a:lnTo>
                    <a:pt x="14358" y="11157"/>
                  </a:lnTo>
                  <a:lnTo>
                    <a:pt x="14358" y="11056"/>
                  </a:lnTo>
                  <a:lnTo>
                    <a:pt x="14338" y="10976"/>
                  </a:lnTo>
                  <a:lnTo>
                    <a:pt x="14298" y="10895"/>
                  </a:lnTo>
                  <a:lnTo>
                    <a:pt x="14238" y="10815"/>
                  </a:lnTo>
                  <a:lnTo>
                    <a:pt x="14177" y="10754"/>
                  </a:lnTo>
                  <a:lnTo>
                    <a:pt x="14097" y="10714"/>
                  </a:lnTo>
                  <a:lnTo>
                    <a:pt x="14016" y="10694"/>
                  </a:lnTo>
                  <a:lnTo>
                    <a:pt x="13895" y="10674"/>
                  </a:lnTo>
                  <a:close/>
                  <a:moveTo>
                    <a:pt x="8418" y="12164"/>
                  </a:moveTo>
                  <a:lnTo>
                    <a:pt x="8297" y="12184"/>
                  </a:lnTo>
                  <a:lnTo>
                    <a:pt x="8176" y="12224"/>
                  </a:lnTo>
                  <a:lnTo>
                    <a:pt x="8055" y="12285"/>
                  </a:lnTo>
                  <a:lnTo>
                    <a:pt x="7955" y="12365"/>
                  </a:lnTo>
                  <a:lnTo>
                    <a:pt x="7874" y="12466"/>
                  </a:lnTo>
                  <a:lnTo>
                    <a:pt x="7814" y="12587"/>
                  </a:lnTo>
                  <a:lnTo>
                    <a:pt x="7774" y="12708"/>
                  </a:lnTo>
                  <a:lnTo>
                    <a:pt x="7753" y="12849"/>
                  </a:lnTo>
                  <a:lnTo>
                    <a:pt x="7774" y="12969"/>
                  </a:lnTo>
                  <a:lnTo>
                    <a:pt x="7814" y="13090"/>
                  </a:lnTo>
                  <a:lnTo>
                    <a:pt x="7874" y="13211"/>
                  </a:lnTo>
                  <a:lnTo>
                    <a:pt x="7955" y="13312"/>
                  </a:lnTo>
                  <a:lnTo>
                    <a:pt x="8055" y="13392"/>
                  </a:lnTo>
                  <a:lnTo>
                    <a:pt x="8176" y="13453"/>
                  </a:lnTo>
                  <a:lnTo>
                    <a:pt x="8297" y="13493"/>
                  </a:lnTo>
                  <a:lnTo>
                    <a:pt x="8418" y="13513"/>
                  </a:lnTo>
                  <a:lnTo>
                    <a:pt x="8559" y="13493"/>
                  </a:lnTo>
                  <a:lnTo>
                    <a:pt x="8680" y="13453"/>
                  </a:lnTo>
                  <a:lnTo>
                    <a:pt x="8801" y="13392"/>
                  </a:lnTo>
                  <a:lnTo>
                    <a:pt x="8901" y="13312"/>
                  </a:lnTo>
                  <a:lnTo>
                    <a:pt x="8982" y="13211"/>
                  </a:lnTo>
                  <a:lnTo>
                    <a:pt x="9042" y="13090"/>
                  </a:lnTo>
                  <a:lnTo>
                    <a:pt x="9082" y="12969"/>
                  </a:lnTo>
                  <a:lnTo>
                    <a:pt x="9103" y="12849"/>
                  </a:lnTo>
                  <a:lnTo>
                    <a:pt x="9082" y="12708"/>
                  </a:lnTo>
                  <a:lnTo>
                    <a:pt x="9042" y="12587"/>
                  </a:lnTo>
                  <a:lnTo>
                    <a:pt x="8982" y="12466"/>
                  </a:lnTo>
                  <a:lnTo>
                    <a:pt x="8901" y="12365"/>
                  </a:lnTo>
                  <a:lnTo>
                    <a:pt x="8801" y="12285"/>
                  </a:lnTo>
                  <a:lnTo>
                    <a:pt x="8680" y="12224"/>
                  </a:lnTo>
                  <a:lnTo>
                    <a:pt x="8559" y="12184"/>
                  </a:lnTo>
                  <a:lnTo>
                    <a:pt x="8418" y="12164"/>
                  </a:lnTo>
                  <a:close/>
                  <a:moveTo>
                    <a:pt x="11338" y="12587"/>
                  </a:moveTo>
                  <a:lnTo>
                    <a:pt x="11177" y="12607"/>
                  </a:lnTo>
                  <a:lnTo>
                    <a:pt x="11016" y="12687"/>
                  </a:lnTo>
                  <a:lnTo>
                    <a:pt x="10875" y="12788"/>
                  </a:lnTo>
                  <a:lnTo>
                    <a:pt x="10794" y="12889"/>
                  </a:lnTo>
                  <a:lnTo>
                    <a:pt x="10734" y="12989"/>
                  </a:lnTo>
                  <a:lnTo>
                    <a:pt x="10693" y="13110"/>
                  </a:lnTo>
                  <a:lnTo>
                    <a:pt x="10693" y="13251"/>
                  </a:lnTo>
                  <a:lnTo>
                    <a:pt x="10693" y="13372"/>
                  </a:lnTo>
                  <a:lnTo>
                    <a:pt x="10734" y="13493"/>
                  </a:lnTo>
                  <a:lnTo>
                    <a:pt x="10794" y="13594"/>
                  </a:lnTo>
                  <a:lnTo>
                    <a:pt x="10875" y="13694"/>
                  </a:lnTo>
                  <a:lnTo>
                    <a:pt x="10875" y="13714"/>
                  </a:lnTo>
                  <a:lnTo>
                    <a:pt x="10975" y="13775"/>
                  </a:lnTo>
                  <a:lnTo>
                    <a:pt x="11096" y="13835"/>
                  </a:lnTo>
                  <a:lnTo>
                    <a:pt x="11217" y="13876"/>
                  </a:lnTo>
                  <a:lnTo>
                    <a:pt x="11338" y="13896"/>
                  </a:lnTo>
                  <a:lnTo>
                    <a:pt x="11519" y="13876"/>
                  </a:lnTo>
                  <a:lnTo>
                    <a:pt x="11660" y="13815"/>
                  </a:lnTo>
                  <a:lnTo>
                    <a:pt x="11801" y="13714"/>
                  </a:lnTo>
                  <a:lnTo>
                    <a:pt x="11902" y="13573"/>
                  </a:lnTo>
                  <a:lnTo>
                    <a:pt x="11922" y="13553"/>
                  </a:lnTo>
                  <a:lnTo>
                    <a:pt x="11982" y="13392"/>
                  </a:lnTo>
                  <a:lnTo>
                    <a:pt x="12002" y="13251"/>
                  </a:lnTo>
                  <a:lnTo>
                    <a:pt x="11982" y="13090"/>
                  </a:lnTo>
                  <a:lnTo>
                    <a:pt x="11922" y="12949"/>
                  </a:lnTo>
                  <a:lnTo>
                    <a:pt x="11902" y="12909"/>
                  </a:lnTo>
                  <a:lnTo>
                    <a:pt x="11821" y="12808"/>
                  </a:lnTo>
                  <a:lnTo>
                    <a:pt x="11741" y="12728"/>
                  </a:lnTo>
                  <a:lnTo>
                    <a:pt x="11640" y="12667"/>
                  </a:lnTo>
                  <a:lnTo>
                    <a:pt x="11519" y="12607"/>
                  </a:lnTo>
                  <a:lnTo>
                    <a:pt x="11338" y="12587"/>
                  </a:lnTo>
                  <a:close/>
                  <a:moveTo>
                    <a:pt x="19453" y="13030"/>
                  </a:moveTo>
                  <a:lnTo>
                    <a:pt x="19353" y="13050"/>
                  </a:lnTo>
                  <a:lnTo>
                    <a:pt x="19272" y="13070"/>
                  </a:lnTo>
                  <a:lnTo>
                    <a:pt x="19191" y="13110"/>
                  </a:lnTo>
                  <a:lnTo>
                    <a:pt x="19131" y="13171"/>
                  </a:lnTo>
                  <a:lnTo>
                    <a:pt x="19091" y="13251"/>
                  </a:lnTo>
                  <a:lnTo>
                    <a:pt x="19050" y="13312"/>
                  </a:lnTo>
                  <a:lnTo>
                    <a:pt x="19030" y="13392"/>
                  </a:lnTo>
                  <a:lnTo>
                    <a:pt x="19030" y="13493"/>
                  </a:lnTo>
                  <a:lnTo>
                    <a:pt x="19030" y="13573"/>
                  </a:lnTo>
                  <a:lnTo>
                    <a:pt x="19050" y="13654"/>
                  </a:lnTo>
                  <a:lnTo>
                    <a:pt x="19091" y="13735"/>
                  </a:lnTo>
                  <a:lnTo>
                    <a:pt x="19131" y="13795"/>
                  </a:lnTo>
                  <a:lnTo>
                    <a:pt x="19191" y="13855"/>
                  </a:lnTo>
                  <a:lnTo>
                    <a:pt x="19272" y="13896"/>
                  </a:lnTo>
                  <a:lnTo>
                    <a:pt x="19353" y="13936"/>
                  </a:lnTo>
                  <a:lnTo>
                    <a:pt x="19574" y="13936"/>
                  </a:lnTo>
                  <a:lnTo>
                    <a:pt x="19655" y="13896"/>
                  </a:lnTo>
                  <a:lnTo>
                    <a:pt x="19735" y="13855"/>
                  </a:lnTo>
                  <a:lnTo>
                    <a:pt x="19796" y="13795"/>
                  </a:lnTo>
                  <a:lnTo>
                    <a:pt x="19836" y="13735"/>
                  </a:lnTo>
                  <a:lnTo>
                    <a:pt x="19876" y="13654"/>
                  </a:lnTo>
                  <a:lnTo>
                    <a:pt x="19896" y="13573"/>
                  </a:lnTo>
                  <a:lnTo>
                    <a:pt x="19896" y="13493"/>
                  </a:lnTo>
                  <a:lnTo>
                    <a:pt x="19896" y="13392"/>
                  </a:lnTo>
                  <a:lnTo>
                    <a:pt x="19876" y="13312"/>
                  </a:lnTo>
                  <a:lnTo>
                    <a:pt x="19836" y="13251"/>
                  </a:lnTo>
                  <a:lnTo>
                    <a:pt x="19796" y="13171"/>
                  </a:lnTo>
                  <a:lnTo>
                    <a:pt x="19735" y="13110"/>
                  </a:lnTo>
                  <a:lnTo>
                    <a:pt x="19655" y="13070"/>
                  </a:lnTo>
                  <a:lnTo>
                    <a:pt x="19574" y="13050"/>
                  </a:lnTo>
                  <a:lnTo>
                    <a:pt x="19453" y="13030"/>
                  </a:lnTo>
                  <a:close/>
                  <a:moveTo>
                    <a:pt x="24870" y="13130"/>
                  </a:moveTo>
                  <a:lnTo>
                    <a:pt x="24790" y="13151"/>
                  </a:lnTo>
                  <a:lnTo>
                    <a:pt x="24669" y="13171"/>
                  </a:lnTo>
                  <a:lnTo>
                    <a:pt x="24588" y="13211"/>
                  </a:lnTo>
                  <a:lnTo>
                    <a:pt x="24508" y="13292"/>
                  </a:lnTo>
                  <a:lnTo>
                    <a:pt x="24427" y="13392"/>
                  </a:lnTo>
                  <a:lnTo>
                    <a:pt x="24367" y="13533"/>
                  </a:lnTo>
                  <a:lnTo>
                    <a:pt x="24347" y="13674"/>
                  </a:lnTo>
                  <a:lnTo>
                    <a:pt x="24367" y="13775"/>
                  </a:lnTo>
                  <a:lnTo>
                    <a:pt x="24387" y="13876"/>
                  </a:lnTo>
                  <a:lnTo>
                    <a:pt x="24447" y="13956"/>
                  </a:lnTo>
                  <a:lnTo>
                    <a:pt x="24508" y="14037"/>
                  </a:lnTo>
                  <a:lnTo>
                    <a:pt x="24588" y="14097"/>
                  </a:lnTo>
                  <a:lnTo>
                    <a:pt x="24669" y="14157"/>
                  </a:lnTo>
                  <a:lnTo>
                    <a:pt x="24770" y="14178"/>
                  </a:lnTo>
                  <a:lnTo>
                    <a:pt x="24870" y="14198"/>
                  </a:lnTo>
                  <a:lnTo>
                    <a:pt x="25011" y="14178"/>
                  </a:lnTo>
                  <a:lnTo>
                    <a:pt x="25132" y="14117"/>
                  </a:lnTo>
                  <a:lnTo>
                    <a:pt x="25253" y="14037"/>
                  </a:lnTo>
                  <a:lnTo>
                    <a:pt x="25313" y="13956"/>
                  </a:lnTo>
                  <a:lnTo>
                    <a:pt x="25374" y="13855"/>
                  </a:lnTo>
                  <a:lnTo>
                    <a:pt x="25394" y="13755"/>
                  </a:lnTo>
                  <a:lnTo>
                    <a:pt x="25414" y="13654"/>
                  </a:lnTo>
                  <a:lnTo>
                    <a:pt x="25394" y="13553"/>
                  </a:lnTo>
                  <a:lnTo>
                    <a:pt x="25374" y="13453"/>
                  </a:lnTo>
                  <a:lnTo>
                    <a:pt x="25313" y="13372"/>
                  </a:lnTo>
                  <a:lnTo>
                    <a:pt x="25253" y="13292"/>
                  </a:lnTo>
                  <a:lnTo>
                    <a:pt x="25172" y="13231"/>
                  </a:lnTo>
                  <a:lnTo>
                    <a:pt x="25072" y="13171"/>
                  </a:lnTo>
                  <a:lnTo>
                    <a:pt x="24991" y="13151"/>
                  </a:lnTo>
                  <a:lnTo>
                    <a:pt x="24870" y="13130"/>
                  </a:lnTo>
                  <a:close/>
                  <a:moveTo>
                    <a:pt x="8297" y="6666"/>
                  </a:moveTo>
                  <a:lnTo>
                    <a:pt x="7995" y="6707"/>
                  </a:lnTo>
                  <a:lnTo>
                    <a:pt x="7733" y="6787"/>
                  </a:lnTo>
                  <a:lnTo>
                    <a:pt x="7471" y="6888"/>
                  </a:lnTo>
                  <a:lnTo>
                    <a:pt x="7250" y="7009"/>
                  </a:lnTo>
                  <a:lnTo>
                    <a:pt x="7008" y="7170"/>
                  </a:lnTo>
                  <a:lnTo>
                    <a:pt x="6787" y="7351"/>
                  </a:lnTo>
                  <a:lnTo>
                    <a:pt x="6364" y="7713"/>
                  </a:lnTo>
                  <a:lnTo>
                    <a:pt x="6142" y="7915"/>
                  </a:lnTo>
                  <a:lnTo>
                    <a:pt x="5941" y="8116"/>
                  </a:lnTo>
                  <a:lnTo>
                    <a:pt x="5558" y="8559"/>
                  </a:lnTo>
                  <a:lnTo>
                    <a:pt x="5196" y="9022"/>
                  </a:lnTo>
                  <a:lnTo>
                    <a:pt x="4874" y="9506"/>
                  </a:lnTo>
                  <a:lnTo>
                    <a:pt x="4592" y="9989"/>
                  </a:lnTo>
                  <a:lnTo>
                    <a:pt x="4350" y="10472"/>
                  </a:lnTo>
                  <a:lnTo>
                    <a:pt x="4129" y="10996"/>
                  </a:lnTo>
                  <a:lnTo>
                    <a:pt x="3927" y="11499"/>
                  </a:lnTo>
                  <a:lnTo>
                    <a:pt x="3746" y="12083"/>
                  </a:lnTo>
                  <a:lnTo>
                    <a:pt x="3666" y="12405"/>
                  </a:lnTo>
                  <a:lnTo>
                    <a:pt x="3585" y="12708"/>
                  </a:lnTo>
                  <a:lnTo>
                    <a:pt x="3545" y="13030"/>
                  </a:lnTo>
                  <a:lnTo>
                    <a:pt x="3504" y="13352"/>
                  </a:lnTo>
                  <a:lnTo>
                    <a:pt x="3504" y="13654"/>
                  </a:lnTo>
                  <a:lnTo>
                    <a:pt x="3545" y="13956"/>
                  </a:lnTo>
                  <a:lnTo>
                    <a:pt x="3585" y="14097"/>
                  </a:lnTo>
                  <a:lnTo>
                    <a:pt x="3666" y="14218"/>
                  </a:lnTo>
                  <a:lnTo>
                    <a:pt x="3746" y="14339"/>
                  </a:lnTo>
                  <a:lnTo>
                    <a:pt x="3847" y="14419"/>
                  </a:lnTo>
                  <a:lnTo>
                    <a:pt x="3968" y="14500"/>
                  </a:lnTo>
                  <a:lnTo>
                    <a:pt x="4088" y="14580"/>
                  </a:lnTo>
                  <a:lnTo>
                    <a:pt x="4229" y="14621"/>
                  </a:lnTo>
                  <a:lnTo>
                    <a:pt x="4370" y="14661"/>
                  </a:lnTo>
                  <a:lnTo>
                    <a:pt x="4672" y="14661"/>
                  </a:lnTo>
                  <a:lnTo>
                    <a:pt x="4813" y="14621"/>
                  </a:lnTo>
                  <a:lnTo>
                    <a:pt x="4934" y="14580"/>
                  </a:lnTo>
                  <a:lnTo>
                    <a:pt x="5055" y="14520"/>
                  </a:lnTo>
                  <a:lnTo>
                    <a:pt x="5176" y="14419"/>
                  </a:lnTo>
                  <a:lnTo>
                    <a:pt x="5277" y="14319"/>
                  </a:lnTo>
                  <a:lnTo>
                    <a:pt x="5337" y="14178"/>
                  </a:lnTo>
                  <a:lnTo>
                    <a:pt x="5438" y="13956"/>
                  </a:lnTo>
                  <a:lnTo>
                    <a:pt x="5518" y="13714"/>
                  </a:lnTo>
                  <a:lnTo>
                    <a:pt x="5619" y="13211"/>
                  </a:lnTo>
                  <a:lnTo>
                    <a:pt x="5720" y="12687"/>
                  </a:lnTo>
                  <a:lnTo>
                    <a:pt x="5780" y="12426"/>
                  </a:lnTo>
                  <a:lnTo>
                    <a:pt x="5860" y="12164"/>
                  </a:lnTo>
                  <a:lnTo>
                    <a:pt x="6022" y="11741"/>
                  </a:lnTo>
                  <a:lnTo>
                    <a:pt x="6183" y="11338"/>
                  </a:lnTo>
                  <a:lnTo>
                    <a:pt x="6384" y="10915"/>
                  </a:lnTo>
                  <a:lnTo>
                    <a:pt x="6606" y="10513"/>
                  </a:lnTo>
                  <a:lnTo>
                    <a:pt x="6827" y="10110"/>
                  </a:lnTo>
                  <a:lnTo>
                    <a:pt x="7089" y="9727"/>
                  </a:lnTo>
                  <a:lnTo>
                    <a:pt x="7351" y="9365"/>
                  </a:lnTo>
                  <a:lnTo>
                    <a:pt x="7633" y="9002"/>
                  </a:lnTo>
                  <a:lnTo>
                    <a:pt x="7975" y="8620"/>
                  </a:lnTo>
                  <a:lnTo>
                    <a:pt x="8297" y="8237"/>
                  </a:lnTo>
                  <a:lnTo>
                    <a:pt x="8458" y="8056"/>
                  </a:lnTo>
                  <a:lnTo>
                    <a:pt x="8599" y="7854"/>
                  </a:lnTo>
                  <a:lnTo>
                    <a:pt x="8740" y="7633"/>
                  </a:lnTo>
                  <a:lnTo>
                    <a:pt x="8841" y="7391"/>
                  </a:lnTo>
                  <a:lnTo>
                    <a:pt x="8861" y="7270"/>
                  </a:lnTo>
                  <a:lnTo>
                    <a:pt x="8861" y="7129"/>
                  </a:lnTo>
                  <a:lnTo>
                    <a:pt x="8821" y="7009"/>
                  </a:lnTo>
                  <a:lnTo>
                    <a:pt x="8740" y="6908"/>
                  </a:lnTo>
                  <a:lnTo>
                    <a:pt x="8660" y="6807"/>
                  </a:lnTo>
                  <a:lnTo>
                    <a:pt x="8539" y="6727"/>
                  </a:lnTo>
                  <a:lnTo>
                    <a:pt x="8418" y="6686"/>
                  </a:lnTo>
                  <a:lnTo>
                    <a:pt x="8297" y="6666"/>
                  </a:lnTo>
                  <a:close/>
                  <a:moveTo>
                    <a:pt x="8579" y="15889"/>
                  </a:moveTo>
                  <a:lnTo>
                    <a:pt x="8478" y="15909"/>
                  </a:lnTo>
                  <a:lnTo>
                    <a:pt x="8378" y="15950"/>
                  </a:lnTo>
                  <a:lnTo>
                    <a:pt x="8277" y="15990"/>
                  </a:lnTo>
                  <a:lnTo>
                    <a:pt x="8196" y="16070"/>
                  </a:lnTo>
                  <a:lnTo>
                    <a:pt x="8116" y="16151"/>
                  </a:lnTo>
                  <a:lnTo>
                    <a:pt x="8076" y="16252"/>
                  </a:lnTo>
                  <a:lnTo>
                    <a:pt x="8035" y="16352"/>
                  </a:lnTo>
                  <a:lnTo>
                    <a:pt x="8015" y="16473"/>
                  </a:lnTo>
                  <a:lnTo>
                    <a:pt x="8035" y="16574"/>
                  </a:lnTo>
                  <a:lnTo>
                    <a:pt x="8076" y="16675"/>
                  </a:lnTo>
                  <a:lnTo>
                    <a:pt x="8116" y="16775"/>
                  </a:lnTo>
                  <a:lnTo>
                    <a:pt x="8196" y="16856"/>
                  </a:lnTo>
                  <a:lnTo>
                    <a:pt x="8277" y="16936"/>
                  </a:lnTo>
                  <a:lnTo>
                    <a:pt x="8378" y="16977"/>
                  </a:lnTo>
                  <a:lnTo>
                    <a:pt x="8478" y="17017"/>
                  </a:lnTo>
                  <a:lnTo>
                    <a:pt x="8579" y="17037"/>
                  </a:lnTo>
                  <a:lnTo>
                    <a:pt x="8700" y="17017"/>
                  </a:lnTo>
                  <a:lnTo>
                    <a:pt x="8801" y="16977"/>
                  </a:lnTo>
                  <a:lnTo>
                    <a:pt x="8901" y="16936"/>
                  </a:lnTo>
                  <a:lnTo>
                    <a:pt x="8982" y="16856"/>
                  </a:lnTo>
                  <a:lnTo>
                    <a:pt x="9062" y="16775"/>
                  </a:lnTo>
                  <a:lnTo>
                    <a:pt x="9103" y="16675"/>
                  </a:lnTo>
                  <a:lnTo>
                    <a:pt x="9143" y="16574"/>
                  </a:lnTo>
                  <a:lnTo>
                    <a:pt x="9163" y="16473"/>
                  </a:lnTo>
                  <a:lnTo>
                    <a:pt x="9143" y="16352"/>
                  </a:lnTo>
                  <a:lnTo>
                    <a:pt x="9103" y="16252"/>
                  </a:lnTo>
                  <a:lnTo>
                    <a:pt x="9062" y="16151"/>
                  </a:lnTo>
                  <a:lnTo>
                    <a:pt x="8982" y="16070"/>
                  </a:lnTo>
                  <a:lnTo>
                    <a:pt x="8901" y="15990"/>
                  </a:lnTo>
                  <a:lnTo>
                    <a:pt x="8801" y="15950"/>
                  </a:lnTo>
                  <a:lnTo>
                    <a:pt x="8700" y="15909"/>
                  </a:lnTo>
                  <a:lnTo>
                    <a:pt x="8579" y="15889"/>
                  </a:lnTo>
                  <a:close/>
                  <a:moveTo>
                    <a:pt x="5055" y="16232"/>
                  </a:moveTo>
                  <a:lnTo>
                    <a:pt x="4934" y="16272"/>
                  </a:lnTo>
                  <a:lnTo>
                    <a:pt x="4833" y="16352"/>
                  </a:lnTo>
                  <a:lnTo>
                    <a:pt x="4733" y="16433"/>
                  </a:lnTo>
                  <a:lnTo>
                    <a:pt x="4672" y="16534"/>
                  </a:lnTo>
                  <a:lnTo>
                    <a:pt x="4632" y="16634"/>
                  </a:lnTo>
                  <a:lnTo>
                    <a:pt x="4592" y="16755"/>
                  </a:lnTo>
                  <a:lnTo>
                    <a:pt x="4592" y="16876"/>
                  </a:lnTo>
                  <a:lnTo>
                    <a:pt x="4592" y="16997"/>
                  </a:lnTo>
                  <a:lnTo>
                    <a:pt x="4632" y="17097"/>
                  </a:lnTo>
                  <a:lnTo>
                    <a:pt x="4672" y="17218"/>
                  </a:lnTo>
                  <a:lnTo>
                    <a:pt x="4733" y="17319"/>
                  </a:lnTo>
                  <a:lnTo>
                    <a:pt x="4833" y="17400"/>
                  </a:lnTo>
                  <a:lnTo>
                    <a:pt x="4934" y="17460"/>
                  </a:lnTo>
                  <a:lnTo>
                    <a:pt x="5055" y="17500"/>
                  </a:lnTo>
                  <a:lnTo>
                    <a:pt x="5357" y="17500"/>
                  </a:lnTo>
                  <a:lnTo>
                    <a:pt x="5478" y="17460"/>
                  </a:lnTo>
                  <a:lnTo>
                    <a:pt x="5579" y="17400"/>
                  </a:lnTo>
                  <a:lnTo>
                    <a:pt x="5679" y="17319"/>
                  </a:lnTo>
                  <a:lnTo>
                    <a:pt x="5740" y="17218"/>
                  </a:lnTo>
                  <a:lnTo>
                    <a:pt x="5780" y="17097"/>
                  </a:lnTo>
                  <a:lnTo>
                    <a:pt x="5820" y="16997"/>
                  </a:lnTo>
                  <a:lnTo>
                    <a:pt x="5820" y="16876"/>
                  </a:lnTo>
                  <a:lnTo>
                    <a:pt x="5820" y="16755"/>
                  </a:lnTo>
                  <a:lnTo>
                    <a:pt x="5780" y="16634"/>
                  </a:lnTo>
                  <a:lnTo>
                    <a:pt x="5740" y="16534"/>
                  </a:lnTo>
                  <a:lnTo>
                    <a:pt x="5679" y="16433"/>
                  </a:lnTo>
                  <a:lnTo>
                    <a:pt x="5579" y="16352"/>
                  </a:lnTo>
                  <a:lnTo>
                    <a:pt x="5478" y="16272"/>
                  </a:lnTo>
                  <a:lnTo>
                    <a:pt x="5357" y="16232"/>
                  </a:lnTo>
                  <a:close/>
                  <a:moveTo>
                    <a:pt x="22595" y="16977"/>
                  </a:moveTo>
                  <a:lnTo>
                    <a:pt x="22474" y="16997"/>
                  </a:lnTo>
                  <a:lnTo>
                    <a:pt x="22373" y="17037"/>
                  </a:lnTo>
                  <a:lnTo>
                    <a:pt x="22293" y="17077"/>
                  </a:lnTo>
                  <a:lnTo>
                    <a:pt x="22212" y="17158"/>
                  </a:lnTo>
                  <a:lnTo>
                    <a:pt x="22172" y="17238"/>
                  </a:lnTo>
                  <a:lnTo>
                    <a:pt x="22132" y="17319"/>
                  </a:lnTo>
                  <a:lnTo>
                    <a:pt x="22091" y="17420"/>
                  </a:lnTo>
                  <a:lnTo>
                    <a:pt x="22091" y="17520"/>
                  </a:lnTo>
                  <a:lnTo>
                    <a:pt x="22091" y="17621"/>
                  </a:lnTo>
                  <a:lnTo>
                    <a:pt x="22132" y="17702"/>
                  </a:lnTo>
                  <a:lnTo>
                    <a:pt x="22172" y="17802"/>
                  </a:lnTo>
                  <a:lnTo>
                    <a:pt x="22212" y="17883"/>
                  </a:lnTo>
                  <a:lnTo>
                    <a:pt x="22293" y="17943"/>
                  </a:lnTo>
                  <a:lnTo>
                    <a:pt x="22373" y="18004"/>
                  </a:lnTo>
                  <a:lnTo>
                    <a:pt x="22474" y="18024"/>
                  </a:lnTo>
                  <a:lnTo>
                    <a:pt x="22595" y="18044"/>
                  </a:lnTo>
                  <a:lnTo>
                    <a:pt x="22715" y="18024"/>
                  </a:lnTo>
                  <a:lnTo>
                    <a:pt x="22836" y="18004"/>
                  </a:lnTo>
                  <a:lnTo>
                    <a:pt x="22917" y="17943"/>
                  </a:lnTo>
                  <a:lnTo>
                    <a:pt x="22977" y="17883"/>
                  </a:lnTo>
                  <a:lnTo>
                    <a:pt x="23038" y="17802"/>
                  </a:lnTo>
                  <a:lnTo>
                    <a:pt x="23078" y="17702"/>
                  </a:lnTo>
                  <a:lnTo>
                    <a:pt x="23098" y="17621"/>
                  </a:lnTo>
                  <a:lnTo>
                    <a:pt x="23118" y="17520"/>
                  </a:lnTo>
                  <a:lnTo>
                    <a:pt x="23098" y="17420"/>
                  </a:lnTo>
                  <a:lnTo>
                    <a:pt x="23078" y="17319"/>
                  </a:lnTo>
                  <a:lnTo>
                    <a:pt x="23038" y="17238"/>
                  </a:lnTo>
                  <a:lnTo>
                    <a:pt x="22977" y="17158"/>
                  </a:lnTo>
                  <a:lnTo>
                    <a:pt x="22917" y="17077"/>
                  </a:lnTo>
                  <a:lnTo>
                    <a:pt x="22836" y="17037"/>
                  </a:lnTo>
                  <a:lnTo>
                    <a:pt x="22715" y="16997"/>
                  </a:lnTo>
                  <a:lnTo>
                    <a:pt x="22595" y="16977"/>
                  </a:lnTo>
                  <a:close/>
                  <a:moveTo>
                    <a:pt x="26099" y="17259"/>
                  </a:moveTo>
                  <a:lnTo>
                    <a:pt x="25937" y="17279"/>
                  </a:lnTo>
                  <a:lnTo>
                    <a:pt x="25776" y="17339"/>
                  </a:lnTo>
                  <a:lnTo>
                    <a:pt x="25696" y="17379"/>
                  </a:lnTo>
                  <a:lnTo>
                    <a:pt x="25635" y="17440"/>
                  </a:lnTo>
                  <a:lnTo>
                    <a:pt x="25535" y="17581"/>
                  </a:lnTo>
                  <a:lnTo>
                    <a:pt x="25474" y="17722"/>
                  </a:lnTo>
                  <a:lnTo>
                    <a:pt x="25454" y="17883"/>
                  </a:lnTo>
                  <a:lnTo>
                    <a:pt x="25474" y="18004"/>
                  </a:lnTo>
                  <a:lnTo>
                    <a:pt x="25494" y="18125"/>
                  </a:lnTo>
                  <a:lnTo>
                    <a:pt x="25555" y="18225"/>
                  </a:lnTo>
                  <a:lnTo>
                    <a:pt x="25635" y="18306"/>
                  </a:lnTo>
                  <a:lnTo>
                    <a:pt x="25696" y="18386"/>
                  </a:lnTo>
                  <a:lnTo>
                    <a:pt x="25797" y="18427"/>
                  </a:lnTo>
                  <a:lnTo>
                    <a:pt x="25877" y="18467"/>
                  </a:lnTo>
                  <a:lnTo>
                    <a:pt x="25978" y="18487"/>
                  </a:lnTo>
                  <a:lnTo>
                    <a:pt x="26078" y="18507"/>
                  </a:lnTo>
                  <a:lnTo>
                    <a:pt x="26179" y="18487"/>
                  </a:lnTo>
                  <a:lnTo>
                    <a:pt x="26280" y="18467"/>
                  </a:lnTo>
                  <a:lnTo>
                    <a:pt x="26360" y="18406"/>
                  </a:lnTo>
                  <a:lnTo>
                    <a:pt x="26501" y="18326"/>
                  </a:lnTo>
                  <a:lnTo>
                    <a:pt x="26582" y="18185"/>
                  </a:lnTo>
                  <a:lnTo>
                    <a:pt x="26602" y="18185"/>
                  </a:lnTo>
                  <a:lnTo>
                    <a:pt x="26683" y="18024"/>
                  </a:lnTo>
                  <a:lnTo>
                    <a:pt x="26703" y="17863"/>
                  </a:lnTo>
                  <a:lnTo>
                    <a:pt x="26703" y="17782"/>
                  </a:lnTo>
                  <a:lnTo>
                    <a:pt x="26703" y="17702"/>
                  </a:lnTo>
                  <a:lnTo>
                    <a:pt x="26662" y="17621"/>
                  </a:lnTo>
                  <a:lnTo>
                    <a:pt x="26622" y="17561"/>
                  </a:lnTo>
                  <a:lnTo>
                    <a:pt x="26521" y="17420"/>
                  </a:lnTo>
                  <a:lnTo>
                    <a:pt x="26401" y="17339"/>
                  </a:lnTo>
                  <a:lnTo>
                    <a:pt x="26260" y="17259"/>
                  </a:lnTo>
                  <a:close/>
                  <a:moveTo>
                    <a:pt x="16312" y="14862"/>
                  </a:moveTo>
                  <a:lnTo>
                    <a:pt x="16412" y="15043"/>
                  </a:lnTo>
                  <a:lnTo>
                    <a:pt x="16533" y="15225"/>
                  </a:lnTo>
                  <a:lnTo>
                    <a:pt x="16694" y="15386"/>
                  </a:lnTo>
                  <a:lnTo>
                    <a:pt x="16876" y="15547"/>
                  </a:lnTo>
                  <a:lnTo>
                    <a:pt x="17218" y="15849"/>
                  </a:lnTo>
                  <a:lnTo>
                    <a:pt x="17480" y="16050"/>
                  </a:lnTo>
                  <a:lnTo>
                    <a:pt x="17923" y="16433"/>
                  </a:lnTo>
                  <a:lnTo>
                    <a:pt x="18386" y="16775"/>
                  </a:lnTo>
                  <a:lnTo>
                    <a:pt x="18849" y="17138"/>
                  </a:lnTo>
                  <a:lnTo>
                    <a:pt x="19353" y="17440"/>
                  </a:lnTo>
                  <a:lnTo>
                    <a:pt x="19030" y="17681"/>
                  </a:lnTo>
                  <a:lnTo>
                    <a:pt x="17903" y="18447"/>
                  </a:lnTo>
                  <a:lnTo>
                    <a:pt x="16896" y="19111"/>
                  </a:lnTo>
                  <a:lnTo>
                    <a:pt x="16735" y="19212"/>
                  </a:lnTo>
                  <a:lnTo>
                    <a:pt x="16614" y="19333"/>
                  </a:lnTo>
                  <a:lnTo>
                    <a:pt x="16352" y="19574"/>
                  </a:lnTo>
                  <a:lnTo>
                    <a:pt x="16332" y="19474"/>
                  </a:lnTo>
                  <a:lnTo>
                    <a:pt x="16292" y="19393"/>
                  </a:lnTo>
                  <a:lnTo>
                    <a:pt x="16191" y="19232"/>
                  </a:lnTo>
                  <a:lnTo>
                    <a:pt x="16030" y="19071"/>
                  </a:lnTo>
                  <a:lnTo>
                    <a:pt x="15889" y="18930"/>
                  </a:lnTo>
                  <a:lnTo>
                    <a:pt x="15325" y="18467"/>
                  </a:lnTo>
                  <a:lnTo>
                    <a:pt x="14741" y="18004"/>
                  </a:lnTo>
                  <a:lnTo>
                    <a:pt x="14258" y="17621"/>
                  </a:lnTo>
                  <a:lnTo>
                    <a:pt x="13774" y="17259"/>
                  </a:lnTo>
                  <a:lnTo>
                    <a:pt x="12768" y="16574"/>
                  </a:lnTo>
                  <a:lnTo>
                    <a:pt x="12969" y="16453"/>
                  </a:lnTo>
                  <a:lnTo>
                    <a:pt x="13170" y="16352"/>
                  </a:lnTo>
                  <a:lnTo>
                    <a:pt x="13835" y="16010"/>
                  </a:lnTo>
                  <a:lnTo>
                    <a:pt x="14479" y="15688"/>
                  </a:lnTo>
                  <a:lnTo>
                    <a:pt x="15144" y="15366"/>
                  </a:lnTo>
                  <a:lnTo>
                    <a:pt x="15829" y="15064"/>
                  </a:lnTo>
                  <a:lnTo>
                    <a:pt x="16312" y="14862"/>
                  </a:lnTo>
                  <a:close/>
                  <a:moveTo>
                    <a:pt x="3666" y="18789"/>
                  </a:moveTo>
                  <a:lnTo>
                    <a:pt x="3565" y="18809"/>
                  </a:lnTo>
                  <a:lnTo>
                    <a:pt x="3464" y="18829"/>
                  </a:lnTo>
                  <a:lnTo>
                    <a:pt x="3384" y="18890"/>
                  </a:lnTo>
                  <a:lnTo>
                    <a:pt x="3323" y="18950"/>
                  </a:lnTo>
                  <a:lnTo>
                    <a:pt x="3263" y="19031"/>
                  </a:lnTo>
                  <a:lnTo>
                    <a:pt x="3222" y="19111"/>
                  </a:lnTo>
                  <a:lnTo>
                    <a:pt x="3202" y="19192"/>
                  </a:lnTo>
                  <a:lnTo>
                    <a:pt x="3202" y="19292"/>
                  </a:lnTo>
                  <a:lnTo>
                    <a:pt x="3202" y="19373"/>
                  </a:lnTo>
                  <a:lnTo>
                    <a:pt x="3222" y="19474"/>
                  </a:lnTo>
                  <a:lnTo>
                    <a:pt x="3263" y="19554"/>
                  </a:lnTo>
                  <a:lnTo>
                    <a:pt x="3323" y="19615"/>
                  </a:lnTo>
                  <a:lnTo>
                    <a:pt x="3384" y="19675"/>
                  </a:lnTo>
                  <a:lnTo>
                    <a:pt x="3464" y="19735"/>
                  </a:lnTo>
                  <a:lnTo>
                    <a:pt x="3565" y="19756"/>
                  </a:lnTo>
                  <a:lnTo>
                    <a:pt x="3666" y="19776"/>
                  </a:lnTo>
                  <a:lnTo>
                    <a:pt x="3786" y="19756"/>
                  </a:lnTo>
                  <a:lnTo>
                    <a:pt x="3887" y="19735"/>
                  </a:lnTo>
                  <a:lnTo>
                    <a:pt x="3968" y="19675"/>
                  </a:lnTo>
                  <a:lnTo>
                    <a:pt x="4028" y="19615"/>
                  </a:lnTo>
                  <a:lnTo>
                    <a:pt x="4088" y="19554"/>
                  </a:lnTo>
                  <a:lnTo>
                    <a:pt x="4129" y="19474"/>
                  </a:lnTo>
                  <a:lnTo>
                    <a:pt x="4149" y="19373"/>
                  </a:lnTo>
                  <a:lnTo>
                    <a:pt x="4149" y="19292"/>
                  </a:lnTo>
                  <a:lnTo>
                    <a:pt x="4149" y="19192"/>
                  </a:lnTo>
                  <a:lnTo>
                    <a:pt x="4129" y="19111"/>
                  </a:lnTo>
                  <a:lnTo>
                    <a:pt x="4088" y="19031"/>
                  </a:lnTo>
                  <a:lnTo>
                    <a:pt x="4028" y="18950"/>
                  </a:lnTo>
                  <a:lnTo>
                    <a:pt x="3968" y="18890"/>
                  </a:lnTo>
                  <a:lnTo>
                    <a:pt x="3887" y="18829"/>
                  </a:lnTo>
                  <a:lnTo>
                    <a:pt x="3786" y="18809"/>
                  </a:lnTo>
                  <a:lnTo>
                    <a:pt x="3666" y="18789"/>
                  </a:lnTo>
                  <a:close/>
                  <a:moveTo>
                    <a:pt x="5941" y="20460"/>
                  </a:moveTo>
                  <a:lnTo>
                    <a:pt x="5840" y="20501"/>
                  </a:lnTo>
                  <a:lnTo>
                    <a:pt x="5720" y="20541"/>
                  </a:lnTo>
                  <a:lnTo>
                    <a:pt x="5599" y="20642"/>
                  </a:lnTo>
                  <a:lnTo>
                    <a:pt x="5518" y="20763"/>
                  </a:lnTo>
                  <a:lnTo>
                    <a:pt x="5458" y="20903"/>
                  </a:lnTo>
                  <a:lnTo>
                    <a:pt x="5438" y="21065"/>
                  </a:lnTo>
                  <a:lnTo>
                    <a:pt x="5438" y="21165"/>
                  </a:lnTo>
                  <a:lnTo>
                    <a:pt x="5478" y="21286"/>
                  </a:lnTo>
                  <a:lnTo>
                    <a:pt x="5538" y="21387"/>
                  </a:lnTo>
                  <a:lnTo>
                    <a:pt x="5599" y="21467"/>
                  </a:lnTo>
                  <a:lnTo>
                    <a:pt x="5720" y="21568"/>
                  </a:lnTo>
                  <a:lnTo>
                    <a:pt x="5860" y="21628"/>
                  </a:lnTo>
                  <a:lnTo>
                    <a:pt x="6022" y="21649"/>
                  </a:lnTo>
                  <a:lnTo>
                    <a:pt x="6183" y="21628"/>
                  </a:lnTo>
                  <a:lnTo>
                    <a:pt x="6243" y="21608"/>
                  </a:lnTo>
                  <a:lnTo>
                    <a:pt x="6384" y="21548"/>
                  </a:lnTo>
                  <a:lnTo>
                    <a:pt x="6505" y="21467"/>
                  </a:lnTo>
                  <a:lnTo>
                    <a:pt x="6565" y="21367"/>
                  </a:lnTo>
                  <a:lnTo>
                    <a:pt x="6626" y="21266"/>
                  </a:lnTo>
                  <a:lnTo>
                    <a:pt x="6646" y="21165"/>
                  </a:lnTo>
                  <a:lnTo>
                    <a:pt x="6666" y="21065"/>
                  </a:lnTo>
                  <a:lnTo>
                    <a:pt x="6646" y="20903"/>
                  </a:lnTo>
                  <a:lnTo>
                    <a:pt x="6585" y="20763"/>
                  </a:lnTo>
                  <a:lnTo>
                    <a:pt x="6525" y="20682"/>
                  </a:lnTo>
                  <a:lnTo>
                    <a:pt x="6444" y="20601"/>
                  </a:lnTo>
                  <a:lnTo>
                    <a:pt x="6344" y="20541"/>
                  </a:lnTo>
                  <a:lnTo>
                    <a:pt x="6243" y="20501"/>
                  </a:lnTo>
                  <a:lnTo>
                    <a:pt x="6183" y="20481"/>
                  </a:lnTo>
                  <a:lnTo>
                    <a:pt x="6062" y="20460"/>
                  </a:lnTo>
                  <a:close/>
                  <a:moveTo>
                    <a:pt x="18728" y="18789"/>
                  </a:moveTo>
                  <a:lnTo>
                    <a:pt x="18708" y="19011"/>
                  </a:lnTo>
                  <a:lnTo>
                    <a:pt x="18708" y="19212"/>
                  </a:lnTo>
                  <a:lnTo>
                    <a:pt x="18748" y="19635"/>
                  </a:lnTo>
                  <a:lnTo>
                    <a:pt x="18769" y="20158"/>
                  </a:lnTo>
                  <a:lnTo>
                    <a:pt x="18809" y="20400"/>
                  </a:lnTo>
                  <a:lnTo>
                    <a:pt x="18869" y="20642"/>
                  </a:lnTo>
                  <a:lnTo>
                    <a:pt x="18265" y="20944"/>
                  </a:lnTo>
                  <a:lnTo>
                    <a:pt x="17661" y="21246"/>
                  </a:lnTo>
                  <a:lnTo>
                    <a:pt x="16513" y="21890"/>
                  </a:lnTo>
                  <a:lnTo>
                    <a:pt x="15285" y="22555"/>
                  </a:lnTo>
                  <a:lnTo>
                    <a:pt x="15265" y="22172"/>
                  </a:lnTo>
                  <a:lnTo>
                    <a:pt x="15245" y="21790"/>
                  </a:lnTo>
                  <a:lnTo>
                    <a:pt x="15184" y="21024"/>
                  </a:lnTo>
                  <a:lnTo>
                    <a:pt x="15164" y="20481"/>
                  </a:lnTo>
                  <a:lnTo>
                    <a:pt x="15104" y="19917"/>
                  </a:lnTo>
                  <a:lnTo>
                    <a:pt x="15083" y="19735"/>
                  </a:lnTo>
                  <a:lnTo>
                    <a:pt x="15083" y="19735"/>
                  </a:lnTo>
                  <a:lnTo>
                    <a:pt x="15204" y="19836"/>
                  </a:lnTo>
                  <a:lnTo>
                    <a:pt x="15305" y="19917"/>
                  </a:lnTo>
                  <a:lnTo>
                    <a:pt x="15446" y="20017"/>
                  </a:lnTo>
                  <a:lnTo>
                    <a:pt x="15587" y="20098"/>
                  </a:lnTo>
                  <a:lnTo>
                    <a:pt x="15748" y="20138"/>
                  </a:lnTo>
                  <a:lnTo>
                    <a:pt x="15889" y="20158"/>
                  </a:lnTo>
                  <a:lnTo>
                    <a:pt x="15969" y="20158"/>
                  </a:lnTo>
                  <a:lnTo>
                    <a:pt x="16030" y="20138"/>
                  </a:lnTo>
                  <a:lnTo>
                    <a:pt x="16110" y="20118"/>
                  </a:lnTo>
                  <a:lnTo>
                    <a:pt x="16171" y="20078"/>
                  </a:lnTo>
                  <a:lnTo>
                    <a:pt x="16231" y="20017"/>
                  </a:lnTo>
                  <a:lnTo>
                    <a:pt x="16272" y="19937"/>
                  </a:lnTo>
                  <a:lnTo>
                    <a:pt x="16674" y="19856"/>
                  </a:lnTo>
                  <a:lnTo>
                    <a:pt x="16876" y="19796"/>
                  </a:lnTo>
                  <a:lnTo>
                    <a:pt x="17057" y="19715"/>
                  </a:lnTo>
                  <a:lnTo>
                    <a:pt x="17379" y="19574"/>
                  </a:lnTo>
                  <a:lnTo>
                    <a:pt x="17661" y="19413"/>
                  </a:lnTo>
                  <a:lnTo>
                    <a:pt x="18265" y="19071"/>
                  </a:lnTo>
                  <a:lnTo>
                    <a:pt x="18728" y="18789"/>
                  </a:lnTo>
                  <a:close/>
                  <a:moveTo>
                    <a:pt x="17701" y="1189"/>
                  </a:moveTo>
                  <a:lnTo>
                    <a:pt x="18305" y="1229"/>
                  </a:lnTo>
                  <a:lnTo>
                    <a:pt x="18910" y="1290"/>
                  </a:lnTo>
                  <a:lnTo>
                    <a:pt x="19514" y="1370"/>
                  </a:lnTo>
                  <a:lnTo>
                    <a:pt x="20259" y="1531"/>
                  </a:lnTo>
                  <a:lnTo>
                    <a:pt x="20964" y="1733"/>
                  </a:lnTo>
                  <a:lnTo>
                    <a:pt x="21688" y="1974"/>
                  </a:lnTo>
                  <a:lnTo>
                    <a:pt x="22373" y="2236"/>
                  </a:lnTo>
                  <a:lnTo>
                    <a:pt x="23038" y="2558"/>
                  </a:lnTo>
                  <a:lnTo>
                    <a:pt x="23702" y="2921"/>
                  </a:lnTo>
                  <a:lnTo>
                    <a:pt x="24326" y="3324"/>
                  </a:lnTo>
                  <a:lnTo>
                    <a:pt x="24951" y="3746"/>
                  </a:lnTo>
                  <a:lnTo>
                    <a:pt x="25535" y="4210"/>
                  </a:lnTo>
                  <a:lnTo>
                    <a:pt x="26078" y="4693"/>
                  </a:lnTo>
                  <a:lnTo>
                    <a:pt x="26622" y="5216"/>
                  </a:lnTo>
                  <a:lnTo>
                    <a:pt x="27126" y="5780"/>
                  </a:lnTo>
                  <a:lnTo>
                    <a:pt x="27589" y="6364"/>
                  </a:lnTo>
                  <a:lnTo>
                    <a:pt x="28032" y="6968"/>
                  </a:lnTo>
                  <a:lnTo>
                    <a:pt x="28414" y="7593"/>
                  </a:lnTo>
                  <a:lnTo>
                    <a:pt x="28777" y="8257"/>
                  </a:lnTo>
                  <a:lnTo>
                    <a:pt x="28978" y="8620"/>
                  </a:lnTo>
                  <a:lnTo>
                    <a:pt x="29139" y="9002"/>
                  </a:lnTo>
                  <a:lnTo>
                    <a:pt x="29300" y="9385"/>
                  </a:lnTo>
                  <a:lnTo>
                    <a:pt x="29441" y="9767"/>
                  </a:lnTo>
                  <a:lnTo>
                    <a:pt x="29562" y="10150"/>
                  </a:lnTo>
                  <a:lnTo>
                    <a:pt x="29683" y="10553"/>
                  </a:lnTo>
                  <a:lnTo>
                    <a:pt x="29784" y="10956"/>
                  </a:lnTo>
                  <a:lnTo>
                    <a:pt x="29884" y="11338"/>
                  </a:lnTo>
                  <a:lnTo>
                    <a:pt x="29965" y="11741"/>
                  </a:lnTo>
                  <a:lnTo>
                    <a:pt x="30025" y="12144"/>
                  </a:lnTo>
                  <a:lnTo>
                    <a:pt x="30086" y="12567"/>
                  </a:lnTo>
                  <a:lnTo>
                    <a:pt x="30126" y="12969"/>
                  </a:lnTo>
                  <a:lnTo>
                    <a:pt x="30146" y="13372"/>
                  </a:lnTo>
                  <a:lnTo>
                    <a:pt x="30166" y="13795"/>
                  </a:lnTo>
                  <a:lnTo>
                    <a:pt x="30166" y="14198"/>
                  </a:lnTo>
                  <a:lnTo>
                    <a:pt x="30146" y="14600"/>
                  </a:lnTo>
                  <a:lnTo>
                    <a:pt x="30126" y="15023"/>
                  </a:lnTo>
                  <a:lnTo>
                    <a:pt x="30086" y="15426"/>
                  </a:lnTo>
                  <a:lnTo>
                    <a:pt x="30046" y="15829"/>
                  </a:lnTo>
                  <a:lnTo>
                    <a:pt x="29985" y="16232"/>
                  </a:lnTo>
                  <a:lnTo>
                    <a:pt x="29905" y="16654"/>
                  </a:lnTo>
                  <a:lnTo>
                    <a:pt x="29824" y="17037"/>
                  </a:lnTo>
                  <a:lnTo>
                    <a:pt x="29723" y="17440"/>
                  </a:lnTo>
                  <a:lnTo>
                    <a:pt x="29602" y="17843"/>
                  </a:lnTo>
                  <a:lnTo>
                    <a:pt x="29482" y="18225"/>
                  </a:lnTo>
                  <a:lnTo>
                    <a:pt x="29361" y="18628"/>
                  </a:lnTo>
                  <a:lnTo>
                    <a:pt x="29200" y="19011"/>
                  </a:lnTo>
                  <a:lnTo>
                    <a:pt x="29039" y="19373"/>
                  </a:lnTo>
                  <a:lnTo>
                    <a:pt x="28878" y="19756"/>
                  </a:lnTo>
                  <a:lnTo>
                    <a:pt x="28696" y="20118"/>
                  </a:lnTo>
                  <a:lnTo>
                    <a:pt x="28495" y="20481"/>
                  </a:lnTo>
                  <a:lnTo>
                    <a:pt x="28294" y="20843"/>
                  </a:lnTo>
                  <a:lnTo>
                    <a:pt x="28032" y="21246"/>
                  </a:lnTo>
                  <a:lnTo>
                    <a:pt x="27750" y="21649"/>
                  </a:lnTo>
                  <a:lnTo>
                    <a:pt x="27569" y="21387"/>
                  </a:lnTo>
                  <a:lnTo>
                    <a:pt x="27347" y="21125"/>
                  </a:lnTo>
                  <a:lnTo>
                    <a:pt x="27105" y="20883"/>
                  </a:lnTo>
                  <a:lnTo>
                    <a:pt x="26844" y="20682"/>
                  </a:lnTo>
                  <a:lnTo>
                    <a:pt x="26562" y="20481"/>
                  </a:lnTo>
                  <a:lnTo>
                    <a:pt x="26260" y="20319"/>
                  </a:lnTo>
                  <a:lnTo>
                    <a:pt x="25958" y="20158"/>
                  </a:lnTo>
                  <a:lnTo>
                    <a:pt x="25635" y="20017"/>
                  </a:lnTo>
                  <a:lnTo>
                    <a:pt x="25313" y="19917"/>
                  </a:lnTo>
                  <a:lnTo>
                    <a:pt x="24971" y="19816"/>
                  </a:lnTo>
                  <a:lnTo>
                    <a:pt x="24649" y="19735"/>
                  </a:lnTo>
                  <a:lnTo>
                    <a:pt x="24306" y="19675"/>
                  </a:lnTo>
                  <a:lnTo>
                    <a:pt x="23964" y="19615"/>
                  </a:lnTo>
                  <a:lnTo>
                    <a:pt x="23622" y="19595"/>
                  </a:lnTo>
                  <a:lnTo>
                    <a:pt x="23299" y="19574"/>
                  </a:lnTo>
                  <a:lnTo>
                    <a:pt x="22575" y="19574"/>
                  </a:lnTo>
                  <a:lnTo>
                    <a:pt x="22172" y="19615"/>
                  </a:lnTo>
                  <a:lnTo>
                    <a:pt x="21789" y="19675"/>
                  </a:lnTo>
                  <a:lnTo>
                    <a:pt x="21386" y="19756"/>
                  </a:lnTo>
                  <a:lnTo>
                    <a:pt x="21004" y="19856"/>
                  </a:lnTo>
                  <a:lnTo>
                    <a:pt x="20621" y="19957"/>
                  </a:lnTo>
                  <a:lnTo>
                    <a:pt x="20259" y="20078"/>
                  </a:lnTo>
                  <a:lnTo>
                    <a:pt x="19876" y="20219"/>
                  </a:lnTo>
                  <a:lnTo>
                    <a:pt x="19836" y="19856"/>
                  </a:lnTo>
                  <a:lnTo>
                    <a:pt x="19775" y="19494"/>
                  </a:lnTo>
                  <a:lnTo>
                    <a:pt x="19755" y="19192"/>
                  </a:lnTo>
                  <a:lnTo>
                    <a:pt x="19695" y="18910"/>
                  </a:lnTo>
                  <a:lnTo>
                    <a:pt x="19634" y="18628"/>
                  </a:lnTo>
                  <a:lnTo>
                    <a:pt x="19574" y="18487"/>
                  </a:lnTo>
                  <a:lnTo>
                    <a:pt x="19514" y="18346"/>
                  </a:lnTo>
                  <a:lnTo>
                    <a:pt x="19494" y="18306"/>
                  </a:lnTo>
                  <a:lnTo>
                    <a:pt x="19997" y="17963"/>
                  </a:lnTo>
                  <a:lnTo>
                    <a:pt x="20239" y="17782"/>
                  </a:lnTo>
                  <a:lnTo>
                    <a:pt x="20460" y="17581"/>
                  </a:lnTo>
                  <a:lnTo>
                    <a:pt x="20541" y="17500"/>
                  </a:lnTo>
                  <a:lnTo>
                    <a:pt x="20581" y="17400"/>
                  </a:lnTo>
                  <a:lnTo>
                    <a:pt x="20581" y="17299"/>
                  </a:lnTo>
                  <a:lnTo>
                    <a:pt x="20561" y="17218"/>
                  </a:lnTo>
                  <a:lnTo>
                    <a:pt x="20521" y="17118"/>
                  </a:lnTo>
                  <a:lnTo>
                    <a:pt x="20460" y="17057"/>
                  </a:lnTo>
                  <a:lnTo>
                    <a:pt x="20380" y="16997"/>
                  </a:lnTo>
                  <a:lnTo>
                    <a:pt x="20279" y="16977"/>
                  </a:lnTo>
                  <a:lnTo>
                    <a:pt x="20218" y="16896"/>
                  </a:lnTo>
                  <a:lnTo>
                    <a:pt x="20138" y="16816"/>
                  </a:lnTo>
                  <a:lnTo>
                    <a:pt x="19614" y="16433"/>
                  </a:lnTo>
                  <a:lnTo>
                    <a:pt x="19091" y="16070"/>
                  </a:lnTo>
                  <a:lnTo>
                    <a:pt x="18547" y="15688"/>
                  </a:lnTo>
                  <a:lnTo>
                    <a:pt x="18044" y="15305"/>
                  </a:lnTo>
                  <a:lnTo>
                    <a:pt x="17621" y="14903"/>
                  </a:lnTo>
                  <a:lnTo>
                    <a:pt x="17299" y="14641"/>
                  </a:lnTo>
                  <a:lnTo>
                    <a:pt x="17117" y="14520"/>
                  </a:lnTo>
                  <a:lnTo>
                    <a:pt x="16956" y="14419"/>
                  </a:lnTo>
                  <a:lnTo>
                    <a:pt x="16956" y="14399"/>
                  </a:lnTo>
                  <a:lnTo>
                    <a:pt x="16996" y="14339"/>
                  </a:lnTo>
                  <a:lnTo>
                    <a:pt x="16996" y="14278"/>
                  </a:lnTo>
                  <a:lnTo>
                    <a:pt x="16996" y="14218"/>
                  </a:lnTo>
                  <a:lnTo>
                    <a:pt x="16976" y="14157"/>
                  </a:lnTo>
                  <a:lnTo>
                    <a:pt x="16936" y="14097"/>
                  </a:lnTo>
                  <a:lnTo>
                    <a:pt x="16896" y="14057"/>
                  </a:lnTo>
                  <a:lnTo>
                    <a:pt x="16856" y="14016"/>
                  </a:lnTo>
                  <a:lnTo>
                    <a:pt x="16795" y="13976"/>
                  </a:lnTo>
                  <a:lnTo>
                    <a:pt x="16614" y="13956"/>
                  </a:lnTo>
                  <a:lnTo>
                    <a:pt x="16453" y="13956"/>
                  </a:lnTo>
                  <a:lnTo>
                    <a:pt x="16292" y="13976"/>
                  </a:lnTo>
                  <a:lnTo>
                    <a:pt x="16131" y="14037"/>
                  </a:lnTo>
                  <a:lnTo>
                    <a:pt x="15808" y="14157"/>
                  </a:lnTo>
                  <a:lnTo>
                    <a:pt x="15506" y="14278"/>
                  </a:lnTo>
                  <a:lnTo>
                    <a:pt x="14842" y="14580"/>
                  </a:lnTo>
                  <a:lnTo>
                    <a:pt x="14197" y="14882"/>
                  </a:lnTo>
                  <a:lnTo>
                    <a:pt x="13855" y="15043"/>
                  </a:lnTo>
                  <a:lnTo>
                    <a:pt x="13533" y="15225"/>
                  </a:lnTo>
                  <a:lnTo>
                    <a:pt x="12909" y="15607"/>
                  </a:lnTo>
                  <a:lnTo>
                    <a:pt x="12687" y="15728"/>
                  </a:lnTo>
                  <a:lnTo>
                    <a:pt x="12466" y="15869"/>
                  </a:lnTo>
                  <a:lnTo>
                    <a:pt x="12264" y="16030"/>
                  </a:lnTo>
                  <a:lnTo>
                    <a:pt x="12184" y="16131"/>
                  </a:lnTo>
                  <a:lnTo>
                    <a:pt x="12103" y="16232"/>
                  </a:lnTo>
                  <a:lnTo>
                    <a:pt x="11942" y="16232"/>
                  </a:lnTo>
                  <a:lnTo>
                    <a:pt x="11861" y="16272"/>
                  </a:lnTo>
                  <a:lnTo>
                    <a:pt x="11781" y="16292"/>
                  </a:lnTo>
                  <a:lnTo>
                    <a:pt x="11237" y="16654"/>
                  </a:lnTo>
                  <a:lnTo>
                    <a:pt x="10693" y="17037"/>
                  </a:lnTo>
                  <a:lnTo>
                    <a:pt x="10170" y="17440"/>
                  </a:lnTo>
                  <a:lnTo>
                    <a:pt x="9666" y="17843"/>
                  </a:lnTo>
                  <a:lnTo>
                    <a:pt x="9163" y="18286"/>
                  </a:lnTo>
                  <a:lnTo>
                    <a:pt x="8901" y="18527"/>
                  </a:lnTo>
                  <a:lnTo>
                    <a:pt x="8639" y="18769"/>
                  </a:lnTo>
                  <a:lnTo>
                    <a:pt x="8398" y="19031"/>
                  </a:lnTo>
                  <a:lnTo>
                    <a:pt x="8196" y="19292"/>
                  </a:lnTo>
                  <a:lnTo>
                    <a:pt x="7995" y="19574"/>
                  </a:lnTo>
                  <a:lnTo>
                    <a:pt x="7854" y="19876"/>
                  </a:lnTo>
                  <a:lnTo>
                    <a:pt x="7814" y="19997"/>
                  </a:lnTo>
                  <a:lnTo>
                    <a:pt x="7834" y="20098"/>
                  </a:lnTo>
                  <a:lnTo>
                    <a:pt x="7854" y="20199"/>
                  </a:lnTo>
                  <a:lnTo>
                    <a:pt x="7915" y="20279"/>
                  </a:lnTo>
                  <a:lnTo>
                    <a:pt x="7995" y="20360"/>
                  </a:lnTo>
                  <a:lnTo>
                    <a:pt x="8096" y="20380"/>
                  </a:lnTo>
                  <a:lnTo>
                    <a:pt x="8196" y="20380"/>
                  </a:lnTo>
                  <a:lnTo>
                    <a:pt x="8317" y="20340"/>
                  </a:lnTo>
                  <a:lnTo>
                    <a:pt x="8599" y="20158"/>
                  </a:lnTo>
                  <a:lnTo>
                    <a:pt x="8559" y="20662"/>
                  </a:lnTo>
                  <a:lnTo>
                    <a:pt x="8498" y="21145"/>
                  </a:lnTo>
                  <a:lnTo>
                    <a:pt x="8458" y="21669"/>
                  </a:lnTo>
                  <a:lnTo>
                    <a:pt x="8418" y="22394"/>
                  </a:lnTo>
                  <a:lnTo>
                    <a:pt x="8358" y="23924"/>
                  </a:lnTo>
                  <a:lnTo>
                    <a:pt x="7753" y="23743"/>
                  </a:lnTo>
                  <a:lnTo>
                    <a:pt x="7149" y="23521"/>
                  </a:lnTo>
                  <a:lnTo>
                    <a:pt x="6565" y="23280"/>
                  </a:lnTo>
                  <a:lnTo>
                    <a:pt x="5981" y="22998"/>
                  </a:lnTo>
                  <a:lnTo>
                    <a:pt x="5417" y="22676"/>
                  </a:lnTo>
                  <a:lnTo>
                    <a:pt x="4874" y="22353"/>
                  </a:lnTo>
                  <a:lnTo>
                    <a:pt x="4330" y="22011"/>
                  </a:lnTo>
                  <a:lnTo>
                    <a:pt x="3806" y="21649"/>
                  </a:lnTo>
                  <a:lnTo>
                    <a:pt x="3424" y="21367"/>
                  </a:lnTo>
                  <a:lnTo>
                    <a:pt x="3021" y="21044"/>
                  </a:lnTo>
                  <a:lnTo>
                    <a:pt x="2820" y="20883"/>
                  </a:lnTo>
                  <a:lnTo>
                    <a:pt x="2618" y="20763"/>
                  </a:lnTo>
                  <a:lnTo>
                    <a:pt x="2397" y="20642"/>
                  </a:lnTo>
                  <a:lnTo>
                    <a:pt x="2175" y="20541"/>
                  </a:lnTo>
                  <a:lnTo>
                    <a:pt x="1914" y="19836"/>
                  </a:lnTo>
                  <a:lnTo>
                    <a:pt x="1672" y="19111"/>
                  </a:lnTo>
                  <a:lnTo>
                    <a:pt x="1491" y="18386"/>
                  </a:lnTo>
                  <a:lnTo>
                    <a:pt x="1330" y="17641"/>
                  </a:lnTo>
                  <a:lnTo>
                    <a:pt x="1229" y="16876"/>
                  </a:lnTo>
                  <a:lnTo>
                    <a:pt x="1168" y="16111"/>
                  </a:lnTo>
                  <a:lnTo>
                    <a:pt x="1148" y="15346"/>
                  </a:lnTo>
                  <a:lnTo>
                    <a:pt x="1148" y="14560"/>
                  </a:lnTo>
                  <a:lnTo>
                    <a:pt x="1209" y="13916"/>
                  </a:lnTo>
                  <a:lnTo>
                    <a:pt x="1289" y="13251"/>
                  </a:lnTo>
                  <a:lnTo>
                    <a:pt x="1390" y="12607"/>
                  </a:lnTo>
                  <a:lnTo>
                    <a:pt x="1531" y="11962"/>
                  </a:lnTo>
                  <a:lnTo>
                    <a:pt x="1692" y="11338"/>
                  </a:lnTo>
                  <a:lnTo>
                    <a:pt x="1893" y="10734"/>
                  </a:lnTo>
                  <a:lnTo>
                    <a:pt x="2135" y="10130"/>
                  </a:lnTo>
                  <a:lnTo>
                    <a:pt x="2377" y="9526"/>
                  </a:lnTo>
                  <a:lnTo>
                    <a:pt x="2659" y="8962"/>
                  </a:lnTo>
                  <a:lnTo>
                    <a:pt x="2981" y="8398"/>
                  </a:lnTo>
                  <a:lnTo>
                    <a:pt x="3323" y="7834"/>
                  </a:lnTo>
                  <a:lnTo>
                    <a:pt x="3686" y="7311"/>
                  </a:lnTo>
                  <a:lnTo>
                    <a:pt x="4088" y="6787"/>
                  </a:lnTo>
                  <a:lnTo>
                    <a:pt x="4511" y="6304"/>
                  </a:lnTo>
                  <a:lnTo>
                    <a:pt x="4954" y="5821"/>
                  </a:lnTo>
                  <a:lnTo>
                    <a:pt x="5438" y="5357"/>
                  </a:lnTo>
                  <a:lnTo>
                    <a:pt x="5740" y="5096"/>
                  </a:lnTo>
                  <a:lnTo>
                    <a:pt x="6042" y="4834"/>
                  </a:lnTo>
                  <a:lnTo>
                    <a:pt x="6666" y="4371"/>
                  </a:lnTo>
                  <a:lnTo>
                    <a:pt x="7331" y="3928"/>
                  </a:lnTo>
                  <a:lnTo>
                    <a:pt x="8015" y="3525"/>
                  </a:lnTo>
                  <a:lnTo>
                    <a:pt x="7713" y="3847"/>
                  </a:lnTo>
                  <a:lnTo>
                    <a:pt x="7411" y="4210"/>
                  </a:lnTo>
                  <a:lnTo>
                    <a:pt x="7371" y="4270"/>
                  </a:lnTo>
                  <a:lnTo>
                    <a:pt x="7331" y="4351"/>
                  </a:lnTo>
                  <a:lnTo>
                    <a:pt x="7310" y="4431"/>
                  </a:lnTo>
                  <a:lnTo>
                    <a:pt x="7310" y="4512"/>
                  </a:lnTo>
                  <a:lnTo>
                    <a:pt x="7351" y="4673"/>
                  </a:lnTo>
                  <a:lnTo>
                    <a:pt x="7411" y="4814"/>
                  </a:lnTo>
                  <a:lnTo>
                    <a:pt x="7451" y="4874"/>
                  </a:lnTo>
                  <a:lnTo>
                    <a:pt x="7512" y="4914"/>
                  </a:lnTo>
                  <a:lnTo>
                    <a:pt x="7572" y="4955"/>
                  </a:lnTo>
                  <a:lnTo>
                    <a:pt x="7633" y="4975"/>
                  </a:lnTo>
                  <a:lnTo>
                    <a:pt x="7713" y="4995"/>
                  </a:lnTo>
                  <a:lnTo>
                    <a:pt x="7794" y="4975"/>
                  </a:lnTo>
                  <a:lnTo>
                    <a:pt x="7854" y="4955"/>
                  </a:lnTo>
                  <a:lnTo>
                    <a:pt x="7935" y="4894"/>
                  </a:lnTo>
                  <a:lnTo>
                    <a:pt x="8579" y="4431"/>
                  </a:lnTo>
                  <a:lnTo>
                    <a:pt x="9203" y="3968"/>
                  </a:lnTo>
                  <a:lnTo>
                    <a:pt x="9868" y="3525"/>
                  </a:lnTo>
                  <a:lnTo>
                    <a:pt x="10512" y="3122"/>
                  </a:lnTo>
                  <a:lnTo>
                    <a:pt x="11197" y="2740"/>
                  </a:lnTo>
                  <a:lnTo>
                    <a:pt x="11902" y="2377"/>
                  </a:lnTo>
                  <a:lnTo>
                    <a:pt x="12244" y="2216"/>
                  </a:lnTo>
                  <a:lnTo>
                    <a:pt x="12607" y="2075"/>
                  </a:lnTo>
                  <a:lnTo>
                    <a:pt x="12989" y="1934"/>
                  </a:lnTo>
                  <a:lnTo>
                    <a:pt x="13352" y="1813"/>
                  </a:lnTo>
                  <a:lnTo>
                    <a:pt x="13593" y="1733"/>
                  </a:lnTo>
                  <a:lnTo>
                    <a:pt x="14097" y="1632"/>
                  </a:lnTo>
                  <a:lnTo>
                    <a:pt x="14620" y="1551"/>
                  </a:lnTo>
                  <a:lnTo>
                    <a:pt x="14640" y="1551"/>
                  </a:lnTo>
                  <a:lnTo>
                    <a:pt x="14661" y="1511"/>
                  </a:lnTo>
                  <a:lnTo>
                    <a:pt x="14681" y="1451"/>
                  </a:lnTo>
                  <a:lnTo>
                    <a:pt x="15265" y="1350"/>
                  </a:lnTo>
                  <a:lnTo>
                    <a:pt x="15869" y="1269"/>
                  </a:lnTo>
                  <a:lnTo>
                    <a:pt x="16473" y="1209"/>
                  </a:lnTo>
                  <a:lnTo>
                    <a:pt x="17097" y="1189"/>
                  </a:lnTo>
                  <a:close/>
                  <a:moveTo>
                    <a:pt x="12063" y="17460"/>
                  </a:moveTo>
                  <a:lnTo>
                    <a:pt x="12566" y="17802"/>
                  </a:lnTo>
                  <a:lnTo>
                    <a:pt x="13070" y="18145"/>
                  </a:lnTo>
                  <a:lnTo>
                    <a:pt x="13573" y="18507"/>
                  </a:lnTo>
                  <a:lnTo>
                    <a:pt x="14077" y="18890"/>
                  </a:lnTo>
                  <a:lnTo>
                    <a:pt x="14399" y="19152"/>
                  </a:lnTo>
                  <a:lnTo>
                    <a:pt x="14298" y="19333"/>
                  </a:lnTo>
                  <a:lnTo>
                    <a:pt x="14258" y="19554"/>
                  </a:lnTo>
                  <a:lnTo>
                    <a:pt x="14238" y="19776"/>
                  </a:lnTo>
                  <a:lnTo>
                    <a:pt x="14218" y="19997"/>
                  </a:lnTo>
                  <a:lnTo>
                    <a:pt x="14238" y="20460"/>
                  </a:lnTo>
                  <a:lnTo>
                    <a:pt x="14258" y="20863"/>
                  </a:lnTo>
                  <a:lnTo>
                    <a:pt x="14258" y="21387"/>
                  </a:lnTo>
                  <a:lnTo>
                    <a:pt x="14258" y="21951"/>
                  </a:lnTo>
                  <a:lnTo>
                    <a:pt x="14278" y="22494"/>
                  </a:lnTo>
                  <a:lnTo>
                    <a:pt x="14318" y="22756"/>
                  </a:lnTo>
                  <a:lnTo>
                    <a:pt x="14358" y="23018"/>
                  </a:lnTo>
                  <a:lnTo>
                    <a:pt x="13835" y="23260"/>
                  </a:lnTo>
                  <a:lnTo>
                    <a:pt x="13311" y="23481"/>
                  </a:lnTo>
                  <a:lnTo>
                    <a:pt x="12768" y="23662"/>
                  </a:lnTo>
                  <a:lnTo>
                    <a:pt x="12224" y="23823"/>
                  </a:lnTo>
                  <a:lnTo>
                    <a:pt x="12184" y="23562"/>
                  </a:lnTo>
                  <a:lnTo>
                    <a:pt x="12164" y="23300"/>
                  </a:lnTo>
                  <a:lnTo>
                    <a:pt x="12123" y="23038"/>
                  </a:lnTo>
                  <a:lnTo>
                    <a:pt x="12063" y="22776"/>
                  </a:lnTo>
                  <a:lnTo>
                    <a:pt x="12023" y="22696"/>
                  </a:lnTo>
                  <a:lnTo>
                    <a:pt x="12002" y="22635"/>
                  </a:lnTo>
                  <a:lnTo>
                    <a:pt x="11902" y="22514"/>
                  </a:lnTo>
                  <a:lnTo>
                    <a:pt x="11781" y="22454"/>
                  </a:lnTo>
                  <a:lnTo>
                    <a:pt x="11640" y="22414"/>
                  </a:lnTo>
                  <a:lnTo>
                    <a:pt x="11499" y="22414"/>
                  </a:lnTo>
                  <a:lnTo>
                    <a:pt x="11358" y="22454"/>
                  </a:lnTo>
                  <a:lnTo>
                    <a:pt x="11237" y="22535"/>
                  </a:lnTo>
                  <a:lnTo>
                    <a:pt x="11197" y="22575"/>
                  </a:lnTo>
                  <a:lnTo>
                    <a:pt x="11136" y="22655"/>
                  </a:lnTo>
                  <a:lnTo>
                    <a:pt x="11056" y="22817"/>
                  </a:lnTo>
                  <a:lnTo>
                    <a:pt x="10996" y="22998"/>
                  </a:lnTo>
                  <a:lnTo>
                    <a:pt x="10955" y="23179"/>
                  </a:lnTo>
                  <a:lnTo>
                    <a:pt x="10935" y="23340"/>
                  </a:lnTo>
                  <a:lnTo>
                    <a:pt x="10915" y="23521"/>
                  </a:lnTo>
                  <a:lnTo>
                    <a:pt x="10935" y="23703"/>
                  </a:lnTo>
                  <a:lnTo>
                    <a:pt x="10955" y="24085"/>
                  </a:lnTo>
                  <a:lnTo>
                    <a:pt x="10412" y="24125"/>
                  </a:lnTo>
                  <a:lnTo>
                    <a:pt x="9868" y="24125"/>
                  </a:lnTo>
                  <a:lnTo>
                    <a:pt x="9324" y="24085"/>
                  </a:lnTo>
                  <a:lnTo>
                    <a:pt x="9385" y="21306"/>
                  </a:lnTo>
                  <a:lnTo>
                    <a:pt x="9405" y="20883"/>
                  </a:lnTo>
                  <a:lnTo>
                    <a:pt x="9385" y="20460"/>
                  </a:lnTo>
                  <a:lnTo>
                    <a:pt x="9364" y="20038"/>
                  </a:lnTo>
                  <a:lnTo>
                    <a:pt x="9324" y="19816"/>
                  </a:lnTo>
                  <a:lnTo>
                    <a:pt x="9284" y="19615"/>
                  </a:lnTo>
                  <a:lnTo>
                    <a:pt x="9727" y="19192"/>
                  </a:lnTo>
                  <a:lnTo>
                    <a:pt x="9969" y="18990"/>
                  </a:lnTo>
                  <a:lnTo>
                    <a:pt x="10210" y="18789"/>
                  </a:lnTo>
                  <a:lnTo>
                    <a:pt x="10653" y="18427"/>
                  </a:lnTo>
                  <a:lnTo>
                    <a:pt x="11116" y="18084"/>
                  </a:lnTo>
                  <a:lnTo>
                    <a:pt x="11580" y="17762"/>
                  </a:lnTo>
                  <a:lnTo>
                    <a:pt x="12063" y="17460"/>
                  </a:lnTo>
                  <a:close/>
                  <a:moveTo>
                    <a:pt x="23380" y="20642"/>
                  </a:moveTo>
                  <a:lnTo>
                    <a:pt x="23783" y="20662"/>
                  </a:lnTo>
                  <a:lnTo>
                    <a:pt x="24186" y="20722"/>
                  </a:lnTo>
                  <a:lnTo>
                    <a:pt x="24588" y="20803"/>
                  </a:lnTo>
                  <a:lnTo>
                    <a:pt x="24991" y="20924"/>
                  </a:lnTo>
                  <a:lnTo>
                    <a:pt x="25394" y="21085"/>
                  </a:lnTo>
                  <a:lnTo>
                    <a:pt x="25797" y="21266"/>
                  </a:lnTo>
                  <a:lnTo>
                    <a:pt x="25998" y="21387"/>
                  </a:lnTo>
                  <a:lnTo>
                    <a:pt x="26179" y="21508"/>
                  </a:lnTo>
                  <a:lnTo>
                    <a:pt x="26360" y="21649"/>
                  </a:lnTo>
                  <a:lnTo>
                    <a:pt x="26542" y="21790"/>
                  </a:lnTo>
                  <a:lnTo>
                    <a:pt x="26864" y="22092"/>
                  </a:lnTo>
                  <a:lnTo>
                    <a:pt x="27186" y="22414"/>
                  </a:lnTo>
                  <a:lnTo>
                    <a:pt x="26723" y="22957"/>
                  </a:lnTo>
                  <a:lnTo>
                    <a:pt x="26240" y="23481"/>
                  </a:lnTo>
                  <a:lnTo>
                    <a:pt x="25736" y="23964"/>
                  </a:lnTo>
                  <a:lnTo>
                    <a:pt x="25213" y="24448"/>
                  </a:lnTo>
                  <a:lnTo>
                    <a:pt x="24649" y="24911"/>
                  </a:lnTo>
                  <a:lnTo>
                    <a:pt x="24085" y="25334"/>
                  </a:lnTo>
                  <a:lnTo>
                    <a:pt x="23501" y="25736"/>
                  </a:lnTo>
                  <a:lnTo>
                    <a:pt x="22897" y="26119"/>
                  </a:lnTo>
                  <a:lnTo>
                    <a:pt x="22272" y="26482"/>
                  </a:lnTo>
                  <a:lnTo>
                    <a:pt x="21648" y="26824"/>
                  </a:lnTo>
                  <a:lnTo>
                    <a:pt x="21004" y="27126"/>
                  </a:lnTo>
                  <a:lnTo>
                    <a:pt x="20339" y="27408"/>
                  </a:lnTo>
                  <a:lnTo>
                    <a:pt x="19695" y="27670"/>
                  </a:lnTo>
                  <a:lnTo>
                    <a:pt x="19030" y="27891"/>
                  </a:lnTo>
                  <a:lnTo>
                    <a:pt x="18346" y="28113"/>
                  </a:lnTo>
                  <a:lnTo>
                    <a:pt x="17681" y="28274"/>
                  </a:lnTo>
                  <a:lnTo>
                    <a:pt x="16896" y="28455"/>
                  </a:lnTo>
                  <a:lnTo>
                    <a:pt x="16131" y="28556"/>
                  </a:lnTo>
                  <a:lnTo>
                    <a:pt x="15345" y="28636"/>
                  </a:lnTo>
                  <a:lnTo>
                    <a:pt x="14560" y="28656"/>
                  </a:lnTo>
                  <a:lnTo>
                    <a:pt x="13795" y="28636"/>
                  </a:lnTo>
                  <a:lnTo>
                    <a:pt x="13009" y="28576"/>
                  </a:lnTo>
                  <a:lnTo>
                    <a:pt x="12244" y="28475"/>
                  </a:lnTo>
                  <a:lnTo>
                    <a:pt x="11499" y="28314"/>
                  </a:lnTo>
                  <a:lnTo>
                    <a:pt x="10754" y="28113"/>
                  </a:lnTo>
                  <a:lnTo>
                    <a:pt x="10009" y="27891"/>
                  </a:lnTo>
                  <a:lnTo>
                    <a:pt x="9284" y="27609"/>
                  </a:lnTo>
                  <a:lnTo>
                    <a:pt x="8579" y="27287"/>
                  </a:lnTo>
                  <a:lnTo>
                    <a:pt x="7894" y="26925"/>
                  </a:lnTo>
                  <a:lnTo>
                    <a:pt x="7210" y="26522"/>
                  </a:lnTo>
                  <a:lnTo>
                    <a:pt x="6565" y="26079"/>
                  </a:lnTo>
                  <a:lnTo>
                    <a:pt x="5941" y="25595"/>
                  </a:lnTo>
                  <a:lnTo>
                    <a:pt x="5518" y="25233"/>
                  </a:lnTo>
                  <a:lnTo>
                    <a:pt x="5115" y="24871"/>
                  </a:lnTo>
                  <a:lnTo>
                    <a:pt x="4733" y="24468"/>
                  </a:lnTo>
                  <a:lnTo>
                    <a:pt x="4350" y="24065"/>
                  </a:lnTo>
                  <a:lnTo>
                    <a:pt x="4008" y="23642"/>
                  </a:lnTo>
                  <a:lnTo>
                    <a:pt x="3686" y="23219"/>
                  </a:lnTo>
                  <a:lnTo>
                    <a:pt x="3363" y="22776"/>
                  </a:lnTo>
                  <a:lnTo>
                    <a:pt x="3082" y="22313"/>
                  </a:lnTo>
                  <a:lnTo>
                    <a:pt x="3867" y="22897"/>
                  </a:lnTo>
                  <a:lnTo>
                    <a:pt x="4209" y="23139"/>
                  </a:lnTo>
                  <a:lnTo>
                    <a:pt x="4552" y="23360"/>
                  </a:lnTo>
                  <a:lnTo>
                    <a:pt x="4914" y="23582"/>
                  </a:lnTo>
                  <a:lnTo>
                    <a:pt x="5277" y="23783"/>
                  </a:lnTo>
                  <a:lnTo>
                    <a:pt x="5659" y="23984"/>
                  </a:lnTo>
                  <a:lnTo>
                    <a:pt x="6042" y="24166"/>
                  </a:lnTo>
                  <a:lnTo>
                    <a:pt x="6807" y="24488"/>
                  </a:lnTo>
                  <a:lnTo>
                    <a:pt x="7210" y="24649"/>
                  </a:lnTo>
                  <a:lnTo>
                    <a:pt x="7612" y="24790"/>
                  </a:lnTo>
                  <a:lnTo>
                    <a:pt x="8035" y="24891"/>
                  </a:lnTo>
                  <a:lnTo>
                    <a:pt x="8438" y="24991"/>
                  </a:lnTo>
                  <a:lnTo>
                    <a:pt x="8861" y="25052"/>
                  </a:lnTo>
                  <a:lnTo>
                    <a:pt x="9284" y="25112"/>
                  </a:lnTo>
                  <a:lnTo>
                    <a:pt x="9687" y="25132"/>
                  </a:lnTo>
                  <a:lnTo>
                    <a:pt x="10109" y="25152"/>
                  </a:lnTo>
                  <a:lnTo>
                    <a:pt x="10532" y="25152"/>
                  </a:lnTo>
                  <a:lnTo>
                    <a:pt x="10955" y="25112"/>
                  </a:lnTo>
                  <a:lnTo>
                    <a:pt x="11358" y="25072"/>
                  </a:lnTo>
                  <a:lnTo>
                    <a:pt x="11781" y="25012"/>
                  </a:lnTo>
                  <a:lnTo>
                    <a:pt x="12204" y="24931"/>
                  </a:lnTo>
                  <a:lnTo>
                    <a:pt x="12607" y="24830"/>
                  </a:lnTo>
                  <a:lnTo>
                    <a:pt x="13029" y="24709"/>
                  </a:lnTo>
                  <a:lnTo>
                    <a:pt x="13432" y="24568"/>
                  </a:lnTo>
                  <a:lnTo>
                    <a:pt x="13795" y="24428"/>
                  </a:lnTo>
                  <a:lnTo>
                    <a:pt x="14157" y="24266"/>
                  </a:lnTo>
                  <a:lnTo>
                    <a:pt x="14882" y="23944"/>
                  </a:lnTo>
                  <a:lnTo>
                    <a:pt x="15627" y="23562"/>
                  </a:lnTo>
                  <a:lnTo>
                    <a:pt x="16372" y="23159"/>
                  </a:lnTo>
                  <a:lnTo>
                    <a:pt x="17903" y="22333"/>
                  </a:lnTo>
                  <a:lnTo>
                    <a:pt x="18668" y="21930"/>
                  </a:lnTo>
                  <a:lnTo>
                    <a:pt x="19433" y="21568"/>
                  </a:lnTo>
                  <a:lnTo>
                    <a:pt x="19836" y="21407"/>
                  </a:lnTo>
                  <a:lnTo>
                    <a:pt x="20218" y="21246"/>
                  </a:lnTo>
                  <a:lnTo>
                    <a:pt x="20621" y="21105"/>
                  </a:lnTo>
                  <a:lnTo>
                    <a:pt x="21004" y="20964"/>
                  </a:lnTo>
                  <a:lnTo>
                    <a:pt x="21407" y="20863"/>
                  </a:lnTo>
                  <a:lnTo>
                    <a:pt x="21789" y="20783"/>
                  </a:lnTo>
                  <a:lnTo>
                    <a:pt x="22192" y="20702"/>
                  </a:lnTo>
                  <a:lnTo>
                    <a:pt x="22595" y="20662"/>
                  </a:lnTo>
                  <a:lnTo>
                    <a:pt x="22977" y="20642"/>
                  </a:lnTo>
                  <a:close/>
                  <a:moveTo>
                    <a:pt x="5538" y="26763"/>
                  </a:moveTo>
                  <a:lnTo>
                    <a:pt x="6102" y="27186"/>
                  </a:lnTo>
                  <a:lnTo>
                    <a:pt x="6686" y="27589"/>
                  </a:lnTo>
                  <a:lnTo>
                    <a:pt x="7331" y="27972"/>
                  </a:lnTo>
                  <a:lnTo>
                    <a:pt x="8015" y="28334"/>
                  </a:lnTo>
                  <a:lnTo>
                    <a:pt x="8700" y="28656"/>
                  </a:lnTo>
                  <a:lnTo>
                    <a:pt x="9405" y="28938"/>
                  </a:lnTo>
                  <a:lnTo>
                    <a:pt x="10109" y="29180"/>
                  </a:lnTo>
                  <a:lnTo>
                    <a:pt x="10855" y="29401"/>
                  </a:lnTo>
                  <a:lnTo>
                    <a:pt x="11580" y="29563"/>
                  </a:lnTo>
                  <a:lnTo>
                    <a:pt x="12325" y="29704"/>
                  </a:lnTo>
                  <a:lnTo>
                    <a:pt x="12747" y="29764"/>
                  </a:lnTo>
                  <a:lnTo>
                    <a:pt x="13191" y="29804"/>
                  </a:lnTo>
                  <a:lnTo>
                    <a:pt x="13613" y="29844"/>
                  </a:lnTo>
                  <a:lnTo>
                    <a:pt x="14036" y="29865"/>
                  </a:lnTo>
                  <a:lnTo>
                    <a:pt x="14459" y="29865"/>
                  </a:lnTo>
                  <a:lnTo>
                    <a:pt x="14902" y="29844"/>
                  </a:lnTo>
                  <a:lnTo>
                    <a:pt x="15325" y="29824"/>
                  </a:lnTo>
                  <a:lnTo>
                    <a:pt x="15748" y="29804"/>
                  </a:lnTo>
                  <a:lnTo>
                    <a:pt x="16594" y="29704"/>
                  </a:lnTo>
                  <a:lnTo>
                    <a:pt x="17439" y="29563"/>
                  </a:lnTo>
                  <a:lnTo>
                    <a:pt x="18285" y="29361"/>
                  </a:lnTo>
                  <a:lnTo>
                    <a:pt x="19111" y="29140"/>
                  </a:lnTo>
                  <a:lnTo>
                    <a:pt x="19735" y="28938"/>
                  </a:lnTo>
                  <a:lnTo>
                    <a:pt x="20359" y="28717"/>
                  </a:lnTo>
                  <a:lnTo>
                    <a:pt x="20964" y="28455"/>
                  </a:lnTo>
                  <a:lnTo>
                    <a:pt x="21568" y="28193"/>
                  </a:lnTo>
                  <a:lnTo>
                    <a:pt x="22172" y="27891"/>
                  </a:lnTo>
                  <a:lnTo>
                    <a:pt x="22756" y="27589"/>
                  </a:lnTo>
                  <a:lnTo>
                    <a:pt x="23340" y="27247"/>
                  </a:lnTo>
                  <a:lnTo>
                    <a:pt x="23904" y="26904"/>
                  </a:lnTo>
                  <a:lnTo>
                    <a:pt x="23944" y="27086"/>
                  </a:lnTo>
                  <a:lnTo>
                    <a:pt x="23984" y="27287"/>
                  </a:lnTo>
                  <a:lnTo>
                    <a:pt x="24085" y="27650"/>
                  </a:lnTo>
                  <a:lnTo>
                    <a:pt x="24186" y="27972"/>
                  </a:lnTo>
                  <a:lnTo>
                    <a:pt x="23259" y="28475"/>
                  </a:lnTo>
                  <a:lnTo>
                    <a:pt x="22796" y="28717"/>
                  </a:lnTo>
                  <a:lnTo>
                    <a:pt x="22313" y="28938"/>
                  </a:lnTo>
                  <a:lnTo>
                    <a:pt x="21729" y="29200"/>
                  </a:lnTo>
                  <a:lnTo>
                    <a:pt x="21105" y="29422"/>
                  </a:lnTo>
                  <a:lnTo>
                    <a:pt x="20500" y="29643"/>
                  </a:lnTo>
                  <a:lnTo>
                    <a:pt x="19876" y="29844"/>
                  </a:lnTo>
                  <a:lnTo>
                    <a:pt x="19272" y="30026"/>
                  </a:lnTo>
                  <a:lnTo>
                    <a:pt x="18628" y="30167"/>
                  </a:lnTo>
                  <a:lnTo>
                    <a:pt x="18003" y="30308"/>
                  </a:lnTo>
                  <a:lnTo>
                    <a:pt x="17359" y="30428"/>
                  </a:lnTo>
                  <a:lnTo>
                    <a:pt x="16735" y="30529"/>
                  </a:lnTo>
                  <a:lnTo>
                    <a:pt x="16090" y="30610"/>
                  </a:lnTo>
                  <a:lnTo>
                    <a:pt x="15446" y="30670"/>
                  </a:lnTo>
                  <a:lnTo>
                    <a:pt x="14802" y="30710"/>
                  </a:lnTo>
                  <a:lnTo>
                    <a:pt x="14157" y="30731"/>
                  </a:lnTo>
                  <a:lnTo>
                    <a:pt x="13493" y="30751"/>
                  </a:lnTo>
                  <a:lnTo>
                    <a:pt x="12848" y="30731"/>
                  </a:lnTo>
                  <a:lnTo>
                    <a:pt x="12204" y="30690"/>
                  </a:lnTo>
                  <a:lnTo>
                    <a:pt x="11559" y="30630"/>
                  </a:lnTo>
                  <a:lnTo>
                    <a:pt x="10915" y="30569"/>
                  </a:lnTo>
                  <a:lnTo>
                    <a:pt x="10271" y="30469"/>
                  </a:lnTo>
                  <a:lnTo>
                    <a:pt x="9646" y="30348"/>
                  </a:lnTo>
                  <a:lnTo>
                    <a:pt x="9002" y="30227"/>
                  </a:lnTo>
                  <a:lnTo>
                    <a:pt x="8378" y="30066"/>
                  </a:lnTo>
                  <a:lnTo>
                    <a:pt x="7753" y="29885"/>
                  </a:lnTo>
                  <a:lnTo>
                    <a:pt x="7149" y="29704"/>
                  </a:lnTo>
                  <a:lnTo>
                    <a:pt x="6525" y="29502"/>
                  </a:lnTo>
                  <a:lnTo>
                    <a:pt x="5921" y="29301"/>
                  </a:lnTo>
                  <a:lnTo>
                    <a:pt x="5478" y="29099"/>
                  </a:lnTo>
                  <a:lnTo>
                    <a:pt x="5256" y="29019"/>
                  </a:lnTo>
                  <a:lnTo>
                    <a:pt x="5015" y="28918"/>
                  </a:lnTo>
                  <a:lnTo>
                    <a:pt x="5196" y="28455"/>
                  </a:lnTo>
                  <a:lnTo>
                    <a:pt x="5357" y="27972"/>
                  </a:lnTo>
                  <a:lnTo>
                    <a:pt x="5498" y="27488"/>
                  </a:lnTo>
                  <a:lnTo>
                    <a:pt x="5579" y="26985"/>
                  </a:lnTo>
                  <a:lnTo>
                    <a:pt x="5579" y="26864"/>
                  </a:lnTo>
                  <a:lnTo>
                    <a:pt x="5538" y="26763"/>
                  </a:lnTo>
                  <a:close/>
                  <a:moveTo>
                    <a:pt x="24488" y="28898"/>
                  </a:moveTo>
                  <a:lnTo>
                    <a:pt x="24508" y="29019"/>
                  </a:lnTo>
                  <a:lnTo>
                    <a:pt x="24870" y="30147"/>
                  </a:lnTo>
                  <a:lnTo>
                    <a:pt x="25253" y="31254"/>
                  </a:lnTo>
                  <a:lnTo>
                    <a:pt x="24608" y="31596"/>
                  </a:lnTo>
                  <a:lnTo>
                    <a:pt x="23944" y="31919"/>
                  </a:lnTo>
                  <a:lnTo>
                    <a:pt x="23279" y="32221"/>
                  </a:lnTo>
                  <a:lnTo>
                    <a:pt x="22615" y="32503"/>
                  </a:lnTo>
                  <a:lnTo>
                    <a:pt x="21930" y="32764"/>
                  </a:lnTo>
                  <a:lnTo>
                    <a:pt x="21245" y="32986"/>
                  </a:lnTo>
                  <a:lnTo>
                    <a:pt x="20561" y="33207"/>
                  </a:lnTo>
                  <a:lnTo>
                    <a:pt x="19856" y="33409"/>
                  </a:lnTo>
                  <a:lnTo>
                    <a:pt x="19151" y="33570"/>
                  </a:lnTo>
                  <a:lnTo>
                    <a:pt x="18446" y="33731"/>
                  </a:lnTo>
                  <a:lnTo>
                    <a:pt x="17721" y="33872"/>
                  </a:lnTo>
                  <a:lnTo>
                    <a:pt x="17017" y="33973"/>
                  </a:lnTo>
                  <a:lnTo>
                    <a:pt x="16292" y="34073"/>
                  </a:lnTo>
                  <a:lnTo>
                    <a:pt x="15567" y="34134"/>
                  </a:lnTo>
                  <a:lnTo>
                    <a:pt x="14842" y="34194"/>
                  </a:lnTo>
                  <a:lnTo>
                    <a:pt x="14097" y="34214"/>
                  </a:lnTo>
                  <a:lnTo>
                    <a:pt x="12566" y="34214"/>
                  </a:lnTo>
                  <a:lnTo>
                    <a:pt x="11801" y="34174"/>
                  </a:lnTo>
                  <a:lnTo>
                    <a:pt x="11036" y="34093"/>
                  </a:lnTo>
                  <a:lnTo>
                    <a:pt x="10271" y="34013"/>
                  </a:lnTo>
                  <a:lnTo>
                    <a:pt x="9526" y="33892"/>
                  </a:lnTo>
                  <a:lnTo>
                    <a:pt x="8760" y="33771"/>
                  </a:lnTo>
                  <a:lnTo>
                    <a:pt x="8015" y="33610"/>
                  </a:lnTo>
                  <a:lnTo>
                    <a:pt x="7290" y="33429"/>
                  </a:lnTo>
                  <a:lnTo>
                    <a:pt x="6545" y="33228"/>
                  </a:lnTo>
                  <a:lnTo>
                    <a:pt x="5840" y="33026"/>
                  </a:lnTo>
                  <a:lnTo>
                    <a:pt x="5115" y="32785"/>
                  </a:lnTo>
                  <a:lnTo>
                    <a:pt x="4572" y="32583"/>
                  </a:lnTo>
                  <a:lnTo>
                    <a:pt x="4149" y="32422"/>
                  </a:lnTo>
                  <a:lnTo>
                    <a:pt x="3706" y="32301"/>
                  </a:lnTo>
                  <a:lnTo>
                    <a:pt x="4169" y="31133"/>
                  </a:lnTo>
                  <a:lnTo>
                    <a:pt x="4612" y="29965"/>
                  </a:lnTo>
                  <a:lnTo>
                    <a:pt x="4753" y="29603"/>
                  </a:lnTo>
                  <a:lnTo>
                    <a:pt x="5115" y="29784"/>
                  </a:lnTo>
                  <a:lnTo>
                    <a:pt x="5498" y="29965"/>
                  </a:lnTo>
                  <a:lnTo>
                    <a:pt x="6142" y="30227"/>
                  </a:lnTo>
                  <a:lnTo>
                    <a:pt x="6787" y="30489"/>
                  </a:lnTo>
                  <a:lnTo>
                    <a:pt x="7431" y="30710"/>
                  </a:lnTo>
                  <a:lnTo>
                    <a:pt x="8076" y="30892"/>
                  </a:lnTo>
                  <a:lnTo>
                    <a:pt x="8740" y="31053"/>
                  </a:lnTo>
                  <a:lnTo>
                    <a:pt x="9405" y="31214"/>
                  </a:lnTo>
                  <a:lnTo>
                    <a:pt x="10069" y="31335"/>
                  </a:lnTo>
                  <a:lnTo>
                    <a:pt x="10734" y="31435"/>
                  </a:lnTo>
                  <a:lnTo>
                    <a:pt x="11418" y="31516"/>
                  </a:lnTo>
                  <a:lnTo>
                    <a:pt x="12083" y="31596"/>
                  </a:lnTo>
                  <a:lnTo>
                    <a:pt x="12768" y="31637"/>
                  </a:lnTo>
                  <a:lnTo>
                    <a:pt x="13432" y="31657"/>
                  </a:lnTo>
                  <a:lnTo>
                    <a:pt x="14117" y="31657"/>
                  </a:lnTo>
                  <a:lnTo>
                    <a:pt x="14802" y="31637"/>
                  </a:lnTo>
                  <a:lnTo>
                    <a:pt x="15466" y="31596"/>
                  </a:lnTo>
                  <a:lnTo>
                    <a:pt x="16151" y="31556"/>
                  </a:lnTo>
                  <a:lnTo>
                    <a:pt x="16815" y="31455"/>
                  </a:lnTo>
                  <a:lnTo>
                    <a:pt x="17500" y="31355"/>
                  </a:lnTo>
                  <a:lnTo>
                    <a:pt x="18164" y="31234"/>
                  </a:lnTo>
                  <a:lnTo>
                    <a:pt x="18829" y="31093"/>
                  </a:lnTo>
                  <a:lnTo>
                    <a:pt x="19473" y="30932"/>
                  </a:lnTo>
                  <a:lnTo>
                    <a:pt x="20138" y="30751"/>
                  </a:lnTo>
                  <a:lnTo>
                    <a:pt x="20782" y="30549"/>
                  </a:lnTo>
                  <a:lnTo>
                    <a:pt x="21407" y="30308"/>
                  </a:lnTo>
                  <a:lnTo>
                    <a:pt x="22051" y="30066"/>
                  </a:lnTo>
                  <a:lnTo>
                    <a:pt x="22675" y="29804"/>
                  </a:lnTo>
                  <a:lnTo>
                    <a:pt x="23581" y="29381"/>
                  </a:lnTo>
                  <a:lnTo>
                    <a:pt x="24045" y="29160"/>
                  </a:lnTo>
                  <a:lnTo>
                    <a:pt x="24488" y="28898"/>
                  </a:lnTo>
                  <a:close/>
                  <a:moveTo>
                    <a:pt x="17218" y="1"/>
                  </a:moveTo>
                  <a:lnTo>
                    <a:pt x="16553" y="21"/>
                  </a:lnTo>
                  <a:lnTo>
                    <a:pt x="15869" y="81"/>
                  </a:lnTo>
                  <a:lnTo>
                    <a:pt x="15204" y="162"/>
                  </a:lnTo>
                  <a:lnTo>
                    <a:pt x="14540" y="283"/>
                  </a:lnTo>
                  <a:lnTo>
                    <a:pt x="13875" y="424"/>
                  </a:lnTo>
                  <a:lnTo>
                    <a:pt x="13231" y="605"/>
                  </a:lnTo>
                  <a:lnTo>
                    <a:pt x="12586" y="826"/>
                  </a:lnTo>
                  <a:lnTo>
                    <a:pt x="11942" y="1068"/>
                  </a:lnTo>
                  <a:lnTo>
                    <a:pt x="11318" y="1330"/>
                  </a:lnTo>
                  <a:lnTo>
                    <a:pt x="10714" y="1632"/>
                  </a:lnTo>
                  <a:lnTo>
                    <a:pt x="10230" y="1773"/>
                  </a:lnTo>
                  <a:lnTo>
                    <a:pt x="9767" y="1914"/>
                  </a:lnTo>
                  <a:lnTo>
                    <a:pt x="9284" y="2095"/>
                  </a:lnTo>
                  <a:lnTo>
                    <a:pt x="8821" y="2276"/>
                  </a:lnTo>
                  <a:lnTo>
                    <a:pt x="8136" y="2599"/>
                  </a:lnTo>
                  <a:lnTo>
                    <a:pt x="7471" y="2941"/>
                  </a:lnTo>
                  <a:lnTo>
                    <a:pt x="6807" y="3324"/>
                  </a:lnTo>
                  <a:lnTo>
                    <a:pt x="6183" y="3726"/>
                  </a:lnTo>
                  <a:lnTo>
                    <a:pt x="5558" y="4169"/>
                  </a:lnTo>
                  <a:lnTo>
                    <a:pt x="4974" y="4653"/>
                  </a:lnTo>
                  <a:lnTo>
                    <a:pt x="4411" y="5136"/>
                  </a:lnTo>
                  <a:lnTo>
                    <a:pt x="3867" y="5680"/>
                  </a:lnTo>
                  <a:lnTo>
                    <a:pt x="3585" y="5962"/>
                  </a:lnTo>
                  <a:lnTo>
                    <a:pt x="3323" y="6264"/>
                  </a:lnTo>
                  <a:lnTo>
                    <a:pt x="2820" y="6888"/>
                  </a:lnTo>
                  <a:lnTo>
                    <a:pt x="2357" y="7552"/>
                  </a:lnTo>
                  <a:lnTo>
                    <a:pt x="1934" y="8217"/>
                  </a:lnTo>
                  <a:lnTo>
                    <a:pt x="1551" y="8922"/>
                  </a:lnTo>
                  <a:lnTo>
                    <a:pt x="1209" y="9647"/>
                  </a:lnTo>
                  <a:lnTo>
                    <a:pt x="907" y="10372"/>
                  </a:lnTo>
                  <a:lnTo>
                    <a:pt x="645" y="11117"/>
                  </a:lnTo>
                  <a:lnTo>
                    <a:pt x="444" y="11882"/>
                  </a:lnTo>
                  <a:lnTo>
                    <a:pt x="262" y="12667"/>
                  </a:lnTo>
                  <a:lnTo>
                    <a:pt x="121" y="13453"/>
                  </a:lnTo>
                  <a:lnTo>
                    <a:pt x="41" y="14238"/>
                  </a:lnTo>
                  <a:lnTo>
                    <a:pt x="1" y="15043"/>
                  </a:lnTo>
                  <a:lnTo>
                    <a:pt x="1" y="15829"/>
                  </a:lnTo>
                  <a:lnTo>
                    <a:pt x="41" y="16634"/>
                  </a:lnTo>
                  <a:lnTo>
                    <a:pt x="121" y="17440"/>
                  </a:lnTo>
                  <a:lnTo>
                    <a:pt x="222" y="18125"/>
                  </a:lnTo>
                  <a:lnTo>
                    <a:pt x="363" y="18789"/>
                  </a:lnTo>
                  <a:lnTo>
                    <a:pt x="544" y="19454"/>
                  </a:lnTo>
                  <a:lnTo>
                    <a:pt x="746" y="20098"/>
                  </a:lnTo>
                  <a:lnTo>
                    <a:pt x="987" y="20742"/>
                  </a:lnTo>
                  <a:lnTo>
                    <a:pt x="1249" y="21367"/>
                  </a:lnTo>
                  <a:lnTo>
                    <a:pt x="1551" y="21971"/>
                  </a:lnTo>
                  <a:lnTo>
                    <a:pt x="1873" y="22555"/>
                  </a:lnTo>
                  <a:lnTo>
                    <a:pt x="2216" y="23139"/>
                  </a:lnTo>
                  <a:lnTo>
                    <a:pt x="2598" y="23682"/>
                  </a:lnTo>
                  <a:lnTo>
                    <a:pt x="3001" y="24226"/>
                  </a:lnTo>
                  <a:lnTo>
                    <a:pt x="3424" y="24750"/>
                  </a:lnTo>
                  <a:lnTo>
                    <a:pt x="3867" y="25253"/>
                  </a:lnTo>
                  <a:lnTo>
                    <a:pt x="4350" y="25736"/>
                  </a:lnTo>
                  <a:lnTo>
                    <a:pt x="4854" y="26200"/>
                  </a:lnTo>
                  <a:lnTo>
                    <a:pt x="5377" y="26643"/>
                  </a:lnTo>
                  <a:lnTo>
                    <a:pt x="5297" y="26622"/>
                  </a:lnTo>
                  <a:lnTo>
                    <a:pt x="5216" y="26643"/>
                  </a:lnTo>
                  <a:lnTo>
                    <a:pt x="5136" y="26683"/>
                  </a:lnTo>
                  <a:lnTo>
                    <a:pt x="5055" y="26763"/>
                  </a:lnTo>
                  <a:lnTo>
                    <a:pt x="4833" y="27086"/>
                  </a:lnTo>
                  <a:lnTo>
                    <a:pt x="4632" y="27428"/>
                  </a:lnTo>
                  <a:lnTo>
                    <a:pt x="4451" y="27770"/>
                  </a:lnTo>
                  <a:lnTo>
                    <a:pt x="4290" y="28133"/>
                  </a:lnTo>
                  <a:lnTo>
                    <a:pt x="3988" y="28858"/>
                  </a:lnTo>
                  <a:lnTo>
                    <a:pt x="3686" y="29583"/>
                  </a:lnTo>
                  <a:lnTo>
                    <a:pt x="3061" y="31012"/>
                  </a:lnTo>
                  <a:lnTo>
                    <a:pt x="2457" y="32462"/>
                  </a:lnTo>
                  <a:lnTo>
                    <a:pt x="2437" y="32563"/>
                  </a:lnTo>
                  <a:lnTo>
                    <a:pt x="2437" y="32684"/>
                  </a:lnTo>
                  <a:lnTo>
                    <a:pt x="2457" y="32785"/>
                  </a:lnTo>
                  <a:lnTo>
                    <a:pt x="2518" y="32885"/>
                  </a:lnTo>
                  <a:lnTo>
                    <a:pt x="2578" y="32966"/>
                  </a:lnTo>
                  <a:lnTo>
                    <a:pt x="2659" y="33046"/>
                  </a:lnTo>
                  <a:lnTo>
                    <a:pt x="2759" y="33107"/>
                  </a:lnTo>
                  <a:lnTo>
                    <a:pt x="2840" y="33147"/>
                  </a:lnTo>
                  <a:lnTo>
                    <a:pt x="2961" y="33167"/>
                  </a:lnTo>
                  <a:lnTo>
                    <a:pt x="3082" y="33147"/>
                  </a:lnTo>
                  <a:lnTo>
                    <a:pt x="3182" y="33127"/>
                  </a:lnTo>
                  <a:lnTo>
                    <a:pt x="3283" y="33087"/>
                  </a:lnTo>
                  <a:lnTo>
                    <a:pt x="3625" y="33308"/>
                  </a:lnTo>
                  <a:lnTo>
                    <a:pt x="3786" y="33409"/>
                  </a:lnTo>
                  <a:lnTo>
                    <a:pt x="3968" y="33489"/>
                  </a:lnTo>
                  <a:lnTo>
                    <a:pt x="4330" y="33650"/>
                  </a:lnTo>
                  <a:lnTo>
                    <a:pt x="5075" y="33912"/>
                  </a:lnTo>
                  <a:lnTo>
                    <a:pt x="5820" y="34174"/>
                  </a:lnTo>
                  <a:lnTo>
                    <a:pt x="6565" y="34396"/>
                  </a:lnTo>
                  <a:lnTo>
                    <a:pt x="7331" y="34617"/>
                  </a:lnTo>
                  <a:lnTo>
                    <a:pt x="8096" y="34778"/>
                  </a:lnTo>
                  <a:lnTo>
                    <a:pt x="8861" y="34939"/>
                  </a:lnTo>
                  <a:lnTo>
                    <a:pt x="9646" y="35080"/>
                  </a:lnTo>
                  <a:lnTo>
                    <a:pt x="10432" y="35181"/>
                  </a:lnTo>
                  <a:lnTo>
                    <a:pt x="11217" y="35261"/>
                  </a:lnTo>
                  <a:lnTo>
                    <a:pt x="12002" y="35322"/>
                  </a:lnTo>
                  <a:lnTo>
                    <a:pt x="12788" y="35362"/>
                  </a:lnTo>
                  <a:lnTo>
                    <a:pt x="14358" y="35362"/>
                  </a:lnTo>
                  <a:lnTo>
                    <a:pt x="15124" y="35322"/>
                  </a:lnTo>
                  <a:lnTo>
                    <a:pt x="15889" y="35261"/>
                  </a:lnTo>
                  <a:lnTo>
                    <a:pt x="16654" y="35181"/>
                  </a:lnTo>
                  <a:lnTo>
                    <a:pt x="17419" y="35080"/>
                  </a:lnTo>
                  <a:lnTo>
                    <a:pt x="18164" y="34959"/>
                  </a:lnTo>
                  <a:lnTo>
                    <a:pt x="18930" y="34818"/>
                  </a:lnTo>
                  <a:lnTo>
                    <a:pt x="19675" y="34637"/>
                  </a:lnTo>
                  <a:lnTo>
                    <a:pt x="20420" y="34456"/>
                  </a:lnTo>
                  <a:lnTo>
                    <a:pt x="21145" y="34234"/>
                  </a:lnTo>
                  <a:lnTo>
                    <a:pt x="21870" y="34013"/>
                  </a:lnTo>
                  <a:lnTo>
                    <a:pt x="22595" y="33751"/>
                  </a:lnTo>
                  <a:lnTo>
                    <a:pt x="23320" y="33469"/>
                  </a:lnTo>
                  <a:lnTo>
                    <a:pt x="24024" y="33167"/>
                  </a:lnTo>
                  <a:lnTo>
                    <a:pt x="24709" y="32845"/>
                  </a:lnTo>
                  <a:lnTo>
                    <a:pt x="25394" y="32503"/>
                  </a:lnTo>
                  <a:lnTo>
                    <a:pt x="26078" y="32140"/>
                  </a:lnTo>
                  <a:lnTo>
                    <a:pt x="26159" y="32140"/>
                  </a:lnTo>
                  <a:lnTo>
                    <a:pt x="26260" y="32100"/>
                  </a:lnTo>
                  <a:lnTo>
                    <a:pt x="26340" y="32060"/>
                  </a:lnTo>
                  <a:lnTo>
                    <a:pt x="26421" y="32019"/>
                  </a:lnTo>
                  <a:lnTo>
                    <a:pt x="26481" y="31959"/>
                  </a:lnTo>
                  <a:lnTo>
                    <a:pt x="26542" y="31878"/>
                  </a:lnTo>
                  <a:lnTo>
                    <a:pt x="26602" y="31818"/>
                  </a:lnTo>
                  <a:lnTo>
                    <a:pt x="26622" y="31717"/>
                  </a:lnTo>
                  <a:lnTo>
                    <a:pt x="26662" y="31637"/>
                  </a:lnTo>
                  <a:lnTo>
                    <a:pt x="26683" y="31556"/>
                  </a:lnTo>
                  <a:lnTo>
                    <a:pt x="26683" y="31455"/>
                  </a:lnTo>
                  <a:lnTo>
                    <a:pt x="26662" y="31375"/>
                  </a:lnTo>
                  <a:lnTo>
                    <a:pt x="26642" y="31274"/>
                  </a:lnTo>
                  <a:lnTo>
                    <a:pt x="26602" y="31194"/>
                  </a:lnTo>
                  <a:lnTo>
                    <a:pt x="26542" y="31113"/>
                  </a:lnTo>
                  <a:lnTo>
                    <a:pt x="26481" y="31053"/>
                  </a:lnTo>
                  <a:lnTo>
                    <a:pt x="26119" y="29945"/>
                  </a:lnTo>
                  <a:lnTo>
                    <a:pt x="25736" y="28838"/>
                  </a:lnTo>
                  <a:lnTo>
                    <a:pt x="25253" y="27509"/>
                  </a:lnTo>
                  <a:lnTo>
                    <a:pt x="25152" y="27206"/>
                  </a:lnTo>
                  <a:lnTo>
                    <a:pt x="25031" y="26904"/>
                  </a:lnTo>
                  <a:lnTo>
                    <a:pt x="24890" y="26602"/>
                  </a:lnTo>
                  <a:lnTo>
                    <a:pt x="24810" y="26482"/>
                  </a:lnTo>
                  <a:lnTo>
                    <a:pt x="24709" y="26341"/>
                  </a:lnTo>
                  <a:lnTo>
                    <a:pt x="25414" y="25817"/>
                  </a:lnTo>
                  <a:lnTo>
                    <a:pt x="26099" y="25253"/>
                  </a:lnTo>
                  <a:lnTo>
                    <a:pt x="26743" y="24649"/>
                  </a:lnTo>
                  <a:lnTo>
                    <a:pt x="27367" y="24025"/>
                  </a:lnTo>
                  <a:lnTo>
                    <a:pt x="27951" y="23380"/>
                  </a:lnTo>
                  <a:lnTo>
                    <a:pt x="28495" y="22676"/>
                  </a:lnTo>
                  <a:lnTo>
                    <a:pt x="28737" y="22333"/>
                  </a:lnTo>
                  <a:lnTo>
                    <a:pt x="28998" y="21971"/>
                  </a:lnTo>
                  <a:lnTo>
                    <a:pt x="29240" y="21608"/>
                  </a:lnTo>
                  <a:lnTo>
                    <a:pt x="29462" y="21226"/>
                  </a:lnTo>
                  <a:lnTo>
                    <a:pt x="29663" y="20863"/>
                  </a:lnTo>
                  <a:lnTo>
                    <a:pt x="29864" y="20501"/>
                  </a:lnTo>
                  <a:lnTo>
                    <a:pt x="30046" y="20118"/>
                  </a:lnTo>
                  <a:lnTo>
                    <a:pt x="30227" y="19735"/>
                  </a:lnTo>
                  <a:lnTo>
                    <a:pt x="30388" y="19353"/>
                  </a:lnTo>
                  <a:lnTo>
                    <a:pt x="30529" y="18950"/>
                  </a:lnTo>
                  <a:lnTo>
                    <a:pt x="30670" y="18568"/>
                  </a:lnTo>
                  <a:lnTo>
                    <a:pt x="30791" y="18165"/>
                  </a:lnTo>
                  <a:lnTo>
                    <a:pt x="30891" y="17762"/>
                  </a:lnTo>
                  <a:lnTo>
                    <a:pt x="30992" y="17359"/>
                  </a:lnTo>
                  <a:lnTo>
                    <a:pt x="31073" y="16957"/>
                  </a:lnTo>
                  <a:lnTo>
                    <a:pt x="31153" y="16534"/>
                  </a:lnTo>
                  <a:lnTo>
                    <a:pt x="31213" y="16131"/>
                  </a:lnTo>
                  <a:lnTo>
                    <a:pt x="31274" y="15708"/>
                  </a:lnTo>
                  <a:lnTo>
                    <a:pt x="31334" y="14882"/>
                  </a:lnTo>
                  <a:lnTo>
                    <a:pt x="31354" y="14057"/>
                  </a:lnTo>
                  <a:lnTo>
                    <a:pt x="31314" y="13231"/>
                  </a:lnTo>
                  <a:lnTo>
                    <a:pt x="31234" y="12385"/>
                  </a:lnTo>
                  <a:lnTo>
                    <a:pt x="31113" y="11560"/>
                  </a:lnTo>
                  <a:lnTo>
                    <a:pt x="30952" y="10754"/>
                  </a:lnTo>
                  <a:lnTo>
                    <a:pt x="30730" y="9949"/>
                  </a:lnTo>
                  <a:lnTo>
                    <a:pt x="30468" y="9143"/>
                  </a:lnTo>
                  <a:lnTo>
                    <a:pt x="30327" y="8761"/>
                  </a:lnTo>
                  <a:lnTo>
                    <a:pt x="30166" y="8378"/>
                  </a:lnTo>
                  <a:lnTo>
                    <a:pt x="29844" y="7673"/>
                  </a:lnTo>
                  <a:lnTo>
                    <a:pt x="29482" y="7009"/>
                  </a:lnTo>
                  <a:lnTo>
                    <a:pt x="29079" y="6344"/>
                  </a:lnTo>
                  <a:lnTo>
                    <a:pt x="28636" y="5740"/>
                  </a:lnTo>
                  <a:lnTo>
                    <a:pt x="28153" y="5136"/>
                  </a:lnTo>
                  <a:lnTo>
                    <a:pt x="27649" y="4552"/>
                  </a:lnTo>
                  <a:lnTo>
                    <a:pt x="27105" y="4008"/>
                  </a:lnTo>
                  <a:lnTo>
                    <a:pt x="26542" y="3505"/>
                  </a:lnTo>
                  <a:lnTo>
                    <a:pt x="25958" y="3021"/>
                  </a:lnTo>
                  <a:lnTo>
                    <a:pt x="25333" y="2558"/>
                  </a:lnTo>
                  <a:lnTo>
                    <a:pt x="24709" y="2135"/>
                  </a:lnTo>
                  <a:lnTo>
                    <a:pt x="24045" y="1753"/>
                  </a:lnTo>
                  <a:lnTo>
                    <a:pt x="23360" y="1410"/>
                  </a:lnTo>
                  <a:lnTo>
                    <a:pt x="22675" y="1088"/>
                  </a:lnTo>
                  <a:lnTo>
                    <a:pt x="21950" y="806"/>
                  </a:lnTo>
                  <a:lnTo>
                    <a:pt x="21225" y="565"/>
                  </a:lnTo>
                  <a:lnTo>
                    <a:pt x="20581" y="383"/>
                  </a:lnTo>
                  <a:lnTo>
                    <a:pt x="19916" y="242"/>
                  </a:lnTo>
                  <a:lnTo>
                    <a:pt x="19252" y="122"/>
                  </a:lnTo>
                  <a:lnTo>
                    <a:pt x="18587" y="41"/>
                  </a:lnTo>
                  <a:lnTo>
                    <a:pt x="17903" y="1"/>
                  </a:lnTo>
                  <a:close/>
                </a:path>
              </a:pathLst>
            </a:custGeom>
            <a:solidFill>
              <a:srgbClr val="CE2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26D2A9-7A14-4CBA-8E39-B1E72FE24A4A}"/>
              </a:ext>
            </a:extLst>
          </p:cNvPr>
          <p:cNvGrpSpPr/>
          <p:nvPr/>
        </p:nvGrpSpPr>
        <p:grpSpPr>
          <a:xfrm>
            <a:off x="830967" y="1846020"/>
            <a:ext cx="5483205" cy="522259"/>
            <a:chOff x="638461" y="1846020"/>
            <a:chExt cx="5483205" cy="52225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A2204FD-7994-43C8-B57F-584427B91727}"/>
                </a:ext>
              </a:extLst>
            </p:cNvPr>
            <p:cNvSpPr txBox="1"/>
            <p:nvPr/>
          </p:nvSpPr>
          <p:spPr>
            <a:xfrm>
              <a:off x="884844" y="1846020"/>
              <a:ext cx="5236822" cy="522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720090" algn="l"/>
                </a:tabLst>
              </a:pP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cười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mười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khóc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403;p37">
              <a:extLst>
                <a:ext uri="{FF2B5EF4-FFF2-40B4-BE49-F238E27FC236}">
                  <a16:creationId xmlns:a16="http://schemas.microsoft.com/office/drawing/2014/main" id="{A62A6AD8-6945-4CB5-BEA1-2FFCC5509D70}"/>
                </a:ext>
              </a:extLst>
            </p:cNvPr>
            <p:cNvSpPr/>
            <p:nvPr/>
          </p:nvSpPr>
          <p:spPr>
            <a:xfrm>
              <a:off x="638461" y="1966865"/>
              <a:ext cx="286456" cy="323024"/>
            </a:xfrm>
            <a:custGeom>
              <a:avLst/>
              <a:gdLst/>
              <a:ahLst/>
              <a:cxnLst/>
              <a:rect l="l" t="t" r="r" b="b"/>
              <a:pathLst>
                <a:path w="31355" h="35363" extrusionOk="0">
                  <a:moveTo>
                    <a:pt x="16735" y="3928"/>
                  </a:moveTo>
                  <a:lnTo>
                    <a:pt x="16594" y="3948"/>
                  </a:lnTo>
                  <a:lnTo>
                    <a:pt x="16493" y="3968"/>
                  </a:lnTo>
                  <a:lnTo>
                    <a:pt x="16372" y="4028"/>
                  </a:lnTo>
                  <a:lnTo>
                    <a:pt x="16292" y="4109"/>
                  </a:lnTo>
                  <a:lnTo>
                    <a:pt x="16211" y="4210"/>
                  </a:lnTo>
                  <a:lnTo>
                    <a:pt x="16151" y="4310"/>
                  </a:lnTo>
                  <a:lnTo>
                    <a:pt x="16110" y="4431"/>
                  </a:lnTo>
                  <a:lnTo>
                    <a:pt x="16110" y="4552"/>
                  </a:lnTo>
                  <a:lnTo>
                    <a:pt x="16110" y="4673"/>
                  </a:lnTo>
                  <a:lnTo>
                    <a:pt x="16151" y="4794"/>
                  </a:lnTo>
                  <a:lnTo>
                    <a:pt x="16211" y="4894"/>
                  </a:lnTo>
                  <a:lnTo>
                    <a:pt x="16292" y="4995"/>
                  </a:lnTo>
                  <a:lnTo>
                    <a:pt x="16372" y="5055"/>
                  </a:lnTo>
                  <a:lnTo>
                    <a:pt x="16493" y="5116"/>
                  </a:lnTo>
                  <a:lnTo>
                    <a:pt x="16594" y="5156"/>
                  </a:lnTo>
                  <a:lnTo>
                    <a:pt x="16735" y="5176"/>
                  </a:lnTo>
                  <a:lnTo>
                    <a:pt x="16856" y="5156"/>
                  </a:lnTo>
                  <a:lnTo>
                    <a:pt x="16976" y="5116"/>
                  </a:lnTo>
                  <a:lnTo>
                    <a:pt x="17077" y="5055"/>
                  </a:lnTo>
                  <a:lnTo>
                    <a:pt x="17158" y="4995"/>
                  </a:lnTo>
                  <a:lnTo>
                    <a:pt x="17238" y="4894"/>
                  </a:lnTo>
                  <a:lnTo>
                    <a:pt x="17299" y="4794"/>
                  </a:lnTo>
                  <a:lnTo>
                    <a:pt x="17339" y="4673"/>
                  </a:lnTo>
                  <a:lnTo>
                    <a:pt x="17359" y="4552"/>
                  </a:lnTo>
                  <a:lnTo>
                    <a:pt x="17339" y="4431"/>
                  </a:lnTo>
                  <a:lnTo>
                    <a:pt x="17299" y="4310"/>
                  </a:lnTo>
                  <a:lnTo>
                    <a:pt x="17238" y="4210"/>
                  </a:lnTo>
                  <a:lnTo>
                    <a:pt x="17158" y="4109"/>
                  </a:lnTo>
                  <a:lnTo>
                    <a:pt x="17077" y="4028"/>
                  </a:lnTo>
                  <a:lnTo>
                    <a:pt x="16976" y="3968"/>
                  </a:lnTo>
                  <a:lnTo>
                    <a:pt x="16856" y="3948"/>
                  </a:lnTo>
                  <a:lnTo>
                    <a:pt x="16735" y="3928"/>
                  </a:lnTo>
                  <a:close/>
                  <a:moveTo>
                    <a:pt x="10895" y="4673"/>
                  </a:moveTo>
                  <a:lnTo>
                    <a:pt x="10774" y="4693"/>
                  </a:lnTo>
                  <a:lnTo>
                    <a:pt x="10693" y="4713"/>
                  </a:lnTo>
                  <a:lnTo>
                    <a:pt x="10593" y="4773"/>
                  </a:lnTo>
                  <a:lnTo>
                    <a:pt x="10512" y="4854"/>
                  </a:lnTo>
                  <a:lnTo>
                    <a:pt x="10452" y="4934"/>
                  </a:lnTo>
                  <a:lnTo>
                    <a:pt x="10412" y="5055"/>
                  </a:lnTo>
                  <a:lnTo>
                    <a:pt x="10391" y="5136"/>
                  </a:lnTo>
                  <a:lnTo>
                    <a:pt x="10371" y="5216"/>
                  </a:lnTo>
                  <a:lnTo>
                    <a:pt x="10371" y="5317"/>
                  </a:lnTo>
                  <a:lnTo>
                    <a:pt x="10391" y="5398"/>
                  </a:lnTo>
                  <a:lnTo>
                    <a:pt x="10432" y="5498"/>
                  </a:lnTo>
                  <a:lnTo>
                    <a:pt x="10492" y="5579"/>
                  </a:lnTo>
                  <a:lnTo>
                    <a:pt x="10553" y="5659"/>
                  </a:lnTo>
                  <a:lnTo>
                    <a:pt x="10633" y="5720"/>
                  </a:lnTo>
                  <a:lnTo>
                    <a:pt x="10734" y="5760"/>
                  </a:lnTo>
                  <a:lnTo>
                    <a:pt x="10855" y="5780"/>
                  </a:lnTo>
                  <a:lnTo>
                    <a:pt x="10955" y="5780"/>
                  </a:lnTo>
                  <a:lnTo>
                    <a:pt x="11056" y="5760"/>
                  </a:lnTo>
                  <a:lnTo>
                    <a:pt x="11157" y="5740"/>
                  </a:lnTo>
                  <a:lnTo>
                    <a:pt x="11237" y="5680"/>
                  </a:lnTo>
                  <a:lnTo>
                    <a:pt x="11318" y="5599"/>
                  </a:lnTo>
                  <a:lnTo>
                    <a:pt x="11378" y="5518"/>
                  </a:lnTo>
                  <a:lnTo>
                    <a:pt x="11439" y="5418"/>
                  </a:lnTo>
                  <a:lnTo>
                    <a:pt x="11459" y="5297"/>
                  </a:lnTo>
                  <a:lnTo>
                    <a:pt x="11459" y="5176"/>
                  </a:lnTo>
                  <a:lnTo>
                    <a:pt x="11439" y="5055"/>
                  </a:lnTo>
                  <a:lnTo>
                    <a:pt x="11418" y="4975"/>
                  </a:lnTo>
                  <a:lnTo>
                    <a:pt x="11358" y="4874"/>
                  </a:lnTo>
                  <a:lnTo>
                    <a:pt x="11277" y="4794"/>
                  </a:lnTo>
                  <a:lnTo>
                    <a:pt x="11197" y="4733"/>
                  </a:lnTo>
                  <a:lnTo>
                    <a:pt x="11096" y="4693"/>
                  </a:lnTo>
                  <a:lnTo>
                    <a:pt x="10996" y="4673"/>
                  </a:lnTo>
                  <a:close/>
                  <a:moveTo>
                    <a:pt x="20702" y="5277"/>
                  </a:moveTo>
                  <a:lnTo>
                    <a:pt x="20601" y="5317"/>
                  </a:lnTo>
                  <a:lnTo>
                    <a:pt x="20500" y="5378"/>
                  </a:lnTo>
                  <a:lnTo>
                    <a:pt x="20420" y="5438"/>
                  </a:lnTo>
                  <a:lnTo>
                    <a:pt x="20359" y="5539"/>
                  </a:lnTo>
                  <a:lnTo>
                    <a:pt x="20319" y="5619"/>
                  </a:lnTo>
                  <a:lnTo>
                    <a:pt x="20299" y="5720"/>
                  </a:lnTo>
                  <a:lnTo>
                    <a:pt x="20299" y="5841"/>
                  </a:lnTo>
                  <a:lnTo>
                    <a:pt x="20299" y="5941"/>
                  </a:lnTo>
                  <a:lnTo>
                    <a:pt x="20319" y="6042"/>
                  </a:lnTo>
                  <a:lnTo>
                    <a:pt x="20359" y="6143"/>
                  </a:lnTo>
                  <a:lnTo>
                    <a:pt x="20420" y="6223"/>
                  </a:lnTo>
                  <a:lnTo>
                    <a:pt x="20500" y="6284"/>
                  </a:lnTo>
                  <a:lnTo>
                    <a:pt x="20601" y="6344"/>
                  </a:lnTo>
                  <a:lnTo>
                    <a:pt x="20702" y="6384"/>
                  </a:lnTo>
                  <a:lnTo>
                    <a:pt x="20964" y="6384"/>
                  </a:lnTo>
                  <a:lnTo>
                    <a:pt x="21064" y="6344"/>
                  </a:lnTo>
                  <a:lnTo>
                    <a:pt x="21165" y="6284"/>
                  </a:lnTo>
                  <a:lnTo>
                    <a:pt x="21245" y="6223"/>
                  </a:lnTo>
                  <a:lnTo>
                    <a:pt x="21306" y="6143"/>
                  </a:lnTo>
                  <a:lnTo>
                    <a:pt x="21346" y="6042"/>
                  </a:lnTo>
                  <a:lnTo>
                    <a:pt x="21366" y="5941"/>
                  </a:lnTo>
                  <a:lnTo>
                    <a:pt x="21366" y="5841"/>
                  </a:lnTo>
                  <a:lnTo>
                    <a:pt x="21366" y="5720"/>
                  </a:lnTo>
                  <a:lnTo>
                    <a:pt x="21346" y="5619"/>
                  </a:lnTo>
                  <a:lnTo>
                    <a:pt x="21306" y="5539"/>
                  </a:lnTo>
                  <a:lnTo>
                    <a:pt x="21245" y="5438"/>
                  </a:lnTo>
                  <a:lnTo>
                    <a:pt x="21165" y="5378"/>
                  </a:lnTo>
                  <a:lnTo>
                    <a:pt x="21064" y="5317"/>
                  </a:lnTo>
                  <a:lnTo>
                    <a:pt x="20964" y="5277"/>
                  </a:lnTo>
                  <a:close/>
                  <a:moveTo>
                    <a:pt x="14822" y="7029"/>
                  </a:moveTo>
                  <a:lnTo>
                    <a:pt x="14701" y="7069"/>
                  </a:lnTo>
                  <a:lnTo>
                    <a:pt x="14600" y="7129"/>
                  </a:lnTo>
                  <a:lnTo>
                    <a:pt x="14520" y="7210"/>
                  </a:lnTo>
                  <a:lnTo>
                    <a:pt x="14459" y="7291"/>
                  </a:lnTo>
                  <a:lnTo>
                    <a:pt x="14419" y="7391"/>
                  </a:lnTo>
                  <a:lnTo>
                    <a:pt x="14399" y="7492"/>
                  </a:lnTo>
                  <a:lnTo>
                    <a:pt x="14379" y="7613"/>
                  </a:lnTo>
                  <a:lnTo>
                    <a:pt x="14399" y="7713"/>
                  </a:lnTo>
                  <a:lnTo>
                    <a:pt x="14419" y="7814"/>
                  </a:lnTo>
                  <a:lnTo>
                    <a:pt x="14459" y="7915"/>
                  </a:lnTo>
                  <a:lnTo>
                    <a:pt x="14520" y="8016"/>
                  </a:lnTo>
                  <a:lnTo>
                    <a:pt x="14600" y="8076"/>
                  </a:lnTo>
                  <a:lnTo>
                    <a:pt x="14701" y="8136"/>
                  </a:lnTo>
                  <a:lnTo>
                    <a:pt x="14822" y="8177"/>
                  </a:lnTo>
                  <a:lnTo>
                    <a:pt x="14942" y="8197"/>
                  </a:lnTo>
                  <a:lnTo>
                    <a:pt x="15083" y="8177"/>
                  </a:lnTo>
                  <a:lnTo>
                    <a:pt x="15204" y="8136"/>
                  </a:lnTo>
                  <a:lnTo>
                    <a:pt x="15305" y="8076"/>
                  </a:lnTo>
                  <a:lnTo>
                    <a:pt x="15365" y="8016"/>
                  </a:lnTo>
                  <a:lnTo>
                    <a:pt x="15446" y="7915"/>
                  </a:lnTo>
                  <a:lnTo>
                    <a:pt x="15486" y="7814"/>
                  </a:lnTo>
                  <a:lnTo>
                    <a:pt x="15506" y="7713"/>
                  </a:lnTo>
                  <a:lnTo>
                    <a:pt x="15526" y="7613"/>
                  </a:lnTo>
                  <a:lnTo>
                    <a:pt x="15506" y="7492"/>
                  </a:lnTo>
                  <a:lnTo>
                    <a:pt x="15486" y="7391"/>
                  </a:lnTo>
                  <a:lnTo>
                    <a:pt x="15446" y="7291"/>
                  </a:lnTo>
                  <a:lnTo>
                    <a:pt x="15365" y="7210"/>
                  </a:lnTo>
                  <a:lnTo>
                    <a:pt x="15305" y="7129"/>
                  </a:lnTo>
                  <a:lnTo>
                    <a:pt x="15204" y="7069"/>
                  </a:lnTo>
                  <a:lnTo>
                    <a:pt x="15083" y="7029"/>
                  </a:lnTo>
                  <a:close/>
                  <a:moveTo>
                    <a:pt x="11096" y="7995"/>
                  </a:moveTo>
                  <a:lnTo>
                    <a:pt x="10955" y="8016"/>
                  </a:lnTo>
                  <a:lnTo>
                    <a:pt x="10814" y="8076"/>
                  </a:lnTo>
                  <a:lnTo>
                    <a:pt x="10734" y="8136"/>
                  </a:lnTo>
                  <a:lnTo>
                    <a:pt x="10673" y="8197"/>
                  </a:lnTo>
                  <a:lnTo>
                    <a:pt x="10613" y="8277"/>
                  </a:lnTo>
                  <a:lnTo>
                    <a:pt x="10573" y="8358"/>
                  </a:lnTo>
                  <a:lnTo>
                    <a:pt x="10532" y="8438"/>
                  </a:lnTo>
                  <a:lnTo>
                    <a:pt x="10532" y="8539"/>
                  </a:lnTo>
                  <a:lnTo>
                    <a:pt x="10532" y="8640"/>
                  </a:lnTo>
                  <a:lnTo>
                    <a:pt x="10553" y="8720"/>
                  </a:lnTo>
                  <a:lnTo>
                    <a:pt x="10573" y="8821"/>
                  </a:lnTo>
                  <a:lnTo>
                    <a:pt x="10633" y="8902"/>
                  </a:lnTo>
                  <a:lnTo>
                    <a:pt x="10673" y="8962"/>
                  </a:lnTo>
                  <a:lnTo>
                    <a:pt x="10754" y="9022"/>
                  </a:lnTo>
                  <a:lnTo>
                    <a:pt x="10834" y="9083"/>
                  </a:lnTo>
                  <a:lnTo>
                    <a:pt x="10915" y="9103"/>
                  </a:lnTo>
                  <a:lnTo>
                    <a:pt x="10996" y="9143"/>
                  </a:lnTo>
                  <a:lnTo>
                    <a:pt x="11096" y="9143"/>
                  </a:lnTo>
                  <a:lnTo>
                    <a:pt x="11237" y="9123"/>
                  </a:lnTo>
                  <a:lnTo>
                    <a:pt x="11378" y="9063"/>
                  </a:lnTo>
                  <a:lnTo>
                    <a:pt x="11499" y="8982"/>
                  </a:lnTo>
                  <a:lnTo>
                    <a:pt x="11600" y="8861"/>
                  </a:lnTo>
                  <a:lnTo>
                    <a:pt x="11600" y="8841"/>
                  </a:lnTo>
                  <a:lnTo>
                    <a:pt x="11600" y="8821"/>
                  </a:lnTo>
                  <a:lnTo>
                    <a:pt x="11620" y="8821"/>
                  </a:lnTo>
                  <a:lnTo>
                    <a:pt x="11660" y="8700"/>
                  </a:lnTo>
                  <a:lnTo>
                    <a:pt x="11680" y="8579"/>
                  </a:lnTo>
                  <a:lnTo>
                    <a:pt x="11660" y="8499"/>
                  </a:lnTo>
                  <a:lnTo>
                    <a:pt x="11660" y="8438"/>
                  </a:lnTo>
                  <a:lnTo>
                    <a:pt x="11600" y="8297"/>
                  </a:lnTo>
                  <a:lnTo>
                    <a:pt x="11559" y="8237"/>
                  </a:lnTo>
                  <a:lnTo>
                    <a:pt x="11499" y="8177"/>
                  </a:lnTo>
                  <a:lnTo>
                    <a:pt x="11378" y="8076"/>
                  </a:lnTo>
                  <a:lnTo>
                    <a:pt x="11237" y="8016"/>
                  </a:lnTo>
                  <a:lnTo>
                    <a:pt x="11096" y="7995"/>
                  </a:lnTo>
                  <a:close/>
                  <a:moveTo>
                    <a:pt x="24629" y="7834"/>
                  </a:moveTo>
                  <a:lnTo>
                    <a:pt x="24467" y="7854"/>
                  </a:lnTo>
                  <a:lnTo>
                    <a:pt x="24306" y="7895"/>
                  </a:lnTo>
                  <a:lnTo>
                    <a:pt x="24165" y="7975"/>
                  </a:lnTo>
                  <a:lnTo>
                    <a:pt x="24045" y="8076"/>
                  </a:lnTo>
                  <a:lnTo>
                    <a:pt x="23944" y="8197"/>
                  </a:lnTo>
                  <a:lnTo>
                    <a:pt x="23863" y="8338"/>
                  </a:lnTo>
                  <a:lnTo>
                    <a:pt x="23823" y="8479"/>
                  </a:lnTo>
                  <a:lnTo>
                    <a:pt x="23803" y="8660"/>
                  </a:lnTo>
                  <a:lnTo>
                    <a:pt x="23823" y="8821"/>
                  </a:lnTo>
                  <a:lnTo>
                    <a:pt x="23863" y="8962"/>
                  </a:lnTo>
                  <a:lnTo>
                    <a:pt x="23944" y="9103"/>
                  </a:lnTo>
                  <a:lnTo>
                    <a:pt x="24045" y="9224"/>
                  </a:lnTo>
                  <a:lnTo>
                    <a:pt x="24165" y="9324"/>
                  </a:lnTo>
                  <a:lnTo>
                    <a:pt x="24306" y="9405"/>
                  </a:lnTo>
                  <a:lnTo>
                    <a:pt x="24467" y="9465"/>
                  </a:lnTo>
                  <a:lnTo>
                    <a:pt x="24629" y="9486"/>
                  </a:lnTo>
                  <a:lnTo>
                    <a:pt x="24790" y="9465"/>
                  </a:lnTo>
                  <a:lnTo>
                    <a:pt x="24951" y="9405"/>
                  </a:lnTo>
                  <a:lnTo>
                    <a:pt x="25092" y="9324"/>
                  </a:lnTo>
                  <a:lnTo>
                    <a:pt x="25213" y="9224"/>
                  </a:lnTo>
                  <a:lnTo>
                    <a:pt x="25313" y="9103"/>
                  </a:lnTo>
                  <a:lnTo>
                    <a:pt x="25394" y="8962"/>
                  </a:lnTo>
                  <a:lnTo>
                    <a:pt x="25434" y="8821"/>
                  </a:lnTo>
                  <a:lnTo>
                    <a:pt x="25454" y="8660"/>
                  </a:lnTo>
                  <a:lnTo>
                    <a:pt x="25434" y="8479"/>
                  </a:lnTo>
                  <a:lnTo>
                    <a:pt x="25394" y="8338"/>
                  </a:lnTo>
                  <a:lnTo>
                    <a:pt x="25313" y="8197"/>
                  </a:lnTo>
                  <a:lnTo>
                    <a:pt x="25213" y="8076"/>
                  </a:lnTo>
                  <a:lnTo>
                    <a:pt x="25092" y="7975"/>
                  </a:lnTo>
                  <a:lnTo>
                    <a:pt x="24951" y="7895"/>
                  </a:lnTo>
                  <a:lnTo>
                    <a:pt x="24790" y="7854"/>
                  </a:lnTo>
                  <a:lnTo>
                    <a:pt x="24629" y="7834"/>
                  </a:lnTo>
                  <a:close/>
                  <a:moveTo>
                    <a:pt x="18366" y="8841"/>
                  </a:moveTo>
                  <a:lnTo>
                    <a:pt x="18205" y="8861"/>
                  </a:lnTo>
                  <a:lnTo>
                    <a:pt x="18064" y="8922"/>
                  </a:lnTo>
                  <a:lnTo>
                    <a:pt x="17943" y="9022"/>
                  </a:lnTo>
                  <a:lnTo>
                    <a:pt x="17842" y="9143"/>
                  </a:lnTo>
                  <a:lnTo>
                    <a:pt x="17782" y="9304"/>
                  </a:lnTo>
                  <a:lnTo>
                    <a:pt x="17762" y="9465"/>
                  </a:lnTo>
                  <a:lnTo>
                    <a:pt x="17782" y="9627"/>
                  </a:lnTo>
                  <a:lnTo>
                    <a:pt x="17782" y="9647"/>
                  </a:lnTo>
                  <a:lnTo>
                    <a:pt x="17842" y="9788"/>
                  </a:lnTo>
                  <a:lnTo>
                    <a:pt x="17943" y="9908"/>
                  </a:lnTo>
                  <a:lnTo>
                    <a:pt x="18064" y="10009"/>
                  </a:lnTo>
                  <a:lnTo>
                    <a:pt x="18225" y="10070"/>
                  </a:lnTo>
                  <a:lnTo>
                    <a:pt x="18386" y="10090"/>
                  </a:lnTo>
                  <a:lnTo>
                    <a:pt x="18547" y="10070"/>
                  </a:lnTo>
                  <a:lnTo>
                    <a:pt x="18688" y="10009"/>
                  </a:lnTo>
                  <a:lnTo>
                    <a:pt x="18829" y="9908"/>
                  </a:lnTo>
                  <a:lnTo>
                    <a:pt x="18930" y="9788"/>
                  </a:lnTo>
                  <a:lnTo>
                    <a:pt x="18990" y="9627"/>
                  </a:lnTo>
                  <a:lnTo>
                    <a:pt x="19010" y="9465"/>
                  </a:lnTo>
                  <a:lnTo>
                    <a:pt x="18990" y="9304"/>
                  </a:lnTo>
                  <a:lnTo>
                    <a:pt x="18930" y="9163"/>
                  </a:lnTo>
                  <a:lnTo>
                    <a:pt x="18829" y="9022"/>
                  </a:lnTo>
                  <a:lnTo>
                    <a:pt x="18688" y="8942"/>
                  </a:lnTo>
                  <a:lnTo>
                    <a:pt x="18547" y="8861"/>
                  </a:lnTo>
                  <a:lnTo>
                    <a:pt x="18527" y="8861"/>
                  </a:lnTo>
                  <a:lnTo>
                    <a:pt x="18366" y="8841"/>
                  </a:lnTo>
                  <a:close/>
                  <a:moveTo>
                    <a:pt x="20984" y="10593"/>
                  </a:moveTo>
                  <a:lnTo>
                    <a:pt x="20903" y="10613"/>
                  </a:lnTo>
                  <a:lnTo>
                    <a:pt x="20823" y="10633"/>
                  </a:lnTo>
                  <a:lnTo>
                    <a:pt x="20762" y="10674"/>
                  </a:lnTo>
                  <a:lnTo>
                    <a:pt x="20702" y="10714"/>
                  </a:lnTo>
                  <a:lnTo>
                    <a:pt x="20661" y="10774"/>
                  </a:lnTo>
                  <a:lnTo>
                    <a:pt x="20641" y="10835"/>
                  </a:lnTo>
                  <a:lnTo>
                    <a:pt x="20621" y="10915"/>
                  </a:lnTo>
                  <a:lnTo>
                    <a:pt x="20621" y="10996"/>
                  </a:lnTo>
                  <a:lnTo>
                    <a:pt x="20621" y="11056"/>
                  </a:lnTo>
                  <a:lnTo>
                    <a:pt x="20641" y="11137"/>
                  </a:lnTo>
                  <a:lnTo>
                    <a:pt x="20661" y="11197"/>
                  </a:lnTo>
                  <a:lnTo>
                    <a:pt x="20702" y="11258"/>
                  </a:lnTo>
                  <a:lnTo>
                    <a:pt x="20762" y="11298"/>
                  </a:lnTo>
                  <a:lnTo>
                    <a:pt x="20823" y="11338"/>
                  </a:lnTo>
                  <a:lnTo>
                    <a:pt x="20903" y="11378"/>
                  </a:lnTo>
                  <a:lnTo>
                    <a:pt x="21084" y="11378"/>
                  </a:lnTo>
                  <a:lnTo>
                    <a:pt x="21165" y="11338"/>
                  </a:lnTo>
                  <a:lnTo>
                    <a:pt x="21225" y="11298"/>
                  </a:lnTo>
                  <a:lnTo>
                    <a:pt x="21266" y="11258"/>
                  </a:lnTo>
                  <a:lnTo>
                    <a:pt x="21326" y="11197"/>
                  </a:lnTo>
                  <a:lnTo>
                    <a:pt x="21346" y="11137"/>
                  </a:lnTo>
                  <a:lnTo>
                    <a:pt x="21366" y="11056"/>
                  </a:lnTo>
                  <a:lnTo>
                    <a:pt x="21366" y="10996"/>
                  </a:lnTo>
                  <a:lnTo>
                    <a:pt x="21366" y="10915"/>
                  </a:lnTo>
                  <a:lnTo>
                    <a:pt x="21346" y="10835"/>
                  </a:lnTo>
                  <a:lnTo>
                    <a:pt x="21326" y="10774"/>
                  </a:lnTo>
                  <a:lnTo>
                    <a:pt x="21266" y="10714"/>
                  </a:lnTo>
                  <a:lnTo>
                    <a:pt x="21225" y="10674"/>
                  </a:lnTo>
                  <a:lnTo>
                    <a:pt x="21165" y="10633"/>
                  </a:lnTo>
                  <a:lnTo>
                    <a:pt x="21084" y="10613"/>
                  </a:lnTo>
                  <a:lnTo>
                    <a:pt x="20984" y="10593"/>
                  </a:lnTo>
                  <a:close/>
                  <a:moveTo>
                    <a:pt x="13895" y="10674"/>
                  </a:moveTo>
                  <a:lnTo>
                    <a:pt x="13795" y="10694"/>
                  </a:lnTo>
                  <a:lnTo>
                    <a:pt x="13694" y="10714"/>
                  </a:lnTo>
                  <a:lnTo>
                    <a:pt x="13634" y="10754"/>
                  </a:lnTo>
                  <a:lnTo>
                    <a:pt x="13553" y="10815"/>
                  </a:lnTo>
                  <a:lnTo>
                    <a:pt x="13513" y="10895"/>
                  </a:lnTo>
                  <a:lnTo>
                    <a:pt x="13472" y="10976"/>
                  </a:lnTo>
                  <a:lnTo>
                    <a:pt x="13452" y="11056"/>
                  </a:lnTo>
                  <a:lnTo>
                    <a:pt x="13452" y="11157"/>
                  </a:lnTo>
                  <a:lnTo>
                    <a:pt x="13452" y="11238"/>
                  </a:lnTo>
                  <a:lnTo>
                    <a:pt x="13472" y="11318"/>
                  </a:lnTo>
                  <a:lnTo>
                    <a:pt x="13513" y="11399"/>
                  </a:lnTo>
                  <a:lnTo>
                    <a:pt x="13553" y="11479"/>
                  </a:lnTo>
                  <a:lnTo>
                    <a:pt x="13634" y="11540"/>
                  </a:lnTo>
                  <a:lnTo>
                    <a:pt x="13694" y="11580"/>
                  </a:lnTo>
                  <a:lnTo>
                    <a:pt x="13795" y="11620"/>
                  </a:lnTo>
                  <a:lnTo>
                    <a:pt x="14016" y="11620"/>
                  </a:lnTo>
                  <a:lnTo>
                    <a:pt x="14097" y="11580"/>
                  </a:lnTo>
                  <a:lnTo>
                    <a:pt x="14177" y="11540"/>
                  </a:lnTo>
                  <a:lnTo>
                    <a:pt x="14238" y="11479"/>
                  </a:lnTo>
                  <a:lnTo>
                    <a:pt x="14298" y="11399"/>
                  </a:lnTo>
                  <a:lnTo>
                    <a:pt x="14338" y="11318"/>
                  </a:lnTo>
                  <a:lnTo>
                    <a:pt x="14358" y="11238"/>
                  </a:lnTo>
                  <a:lnTo>
                    <a:pt x="14358" y="11157"/>
                  </a:lnTo>
                  <a:lnTo>
                    <a:pt x="14358" y="11056"/>
                  </a:lnTo>
                  <a:lnTo>
                    <a:pt x="14338" y="10976"/>
                  </a:lnTo>
                  <a:lnTo>
                    <a:pt x="14298" y="10895"/>
                  </a:lnTo>
                  <a:lnTo>
                    <a:pt x="14238" y="10815"/>
                  </a:lnTo>
                  <a:lnTo>
                    <a:pt x="14177" y="10754"/>
                  </a:lnTo>
                  <a:lnTo>
                    <a:pt x="14097" y="10714"/>
                  </a:lnTo>
                  <a:lnTo>
                    <a:pt x="14016" y="10694"/>
                  </a:lnTo>
                  <a:lnTo>
                    <a:pt x="13895" y="10674"/>
                  </a:lnTo>
                  <a:close/>
                  <a:moveTo>
                    <a:pt x="8418" y="12164"/>
                  </a:moveTo>
                  <a:lnTo>
                    <a:pt x="8297" y="12184"/>
                  </a:lnTo>
                  <a:lnTo>
                    <a:pt x="8176" y="12224"/>
                  </a:lnTo>
                  <a:lnTo>
                    <a:pt x="8055" y="12285"/>
                  </a:lnTo>
                  <a:lnTo>
                    <a:pt x="7955" y="12365"/>
                  </a:lnTo>
                  <a:lnTo>
                    <a:pt x="7874" y="12466"/>
                  </a:lnTo>
                  <a:lnTo>
                    <a:pt x="7814" y="12587"/>
                  </a:lnTo>
                  <a:lnTo>
                    <a:pt x="7774" y="12708"/>
                  </a:lnTo>
                  <a:lnTo>
                    <a:pt x="7753" y="12849"/>
                  </a:lnTo>
                  <a:lnTo>
                    <a:pt x="7774" y="12969"/>
                  </a:lnTo>
                  <a:lnTo>
                    <a:pt x="7814" y="13090"/>
                  </a:lnTo>
                  <a:lnTo>
                    <a:pt x="7874" y="13211"/>
                  </a:lnTo>
                  <a:lnTo>
                    <a:pt x="7955" y="13312"/>
                  </a:lnTo>
                  <a:lnTo>
                    <a:pt x="8055" y="13392"/>
                  </a:lnTo>
                  <a:lnTo>
                    <a:pt x="8176" y="13453"/>
                  </a:lnTo>
                  <a:lnTo>
                    <a:pt x="8297" y="13493"/>
                  </a:lnTo>
                  <a:lnTo>
                    <a:pt x="8418" y="13513"/>
                  </a:lnTo>
                  <a:lnTo>
                    <a:pt x="8559" y="13493"/>
                  </a:lnTo>
                  <a:lnTo>
                    <a:pt x="8680" y="13453"/>
                  </a:lnTo>
                  <a:lnTo>
                    <a:pt x="8801" y="13392"/>
                  </a:lnTo>
                  <a:lnTo>
                    <a:pt x="8901" y="13312"/>
                  </a:lnTo>
                  <a:lnTo>
                    <a:pt x="8982" y="13211"/>
                  </a:lnTo>
                  <a:lnTo>
                    <a:pt x="9042" y="13090"/>
                  </a:lnTo>
                  <a:lnTo>
                    <a:pt x="9082" y="12969"/>
                  </a:lnTo>
                  <a:lnTo>
                    <a:pt x="9103" y="12849"/>
                  </a:lnTo>
                  <a:lnTo>
                    <a:pt x="9082" y="12708"/>
                  </a:lnTo>
                  <a:lnTo>
                    <a:pt x="9042" y="12587"/>
                  </a:lnTo>
                  <a:lnTo>
                    <a:pt x="8982" y="12466"/>
                  </a:lnTo>
                  <a:lnTo>
                    <a:pt x="8901" y="12365"/>
                  </a:lnTo>
                  <a:lnTo>
                    <a:pt x="8801" y="12285"/>
                  </a:lnTo>
                  <a:lnTo>
                    <a:pt x="8680" y="12224"/>
                  </a:lnTo>
                  <a:lnTo>
                    <a:pt x="8559" y="12184"/>
                  </a:lnTo>
                  <a:lnTo>
                    <a:pt x="8418" y="12164"/>
                  </a:lnTo>
                  <a:close/>
                  <a:moveTo>
                    <a:pt x="11338" y="12587"/>
                  </a:moveTo>
                  <a:lnTo>
                    <a:pt x="11177" y="12607"/>
                  </a:lnTo>
                  <a:lnTo>
                    <a:pt x="11016" y="12687"/>
                  </a:lnTo>
                  <a:lnTo>
                    <a:pt x="10875" y="12788"/>
                  </a:lnTo>
                  <a:lnTo>
                    <a:pt x="10794" y="12889"/>
                  </a:lnTo>
                  <a:lnTo>
                    <a:pt x="10734" y="12989"/>
                  </a:lnTo>
                  <a:lnTo>
                    <a:pt x="10693" y="13110"/>
                  </a:lnTo>
                  <a:lnTo>
                    <a:pt x="10693" y="13251"/>
                  </a:lnTo>
                  <a:lnTo>
                    <a:pt x="10693" y="13372"/>
                  </a:lnTo>
                  <a:lnTo>
                    <a:pt x="10734" y="13493"/>
                  </a:lnTo>
                  <a:lnTo>
                    <a:pt x="10794" y="13594"/>
                  </a:lnTo>
                  <a:lnTo>
                    <a:pt x="10875" y="13694"/>
                  </a:lnTo>
                  <a:lnTo>
                    <a:pt x="10875" y="13714"/>
                  </a:lnTo>
                  <a:lnTo>
                    <a:pt x="10975" y="13775"/>
                  </a:lnTo>
                  <a:lnTo>
                    <a:pt x="11096" y="13835"/>
                  </a:lnTo>
                  <a:lnTo>
                    <a:pt x="11217" y="13876"/>
                  </a:lnTo>
                  <a:lnTo>
                    <a:pt x="11338" y="13896"/>
                  </a:lnTo>
                  <a:lnTo>
                    <a:pt x="11519" y="13876"/>
                  </a:lnTo>
                  <a:lnTo>
                    <a:pt x="11660" y="13815"/>
                  </a:lnTo>
                  <a:lnTo>
                    <a:pt x="11801" y="13714"/>
                  </a:lnTo>
                  <a:lnTo>
                    <a:pt x="11902" y="13573"/>
                  </a:lnTo>
                  <a:lnTo>
                    <a:pt x="11922" y="13553"/>
                  </a:lnTo>
                  <a:lnTo>
                    <a:pt x="11982" y="13392"/>
                  </a:lnTo>
                  <a:lnTo>
                    <a:pt x="12002" y="13251"/>
                  </a:lnTo>
                  <a:lnTo>
                    <a:pt x="11982" y="13090"/>
                  </a:lnTo>
                  <a:lnTo>
                    <a:pt x="11922" y="12949"/>
                  </a:lnTo>
                  <a:lnTo>
                    <a:pt x="11902" y="12909"/>
                  </a:lnTo>
                  <a:lnTo>
                    <a:pt x="11821" y="12808"/>
                  </a:lnTo>
                  <a:lnTo>
                    <a:pt x="11741" y="12728"/>
                  </a:lnTo>
                  <a:lnTo>
                    <a:pt x="11640" y="12667"/>
                  </a:lnTo>
                  <a:lnTo>
                    <a:pt x="11519" y="12607"/>
                  </a:lnTo>
                  <a:lnTo>
                    <a:pt x="11338" y="12587"/>
                  </a:lnTo>
                  <a:close/>
                  <a:moveTo>
                    <a:pt x="19453" y="13030"/>
                  </a:moveTo>
                  <a:lnTo>
                    <a:pt x="19353" y="13050"/>
                  </a:lnTo>
                  <a:lnTo>
                    <a:pt x="19272" y="13070"/>
                  </a:lnTo>
                  <a:lnTo>
                    <a:pt x="19191" y="13110"/>
                  </a:lnTo>
                  <a:lnTo>
                    <a:pt x="19131" y="13171"/>
                  </a:lnTo>
                  <a:lnTo>
                    <a:pt x="19091" y="13251"/>
                  </a:lnTo>
                  <a:lnTo>
                    <a:pt x="19050" y="13312"/>
                  </a:lnTo>
                  <a:lnTo>
                    <a:pt x="19030" y="13392"/>
                  </a:lnTo>
                  <a:lnTo>
                    <a:pt x="19030" y="13493"/>
                  </a:lnTo>
                  <a:lnTo>
                    <a:pt x="19030" y="13573"/>
                  </a:lnTo>
                  <a:lnTo>
                    <a:pt x="19050" y="13654"/>
                  </a:lnTo>
                  <a:lnTo>
                    <a:pt x="19091" y="13735"/>
                  </a:lnTo>
                  <a:lnTo>
                    <a:pt x="19131" y="13795"/>
                  </a:lnTo>
                  <a:lnTo>
                    <a:pt x="19191" y="13855"/>
                  </a:lnTo>
                  <a:lnTo>
                    <a:pt x="19272" y="13896"/>
                  </a:lnTo>
                  <a:lnTo>
                    <a:pt x="19353" y="13936"/>
                  </a:lnTo>
                  <a:lnTo>
                    <a:pt x="19574" y="13936"/>
                  </a:lnTo>
                  <a:lnTo>
                    <a:pt x="19655" y="13896"/>
                  </a:lnTo>
                  <a:lnTo>
                    <a:pt x="19735" y="13855"/>
                  </a:lnTo>
                  <a:lnTo>
                    <a:pt x="19796" y="13795"/>
                  </a:lnTo>
                  <a:lnTo>
                    <a:pt x="19836" y="13735"/>
                  </a:lnTo>
                  <a:lnTo>
                    <a:pt x="19876" y="13654"/>
                  </a:lnTo>
                  <a:lnTo>
                    <a:pt x="19896" y="13573"/>
                  </a:lnTo>
                  <a:lnTo>
                    <a:pt x="19896" y="13493"/>
                  </a:lnTo>
                  <a:lnTo>
                    <a:pt x="19896" y="13392"/>
                  </a:lnTo>
                  <a:lnTo>
                    <a:pt x="19876" y="13312"/>
                  </a:lnTo>
                  <a:lnTo>
                    <a:pt x="19836" y="13251"/>
                  </a:lnTo>
                  <a:lnTo>
                    <a:pt x="19796" y="13171"/>
                  </a:lnTo>
                  <a:lnTo>
                    <a:pt x="19735" y="13110"/>
                  </a:lnTo>
                  <a:lnTo>
                    <a:pt x="19655" y="13070"/>
                  </a:lnTo>
                  <a:lnTo>
                    <a:pt x="19574" y="13050"/>
                  </a:lnTo>
                  <a:lnTo>
                    <a:pt x="19453" y="13030"/>
                  </a:lnTo>
                  <a:close/>
                  <a:moveTo>
                    <a:pt x="24870" y="13130"/>
                  </a:moveTo>
                  <a:lnTo>
                    <a:pt x="24790" y="13151"/>
                  </a:lnTo>
                  <a:lnTo>
                    <a:pt x="24669" y="13171"/>
                  </a:lnTo>
                  <a:lnTo>
                    <a:pt x="24588" y="13211"/>
                  </a:lnTo>
                  <a:lnTo>
                    <a:pt x="24508" y="13292"/>
                  </a:lnTo>
                  <a:lnTo>
                    <a:pt x="24427" y="13392"/>
                  </a:lnTo>
                  <a:lnTo>
                    <a:pt x="24367" y="13533"/>
                  </a:lnTo>
                  <a:lnTo>
                    <a:pt x="24347" y="13674"/>
                  </a:lnTo>
                  <a:lnTo>
                    <a:pt x="24367" y="13775"/>
                  </a:lnTo>
                  <a:lnTo>
                    <a:pt x="24387" y="13876"/>
                  </a:lnTo>
                  <a:lnTo>
                    <a:pt x="24447" y="13956"/>
                  </a:lnTo>
                  <a:lnTo>
                    <a:pt x="24508" y="14037"/>
                  </a:lnTo>
                  <a:lnTo>
                    <a:pt x="24588" y="14097"/>
                  </a:lnTo>
                  <a:lnTo>
                    <a:pt x="24669" y="14157"/>
                  </a:lnTo>
                  <a:lnTo>
                    <a:pt x="24770" y="14178"/>
                  </a:lnTo>
                  <a:lnTo>
                    <a:pt x="24870" y="14198"/>
                  </a:lnTo>
                  <a:lnTo>
                    <a:pt x="25011" y="14178"/>
                  </a:lnTo>
                  <a:lnTo>
                    <a:pt x="25132" y="14117"/>
                  </a:lnTo>
                  <a:lnTo>
                    <a:pt x="25253" y="14037"/>
                  </a:lnTo>
                  <a:lnTo>
                    <a:pt x="25313" y="13956"/>
                  </a:lnTo>
                  <a:lnTo>
                    <a:pt x="25374" y="13855"/>
                  </a:lnTo>
                  <a:lnTo>
                    <a:pt x="25394" y="13755"/>
                  </a:lnTo>
                  <a:lnTo>
                    <a:pt x="25414" y="13654"/>
                  </a:lnTo>
                  <a:lnTo>
                    <a:pt x="25394" y="13553"/>
                  </a:lnTo>
                  <a:lnTo>
                    <a:pt x="25374" y="13453"/>
                  </a:lnTo>
                  <a:lnTo>
                    <a:pt x="25313" y="13372"/>
                  </a:lnTo>
                  <a:lnTo>
                    <a:pt x="25253" y="13292"/>
                  </a:lnTo>
                  <a:lnTo>
                    <a:pt x="25172" y="13231"/>
                  </a:lnTo>
                  <a:lnTo>
                    <a:pt x="25072" y="13171"/>
                  </a:lnTo>
                  <a:lnTo>
                    <a:pt x="24991" y="13151"/>
                  </a:lnTo>
                  <a:lnTo>
                    <a:pt x="24870" y="13130"/>
                  </a:lnTo>
                  <a:close/>
                  <a:moveTo>
                    <a:pt x="8297" y="6666"/>
                  </a:moveTo>
                  <a:lnTo>
                    <a:pt x="7995" y="6707"/>
                  </a:lnTo>
                  <a:lnTo>
                    <a:pt x="7733" y="6787"/>
                  </a:lnTo>
                  <a:lnTo>
                    <a:pt x="7471" y="6888"/>
                  </a:lnTo>
                  <a:lnTo>
                    <a:pt x="7250" y="7009"/>
                  </a:lnTo>
                  <a:lnTo>
                    <a:pt x="7008" y="7170"/>
                  </a:lnTo>
                  <a:lnTo>
                    <a:pt x="6787" y="7351"/>
                  </a:lnTo>
                  <a:lnTo>
                    <a:pt x="6364" y="7713"/>
                  </a:lnTo>
                  <a:lnTo>
                    <a:pt x="6142" y="7915"/>
                  </a:lnTo>
                  <a:lnTo>
                    <a:pt x="5941" y="8116"/>
                  </a:lnTo>
                  <a:lnTo>
                    <a:pt x="5558" y="8559"/>
                  </a:lnTo>
                  <a:lnTo>
                    <a:pt x="5196" y="9022"/>
                  </a:lnTo>
                  <a:lnTo>
                    <a:pt x="4874" y="9506"/>
                  </a:lnTo>
                  <a:lnTo>
                    <a:pt x="4592" y="9989"/>
                  </a:lnTo>
                  <a:lnTo>
                    <a:pt x="4350" y="10472"/>
                  </a:lnTo>
                  <a:lnTo>
                    <a:pt x="4129" y="10996"/>
                  </a:lnTo>
                  <a:lnTo>
                    <a:pt x="3927" y="11499"/>
                  </a:lnTo>
                  <a:lnTo>
                    <a:pt x="3746" y="12083"/>
                  </a:lnTo>
                  <a:lnTo>
                    <a:pt x="3666" y="12405"/>
                  </a:lnTo>
                  <a:lnTo>
                    <a:pt x="3585" y="12708"/>
                  </a:lnTo>
                  <a:lnTo>
                    <a:pt x="3545" y="13030"/>
                  </a:lnTo>
                  <a:lnTo>
                    <a:pt x="3504" y="13352"/>
                  </a:lnTo>
                  <a:lnTo>
                    <a:pt x="3504" y="13654"/>
                  </a:lnTo>
                  <a:lnTo>
                    <a:pt x="3545" y="13956"/>
                  </a:lnTo>
                  <a:lnTo>
                    <a:pt x="3585" y="14097"/>
                  </a:lnTo>
                  <a:lnTo>
                    <a:pt x="3666" y="14218"/>
                  </a:lnTo>
                  <a:lnTo>
                    <a:pt x="3746" y="14339"/>
                  </a:lnTo>
                  <a:lnTo>
                    <a:pt x="3847" y="14419"/>
                  </a:lnTo>
                  <a:lnTo>
                    <a:pt x="3968" y="14500"/>
                  </a:lnTo>
                  <a:lnTo>
                    <a:pt x="4088" y="14580"/>
                  </a:lnTo>
                  <a:lnTo>
                    <a:pt x="4229" y="14621"/>
                  </a:lnTo>
                  <a:lnTo>
                    <a:pt x="4370" y="14661"/>
                  </a:lnTo>
                  <a:lnTo>
                    <a:pt x="4672" y="14661"/>
                  </a:lnTo>
                  <a:lnTo>
                    <a:pt x="4813" y="14621"/>
                  </a:lnTo>
                  <a:lnTo>
                    <a:pt x="4934" y="14580"/>
                  </a:lnTo>
                  <a:lnTo>
                    <a:pt x="5055" y="14520"/>
                  </a:lnTo>
                  <a:lnTo>
                    <a:pt x="5176" y="14419"/>
                  </a:lnTo>
                  <a:lnTo>
                    <a:pt x="5277" y="14319"/>
                  </a:lnTo>
                  <a:lnTo>
                    <a:pt x="5337" y="14178"/>
                  </a:lnTo>
                  <a:lnTo>
                    <a:pt x="5438" y="13956"/>
                  </a:lnTo>
                  <a:lnTo>
                    <a:pt x="5518" y="13714"/>
                  </a:lnTo>
                  <a:lnTo>
                    <a:pt x="5619" y="13211"/>
                  </a:lnTo>
                  <a:lnTo>
                    <a:pt x="5720" y="12687"/>
                  </a:lnTo>
                  <a:lnTo>
                    <a:pt x="5780" y="12426"/>
                  </a:lnTo>
                  <a:lnTo>
                    <a:pt x="5860" y="12164"/>
                  </a:lnTo>
                  <a:lnTo>
                    <a:pt x="6022" y="11741"/>
                  </a:lnTo>
                  <a:lnTo>
                    <a:pt x="6183" y="11338"/>
                  </a:lnTo>
                  <a:lnTo>
                    <a:pt x="6384" y="10915"/>
                  </a:lnTo>
                  <a:lnTo>
                    <a:pt x="6606" y="10513"/>
                  </a:lnTo>
                  <a:lnTo>
                    <a:pt x="6827" y="10110"/>
                  </a:lnTo>
                  <a:lnTo>
                    <a:pt x="7089" y="9727"/>
                  </a:lnTo>
                  <a:lnTo>
                    <a:pt x="7351" y="9365"/>
                  </a:lnTo>
                  <a:lnTo>
                    <a:pt x="7633" y="9002"/>
                  </a:lnTo>
                  <a:lnTo>
                    <a:pt x="7975" y="8620"/>
                  </a:lnTo>
                  <a:lnTo>
                    <a:pt x="8297" y="8237"/>
                  </a:lnTo>
                  <a:lnTo>
                    <a:pt x="8458" y="8056"/>
                  </a:lnTo>
                  <a:lnTo>
                    <a:pt x="8599" y="7854"/>
                  </a:lnTo>
                  <a:lnTo>
                    <a:pt x="8740" y="7633"/>
                  </a:lnTo>
                  <a:lnTo>
                    <a:pt x="8841" y="7391"/>
                  </a:lnTo>
                  <a:lnTo>
                    <a:pt x="8861" y="7270"/>
                  </a:lnTo>
                  <a:lnTo>
                    <a:pt x="8861" y="7129"/>
                  </a:lnTo>
                  <a:lnTo>
                    <a:pt x="8821" y="7009"/>
                  </a:lnTo>
                  <a:lnTo>
                    <a:pt x="8740" y="6908"/>
                  </a:lnTo>
                  <a:lnTo>
                    <a:pt x="8660" y="6807"/>
                  </a:lnTo>
                  <a:lnTo>
                    <a:pt x="8539" y="6727"/>
                  </a:lnTo>
                  <a:lnTo>
                    <a:pt x="8418" y="6686"/>
                  </a:lnTo>
                  <a:lnTo>
                    <a:pt x="8297" y="6666"/>
                  </a:lnTo>
                  <a:close/>
                  <a:moveTo>
                    <a:pt x="8579" y="15889"/>
                  </a:moveTo>
                  <a:lnTo>
                    <a:pt x="8478" y="15909"/>
                  </a:lnTo>
                  <a:lnTo>
                    <a:pt x="8378" y="15950"/>
                  </a:lnTo>
                  <a:lnTo>
                    <a:pt x="8277" y="15990"/>
                  </a:lnTo>
                  <a:lnTo>
                    <a:pt x="8196" y="16070"/>
                  </a:lnTo>
                  <a:lnTo>
                    <a:pt x="8116" y="16151"/>
                  </a:lnTo>
                  <a:lnTo>
                    <a:pt x="8076" y="16252"/>
                  </a:lnTo>
                  <a:lnTo>
                    <a:pt x="8035" y="16352"/>
                  </a:lnTo>
                  <a:lnTo>
                    <a:pt x="8015" y="16473"/>
                  </a:lnTo>
                  <a:lnTo>
                    <a:pt x="8035" y="16574"/>
                  </a:lnTo>
                  <a:lnTo>
                    <a:pt x="8076" y="16675"/>
                  </a:lnTo>
                  <a:lnTo>
                    <a:pt x="8116" y="16775"/>
                  </a:lnTo>
                  <a:lnTo>
                    <a:pt x="8196" y="16856"/>
                  </a:lnTo>
                  <a:lnTo>
                    <a:pt x="8277" y="16936"/>
                  </a:lnTo>
                  <a:lnTo>
                    <a:pt x="8378" y="16977"/>
                  </a:lnTo>
                  <a:lnTo>
                    <a:pt x="8478" y="17017"/>
                  </a:lnTo>
                  <a:lnTo>
                    <a:pt x="8579" y="17037"/>
                  </a:lnTo>
                  <a:lnTo>
                    <a:pt x="8700" y="17017"/>
                  </a:lnTo>
                  <a:lnTo>
                    <a:pt x="8801" y="16977"/>
                  </a:lnTo>
                  <a:lnTo>
                    <a:pt x="8901" y="16936"/>
                  </a:lnTo>
                  <a:lnTo>
                    <a:pt x="8982" y="16856"/>
                  </a:lnTo>
                  <a:lnTo>
                    <a:pt x="9062" y="16775"/>
                  </a:lnTo>
                  <a:lnTo>
                    <a:pt x="9103" y="16675"/>
                  </a:lnTo>
                  <a:lnTo>
                    <a:pt x="9143" y="16574"/>
                  </a:lnTo>
                  <a:lnTo>
                    <a:pt x="9163" y="16473"/>
                  </a:lnTo>
                  <a:lnTo>
                    <a:pt x="9143" y="16352"/>
                  </a:lnTo>
                  <a:lnTo>
                    <a:pt x="9103" y="16252"/>
                  </a:lnTo>
                  <a:lnTo>
                    <a:pt x="9062" y="16151"/>
                  </a:lnTo>
                  <a:lnTo>
                    <a:pt x="8982" y="16070"/>
                  </a:lnTo>
                  <a:lnTo>
                    <a:pt x="8901" y="15990"/>
                  </a:lnTo>
                  <a:lnTo>
                    <a:pt x="8801" y="15950"/>
                  </a:lnTo>
                  <a:lnTo>
                    <a:pt x="8700" y="15909"/>
                  </a:lnTo>
                  <a:lnTo>
                    <a:pt x="8579" y="15889"/>
                  </a:lnTo>
                  <a:close/>
                  <a:moveTo>
                    <a:pt x="5055" y="16232"/>
                  </a:moveTo>
                  <a:lnTo>
                    <a:pt x="4934" y="16272"/>
                  </a:lnTo>
                  <a:lnTo>
                    <a:pt x="4833" y="16352"/>
                  </a:lnTo>
                  <a:lnTo>
                    <a:pt x="4733" y="16433"/>
                  </a:lnTo>
                  <a:lnTo>
                    <a:pt x="4672" y="16534"/>
                  </a:lnTo>
                  <a:lnTo>
                    <a:pt x="4632" y="16634"/>
                  </a:lnTo>
                  <a:lnTo>
                    <a:pt x="4592" y="16755"/>
                  </a:lnTo>
                  <a:lnTo>
                    <a:pt x="4592" y="16876"/>
                  </a:lnTo>
                  <a:lnTo>
                    <a:pt x="4592" y="16997"/>
                  </a:lnTo>
                  <a:lnTo>
                    <a:pt x="4632" y="17097"/>
                  </a:lnTo>
                  <a:lnTo>
                    <a:pt x="4672" y="17218"/>
                  </a:lnTo>
                  <a:lnTo>
                    <a:pt x="4733" y="17319"/>
                  </a:lnTo>
                  <a:lnTo>
                    <a:pt x="4833" y="17400"/>
                  </a:lnTo>
                  <a:lnTo>
                    <a:pt x="4934" y="17460"/>
                  </a:lnTo>
                  <a:lnTo>
                    <a:pt x="5055" y="17500"/>
                  </a:lnTo>
                  <a:lnTo>
                    <a:pt x="5357" y="17500"/>
                  </a:lnTo>
                  <a:lnTo>
                    <a:pt x="5478" y="17460"/>
                  </a:lnTo>
                  <a:lnTo>
                    <a:pt x="5579" y="17400"/>
                  </a:lnTo>
                  <a:lnTo>
                    <a:pt x="5679" y="17319"/>
                  </a:lnTo>
                  <a:lnTo>
                    <a:pt x="5740" y="17218"/>
                  </a:lnTo>
                  <a:lnTo>
                    <a:pt x="5780" y="17097"/>
                  </a:lnTo>
                  <a:lnTo>
                    <a:pt x="5820" y="16997"/>
                  </a:lnTo>
                  <a:lnTo>
                    <a:pt x="5820" y="16876"/>
                  </a:lnTo>
                  <a:lnTo>
                    <a:pt x="5820" y="16755"/>
                  </a:lnTo>
                  <a:lnTo>
                    <a:pt x="5780" y="16634"/>
                  </a:lnTo>
                  <a:lnTo>
                    <a:pt x="5740" y="16534"/>
                  </a:lnTo>
                  <a:lnTo>
                    <a:pt x="5679" y="16433"/>
                  </a:lnTo>
                  <a:lnTo>
                    <a:pt x="5579" y="16352"/>
                  </a:lnTo>
                  <a:lnTo>
                    <a:pt x="5478" y="16272"/>
                  </a:lnTo>
                  <a:lnTo>
                    <a:pt x="5357" y="16232"/>
                  </a:lnTo>
                  <a:close/>
                  <a:moveTo>
                    <a:pt x="22595" y="16977"/>
                  </a:moveTo>
                  <a:lnTo>
                    <a:pt x="22474" y="16997"/>
                  </a:lnTo>
                  <a:lnTo>
                    <a:pt x="22373" y="17037"/>
                  </a:lnTo>
                  <a:lnTo>
                    <a:pt x="22293" y="17077"/>
                  </a:lnTo>
                  <a:lnTo>
                    <a:pt x="22212" y="17158"/>
                  </a:lnTo>
                  <a:lnTo>
                    <a:pt x="22172" y="17238"/>
                  </a:lnTo>
                  <a:lnTo>
                    <a:pt x="22132" y="17319"/>
                  </a:lnTo>
                  <a:lnTo>
                    <a:pt x="22091" y="17420"/>
                  </a:lnTo>
                  <a:lnTo>
                    <a:pt x="22091" y="17520"/>
                  </a:lnTo>
                  <a:lnTo>
                    <a:pt x="22091" y="17621"/>
                  </a:lnTo>
                  <a:lnTo>
                    <a:pt x="22132" y="17702"/>
                  </a:lnTo>
                  <a:lnTo>
                    <a:pt x="22172" y="17802"/>
                  </a:lnTo>
                  <a:lnTo>
                    <a:pt x="22212" y="17883"/>
                  </a:lnTo>
                  <a:lnTo>
                    <a:pt x="22293" y="17943"/>
                  </a:lnTo>
                  <a:lnTo>
                    <a:pt x="22373" y="18004"/>
                  </a:lnTo>
                  <a:lnTo>
                    <a:pt x="22474" y="18024"/>
                  </a:lnTo>
                  <a:lnTo>
                    <a:pt x="22595" y="18044"/>
                  </a:lnTo>
                  <a:lnTo>
                    <a:pt x="22715" y="18024"/>
                  </a:lnTo>
                  <a:lnTo>
                    <a:pt x="22836" y="18004"/>
                  </a:lnTo>
                  <a:lnTo>
                    <a:pt x="22917" y="17943"/>
                  </a:lnTo>
                  <a:lnTo>
                    <a:pt x="22977" y="17883"/>
                  </a:lnTo>
                  <a:lnTo>
                    <a:pt x="23038" y="17802"/>
                  </a:lnTo>
                  <a:lnTo>
                    <a:pt x="23078" y="17702"/>
                  </a:lnTo>
                  <a:lnTo>
                    <a:pt x="23098" y="17621"/>
                  </a:lnTo>
                  <a:lnTo>
                    <a:pt x="23118" y="17520"/>
                  </a:lnTo>
                  <a:lnTo>
                    <a:pt x="23098" y="17420"/>
                  </a:lnTo>
                  <a:lnTo>
                    <a:pt x="23078" y="17319"/>
                  </a:lnTo>
                  <a:lnTo>
                    <a:pt x="23038" y="17238"/>
                  </a:lnTo>
                  <a:lnTo>
                    <a:pt x="22977" y="17158"/>
                  </a:lnTo>
                  <a:lnTo>
                    <a:pt x="22917" y="17077"/>
                  </a:lnTo>
                  <a:lnTo>
                    <a:pt x="22836" y="17037"/>
                  </a:lnTo>
                  <a:lnTo>
                    <a:pt x="22715" y="16997"/>
                  </a:lnTo>
                  <a:lnTo>
                    <a:pt x="22595" y="16977"/>
                  </a:lnTo>
                  <a:close/>
                  <a:moveTo>
                    <a:pt x="26099" y="17259"/>
                  </a:moveTo>
                  <a:lnTo>
                    <a:pt x="25937" y="17279"/>
                  </a:lnTo>
                  <a:lnTo>
                    <a:pt x="25776" y="17339"/>
                  </a:lnTo>
                  <a:lnTo>
                    <a:pt x="25696" y="17379"/>
                  </a:lnTo>
                  <a:lnTo>
                    <a:pt x="25635" y="17440"/>
                  </a:lnTo>
                  <a:lnTo>
                    <a:pt x="25535" y="17581"/>
                  </a:lnTo>
                  <a:lnTo>
                    <a:pt x="25474" y="17722"/>
                  </a:lnTo>
                  <a:lnTo>
                    <a:pt x="25454" y="17883"/>
                  </a:lnTo>
                  <a:lnTo>
                    <a:pt x="25474" y="18004"/>
                  </a:lnTo>
                  <a:lnTo>
                    <a:pt x="25494" y="18125"/>
                  </a:lnTo>
                  <a:lnTo>
                    <a:pt x="25555" y="18225"/>
                  </a:lnTo>
                  <a:lnTo>
                    <a:pt x="25635" y="18306"/>
                  </a:lnTo>
                  <a:lnTo>
                    <a:pt x="25696" y="18386"/>
                  </a:lnTo>
                  <a:lnTo>
                    <a:pt x="25797" y="18427"/>
                  </a:lnTo>
                  <a:lnTo>
                    <a:pt x="25877" y="18467"/>
                  </a:lnTo>
                  <a:lnTo>
                    <a:pt x="25978" y="18487"/>
                  </a:lnTo>
                  <a:lnTo>
                    <a:pt x="26078" y="18507"/>
                  </a:lnTo>
                  <a:lnTo>
                    <a:pt x="26179" y="18487"/>
                  </a:lnTo>
                  <a:lnTo>
                    <a:pt x="26280" y="18467"/>
                  </a:lnTo>
                  <a:lnTo>
                    <a:pt x="26360" y="18406"/>
                  </a:lnTo>
                  <a:lnTo>
                    <a:pt x="26501" y="18326"/>
                  </a:lnTo>
                  <a:lnTo>
                    <a:pt x="26582" y="18185"/>
                  </a:lnTo>
                  <a:lnTo>
                    <a:pt x="26602" y="18185"/>
                  </a:lnTo>
                  <a:lnTo>
                    <a:pt x="26683" y="18024"/>
                  </a:lnTo>
                  <a:lnTo>
                    <a:pt x="26703" y="17863"/>
                  </a:lnTo>
                  <a:lnTo>
                    <a:pt x="26703" y="17782"/>
                  </a:lnTo>
                  <a:lnTo>
                    <a:pt x="26703" y="17702"/>
                  </a:lnTo>
                  <a:lnTo>
                    <a:pt x="26662" y="17621"/>
                  </a:lnTo>
                  <a:lnTo>
                    <a:pt x="26622" y="17561"/>
                  </a:lnTo>
                  <a:lnTo>
                    <a:pt x="26521" y="17420"/>
                  </a:lnTo>
                  <a:lnTo>
                    <a:pt x="26401" y="17339"/>
                  </a:lnTo>
                  <a:lnTo>
                    <a:pt x="26260" y="17259"/>
                  </a:lnTo>
                  <a:close/>
                  <a:moveTo>
                    <a:pt x="16312" y="14862"/>
                  </a:moveTo>
                  <a:lnTo>
                    <a:pt x="16412" y="15043"/>
                  </a:lnTo>
                  <a:lnTo>
                    <a:pt x="16533" y="15225"/>
                  </a:lnTo>
                  <a:lnTo>
                    <a:pt x="16694" y="15386"/>
                  </a:lnTo>
                  <a:lnTo>
                    <a:pt x="16876" y="15547"/>
                  </a:lnTo>
                  <a:lnTo>
                    <a:pt x="17218" y="15849"/>
                  </a:lnTo>
                  <a:lnTo>
                    <a:pt x="17480" y="16050"/>
                  </a:lnTo>
                  <a:lnTo>
                    <a:pt x="17923" y="16433"/>
                  </a:lnTo>
                  <a:lnTo>
                    <a:pt x="18386" y="16775"/>
                  </a:lnTo>
                  <a:lnTo>
                    <a:pt x="18849" y="17138"/>
                  </a:lnTo>
                  <a:lnTo>
                    <a:pt x="19353" y="17440"/>
                  </a:lnTo>
                  <a:lnTo>
                    <a:pt x="19030" y="17681"/>
                  </a:lnTo>
                  <a:lnTo>
                    <a:pt x="17903" y="18447"/>
                  </a:lnTo>
                  <a:lnTo>
                    <a:pt x="16896" y="19111"/>
                  </a:lnTo>
                  <a:lnTo>
                    <a:pt x="16735" y="19212"/>
                  </a:lnTo>
                  <a:lnTo>
                    <a:pt x="16614" y="19333"/>
                  </a:lnTo>
                  <a:lnTo>
                    <a:pt x="16352" y="19574"/>
                  </a:lnTo>
                  <a:lnTo>
                    <a:pt x="16332" y="19474"/>
                  </a:lnTo>
                  <a:lnTo>
                    <a:pt x="16292" y="19393"/>
                  </a:lnTo>
                  <a:lnTo>
                    <a:pt x="16191" y="19232"/>
                  </a:lnTo>
                  <a:lnTo>
                    <a:pt x="16030" y="19071"/>
                  </a:lnTo>
                  <a:lnTo>
                    <a:pt x="15889" y="18930"/>
                  </a:lnTo>
                  <a:lnTo>
                    <a:pt x="15325" y="18467"/>
                  </a:lnTo>
                  <a:lnTo>
                    <a:pt x="14741" y="18004"/>
                  </a:lnTo>
                  <a:lnTo>
                    <a:pt x="14258" y="17621"/>
                  </a:lnTo>
                  <a:lnTo>
                    <a:pt x="13774" y="17259"/>
                  </a:lnTo>
                  <a:lnTo>
                    <a:pt x="12768" y="16574"/>
                  </a:lnTo>
                  <a:lnTo>
                    <a:pt x="12969" y="16453"/>
                  </a:lnTo>
                  <a:lnTo>
                    <a:pt x="13170" y="16352"/>
                  </a:lnTo>
                  <a:lnTo>
                    <a:pt x="13835" y="16010"/>
                  </a:lnTo>
                  <a:lnTo>
                    <a:pt x="14479" y="15688"/>
                  </a:lnTo>
                  <a:lnTo>
                    <a:pt x="15144" y="15366"/>
                  </a:lnTo>
                  <a:lnTo>
                    <a:pt x="15829" y="15064"/>
                  </a:lnTo>
                  <a:lnTo>
                    <a:pt x="16312" y="14862"/>
                  </a:lnTo>
                  <a:close/>
                  <a:moveTo>
                    <a:pt x="3666" y="18789"/>
                  </a:moveTo>
                  <a:lnTo>
                    <a:pt x="3565" y="18809"/>
                  </a:lnTo>
                  <a:lnTo>
                    <a:pt x="3464" y="18829"/>
                  </a:lnTo>
                  <a:lnTo>
                    <a:pt x="3384" y="18890"/>
                  </a:lnTo>
                  <a:lnTo>
                    <a:pt x="3323" y="18950"/>
                  </a:lnTo>
                  <a:lnTo>
                    <a:pt x="3263" y="19031"/>
                  </a:lnTo>
                  <a:lnTo>
                    <a:pt x="3222" y="19111"/>
                  </a:lnTo>
                  <a:lnTo>
                    <a:pt x="3202" y="19192"/>
                  </a:lnTo>
                  <a:lnTo>
                    <a:pt x="3202" y="19292"/>
                  </a:lnTo>
                  <a:lnTo>
                    <a:pt x="3202" y="19373"/>
                  </a:lnTo>
                  <a:lnTo>
                    <a:pt x="3222" y="19474"/>
                  </a:lnTo>
                  <a:lnTo>
                    <a:pt x="3263" y="19554"/>
                  </a:lnTo>
                  <a:lnTo>
                    <a:pt x="3323" y="19615"/>
                  </a:lnTo>
                  <a:lnTo>
                    <a:pt x="3384" y="19675"/>
                  </a:lnTo>
                  <a:lnTo>
                    <a:pt x="3464" y="19735"/>
                  </a:lnTo>
                  <a:lnTo>
                    <a:pt x="3565" y="19756"/>
                  </a:lnTo>
                  <a:lnTo>
                    <a:pt x="3666" y="19776"/>
                  </a:lnTo>
                  <a:lnTo>
                    <a:pt x="3786" y="19756"/>
                  </a:lnTo>
                  <a:lnTo>
                    <a:pt x="3887" y="19735"/>
                  </a:lnTo>
                  <a:lnTo>
                    <a:pt x="3968" y="19675"/>
                  </a:lnTo>
                  <a:lnTo>
                    <a:pt x="4028" y="19615"/>
                  </a:lnTo>
                  <a:lnTo>
                    <a:pt x="4088" y="19554"/>
                  </a:lnTo>
                  <a:lnTo>
                    <a:pt x="4129" y="19474"/>
                  </a:lnTo>
                  <a:lnTo>
                    <a:pt x="4149" y="19373"/>
                  </a:lnTo>
                  <a:lnTo>
                    <a:pt x="4149" y="19292"/>
                  </a:lnTo>
                  <a:lnTo>
                    <a:pt x="4149" y="19192"/>
                  </a:lnTo>
                  <a:lnTo>
                    <a:pt x="4129" y="19111"/>
                  </a:lnTo>
                  <a:lnTo>
                    <a:pt x="4088" y="19031"/>
                  </a:lnTo>
                  <a:lnTo>
                    <a:pt x="4028" y="18950"/>
                  </a:lnTo>
                  <a:lnTo>
                    <a:pt x="3968" y="18890"/>
                  </a:lnTo>
                  <a:lnTo>
                    <a:pt x="3887" y="18829"/>
                  </a:lnTo>
                  <a:lnTo>
                    <a:pt x="3786" y="18809"/>
                  </a:lnTo>
                  <a:lnTo>
                    <a:pt x="3666" y="18789"/>
                  </a:lnTo>
                  <a:close/>
                  <a:moveTo>
                    <a:pt x="5941" y="20460"/>
                  </a:moveTo>
                  <a:lnTo>
                    <a:pt x="5840" y="20501"/>
                  </a:lnTo>
                  <a:lnTo>
                    <a:pt x="5720" y="20541"/>
                  </a:lnTo>
                  <a:lnTo>
                    <a:pt x="5599" y="20642"/>
                  </a:lnTo>
                  <a:lnTo>
                    <a:pt x="5518" y="20763"/>
                  </a:lnTo>
                  <a:lnTo>
                    <a:pt x="5458" y="20903"/>
                  </a:lnTo>
                  <a:lnTo>
                    <a:pt x="5438" y="21065"/>
                  </a:lnTo>
                  <a:lnTo>
                    <a:pt x="5438" y="21165"/>
                  </a:lnTo>
                  <a:lnTo>
                    <a:pt x="5478" y="21286"/>
                  </a:lnTo>
                  <a:lnTo>
                    <a:pt x="5538" y="21387"/>
                  </a:lnTo>
                  <a:lnTo>
                    <a:pt x="5599" y="21467"/>
                  </a:lnTo>
                  <a:lnTo>
                    <a:pt x="5720" y="21568"/>
                  </a:lnTo>
                  <a:lnTo>
                    <a:pt x="5860" y="21628"/>
                  </a:lnTo>
                  <a:lnTo>
                    <a:pt x="6022" y="21649"/>
                  </a:lnTo>
                  <a:lnTo>
                    <a:pt x="6183" y="21628"/>
                  </a:lnTo>
                  <a:lnTo>
                    <a:pt x="6243" y="21608"/>
                  </a:lnTo>
                  <a:lnTo>
                    <a:pt x="6384" y="21548"/>
                  </a:lnTo>
                  <a:lnTo>
                    <a:pt x="6505" y="21467"/>
                  </a:lnTo>
                  <a:lnTo>
                    <a:pt x="6565" y="21367"/>
                  </a:lnTo>
                  <a:lnTo>
                    <a:pt x="6626" y="21266"/>
                  </a:lnTo>
                  <a:lnTo>
                    <a:pt x="6646" y="21165"/>
                  </a:lnTo>
                  <a:lnTo>
                    <a:pt x="6666" y="21065"/>
                  </a:lnTo>
                  <a:lnTo>
                    <a:pt x="6646" y="20903"/>
                  </a:lnTo>
                  <a:lnTo>
                    <a:pt x="6585" y="20763"/>
                  </a:lnTo>
                  <a:lnTo>
                    <a:pt x="6525" y="20682"/>
                  </a:lnTo>
                  <a:lnTo>
                    <a:pt x="6444" y="20601"/>
                  </a:lnTo>
                  <a:lnTo>
                    <a:pt x="6344" y="20541"/>
                  </a:lnTo>
                  <a:lnTo>
                    <a:pt x="6243" y="20501"/>
                  </a:lnTo>
                  <a:lnTo>
                    <a:pt x="6183" y="20481"/>
                  </a:lnTo>
                  <a:lnTo>
                    <a:pt x="6062" y="20460"/>
                  </a:lnTo>
                  <a:close/>
                  <a:moveTo>
                    <a:pt x="18728" y="18789"/>
                  </a:moveTo>
                  <a:lnTo>
                    <a:pt x="18708" y="19011"/>
                  </a:lnTo>
                  <a:lnTo>
                    <a:pt x="18708" y="19212"/>
                  </a:lnTo>
                  <a:lnTo>
                    <a:pt x="18748" y="19635"/>
                  </a:lnTo>
                  <a:lnTo>
                    <a:pt x="18769" y="20158"/>
                  </a:lnTo>
                  <a:lnTo>
                    <a:pt x="18809" y="20400"/>
                  </a:lnTo>
                  <a:lnTo>
                    <a:pt x="18869" y="20642"/>
                  </a:lnTo>
                  <a:lnTo>
                    <a:pt x="18265" y="20944"/>
                  </a:lnTo>
                  <a:lnTo>
                    <a:pt x="17661" y="21246"/>
                  </a:lnTo>
                  <a:lnTo>
                    <a:pt x="16513" y="21890"/>
                  </a:lnTo>
                  <a:lnTo>
                    <a:pt x="15285" y="22555"/>
                  </a:lnTo>
                  <a:lnTo>
                    <a:pt x="15265" y="22172"/>
                  </a:lnTo>
                  <a:lnTo>
                    <a:pt x="15245" y="21790"/>
                  </a:lnTo>
                  <a:lnTo>
                    <a:pt x="15184" y="21024"/>
                  </a:lnTo>
                  <a:lnTo>
                    <a:pt x="15164" y="20481"/>
                  </a:lnTo>
                  <a:lnTo>
                    <a:pt x="15104" y="19917"/>
                  </a:lnTo>
                  <a:lnTo>
                    <a:pt x="15083" y="19735"/>
                  </a:lnTo>
                  <a:lnTo>
                    <a:pt x="15083" y="19735"/>
                  </a:lnTo>
                  <a:lnTo>
                    <a:pt x="15204" y="19836"/>
                  </a:lnTo>
                  <a:lnTo>
                    <a:pt x="15305" y="19917"/>
                  </a:lnTo>
                  <a:lnTo>
                    <a:pt x="15446" y="20017"/>
                  </a:lnTo>
                  <a:lnTo>
                    <a:pt x="15587" y="20098"/>
                  </a:lnTo>
                  <a:lnTo>
                    <a:pt x="15748" y="20138"/>
                  </a:lnTo>
                  <a:lnTo>
                    <a:pt x="15889" y="20158"/>
                  </a:lnTo>
                  <a:lnTo>
                    <a:pt x="15969" y="20158"/>
                  </a:lnTo>
                  <a:lnTo>
                    <a:pt x="16030" y="20138"/>
                  </a:lnTo>
                  <a:lnTo>
                    <a:pt x="16110" y="20118"/>
                  </a:lnTo>
                  <a:lnTo>
                    <a:pt x="16171" y="20078"/>
                  </a:lnTo>
                  <a:lnTo>
                    <a:pt x="16231" y="20017"/>
                  </a:lnTo>
                  <a:lnTo>
                    <a:pt x="16272" y="19937"/>
                  </a:lnTo>
                  <a:lnTo>
                    <a:pt x="16674" y="19856"/>
                  </a:lnTo>
                  <a:lnTo>
                    <a:pt x="16876" y="19796"/>
                  </a:lnTo>
                  <a:lnTo>
                    <a:pt x="17057" y="19715"/>
                  </a:lnTo>
                  <a:lnTo>
                    <a:pt x="17379" y="19574"/>
                  </a:lnTo>
                  <a:lnTo>
                    <a:pt x="17661" y="19413"/>
                  </a:lnTo>
                  <a:lnTo>
                    <a:pt x="18265" y="19071"/>
                  </a:lnTo>
                  <a:lnTo>
                    <a:pt x="18728" y="18789"/>
                  </a:lnTo>
                  <a:close/>
                  <a:moveTo>
                    <a:pt x="17701" y="1189"/>
                  </a:moveTo>
                  <a:lnTo>
                    <a:pt x="18305" y="1229"/>
                  </a:lnTo>
                  <a:lnTo>
                    <a:pt x="18910" y="1290"/>
                  </a:lnTo>
                  <a:lnTo>
                    <a:pt x="19514" y="1370"/>
                  </a:lnTo>
                  <a:lnTo>
                    <a:pt x="20259" y="1531"/>
                  </a:lnTo>
                  <a:lnTo>
                    <a:pt x="20964" y="1733"/>
                  </a:lnTo>
                  <a:lnTo>
                    <a:pt x="21688" y="1974"/>
                  </a:lnTo>
                  <a:lnTo>
                    <a:pt x="22373" y="2236"/>
                  </a:lnTo>
                  <a:lnTo>
                    <a:pt x="23038" y="2558"/>
                  </a:lnTo>
                  <a:lnTo>
                    <a:pt x="23702" y="2921"/>
                  </a:lnTo>
                  <a:lnTo>
                    <a:pt x="24326" y="3324"/>
                  </a:lnTo>
                  <a:lnTo>
                    <a:pt x="24951" y="3746"/>
                  </a:lnTo>
                  <a:lnTo>
                    <a:pt x="25535" y="4210"/>
                  </a:lnTo>
                  <a:lnTo>
                    <a:pt x="26078" y="4693"/>
                  </a:lnTo>
                  <a:lnTo>
                    <a:pt x="26622" y="5216"/>
                  </a:lnTo>
                  <a:lnTo>
                    <a:pt x="27126" y="5780"/>
                  </a:lnTo>
                  <a:lnTo>
                    <a:pt x="27589" y="6364"/>
                  </a:lnTo>
                  <a:lnTo>
                    <a:pt x="28032" y="6968"/>
                  </a:lnTo>
                  <a:lnTo>
                    <a:pt x="28414" y="7593"/>
                  </a:lnTo>
                  <a:lnTo>
                    <a:pt x="28777" y="8257"/>
                  </a:lnTo>
                  <a:lnTo>
                    <a:pt x="28978" y="8620"/>
                  </a:lnTo>
                  <a:lnTo>
                    <a:pt x="29139" y="9002"/>
                  </a:lnTo>
                  <a:lnTo>
                    <a:pt x="29300" y="9385"/>
                  </a:lnTo>
                  <a:lnTo>
                    <a:pt x="29441" y="9767"/>
                  </a:lnTo>
                  <a:lnTo>
                    <a:pt x="29562" y="10150"/>
                  </a:lnTo>
                  <a:lnTo>
                    <a:pt x="29683" y="10553"/>
                  </a:lnTo>
                  <a:lnTo>
                    <a:pt x="29784" y="10956"/>
                  </a:lnTo>
                  <a:lnTo>
                    <a:pt x="29884" y="11338"/>
                  </a:lnTo>
                  <a:lnTo>
                    <a:pt x="29965" y="11741"/>
                  </a:lnTo>
                  <a:lnTo>
                    <a:pt x="30025" y="12144"/>
                  </a:lnTo>
                  <a:lnTo>
                    <a:pt x="30086" y="12567"/>
                  </a:lnTo>
                  <a:lnTo>
                    <a:pt x="30126" y="12969"/>
                  </a:lnTo>
                  <a:lnTo>
                    <a:pt x="30146" y="13372"/>
                  </a:lnTo>
                  <a:lnTo>
                    <a:pt x="30166" y="13795"/>
                  </a:lnTo>
                  <a:lnTo>
                    <a:pt x="30166" y="14198"/>
                  </a:lnTo>
                  <a:lnTo>
                    <a:pt x="30146" y="14600"/>
                  </a:lnTo>
                  <a:lnTo>
                    <a:pt x="30126" y="15023"/>
                  </a:lnTo>
                  <a:lnTo>
                    <a:pt x="30086" y="15426"/>
                  </a:lnTo>
                  <a:lnTo>
                    <a:pt x="30046" y="15829"/>
                  </a:lnTo>
                  <a:lnTo>
                    <a:pt x="29985" y="16232"/>
                  </a:lnTo>
                  <a:lnTo>
                    <a:pt x="29905" y="16654"/>
                  </a:lnTo>
                  <a:lnTo>
                    <a:pt x="29824" y="17037"/>
                  </a:lnTo>
                  <a:lnTo>
                    <a:pt x="29723" y="17440"/>
                  </a:lnTo>
                  <a:lnTo>
                    <a:pt x="29602" y="17843"/>
                  </a:lnTo>
                  <a:lnTo>
                    <a:pt x="29482" y="18225"/>
                  </a:lnTo>
                  <a:lnTo>
                    <a:pt x="29361" y="18628"/>
                  </a:lnTo>
                  <a:lnTo>
                    <a:pt x="29200" y="19011"/>
                  </a:lnTo>
                  <a:lnTo>
                    <a:pt x="29039" y="19373"/>
                  </a:lnTo>
                  <a:lnTo>
                    <a:pt x="28878" y="19756"/>
                  </a:lnTo>
                  <a:lnTo>
                    <a:pt x="28696" y="20118"/>
                  </a:lnTo>
                  <a:lnTo>
                    <a:pt x="28495" y="20481"/>
                  </a:lnTo>
                  <a:lnTo>
                    <a:pt x="28294" y="20843"/>
                  </a:lnTo>
                  <a:lnTo>
                    <a:pt x="28032" y="21246"/>
                  </a:lnTo>
                  <a:lnTo>
                    <a:pt x="27750" y="21649"/>
                  </a:lnTo>
                  <a:lnTo>
                    <a:pt x="27569" y="21387"/>
                  </a:lnTo>
                  <a:lnTo>
                    <a:pt x="27347" y="21125"/>
                  </a:lnTo>
                  <a:lnTo>
                    <a:pt x="27105" y="20883"/>
                  </a:lnTo>
                  <a:lnTo>
                    <a:pt x="26844" y="20682"/>
                  </a:lnTo>
                  <a:lnTo>
                    <a:pt x="26562" y="20481"/>
                  </a:lnTo>
                  <a:lnTo>
                    <a:pt x="26260" y="20319"/>
                  </a:lnTo>
                  <a:lnTo>
                    <a:pt x="25958" y="20158"/>
                  </a:lnTo>
                  <a:lnTo>
                    <a:pt x="25635" y="20017"/>
                  </a:lnTo>
                  <a:lnTo>
                    <a:pt x="25313" y="19917"/>
                  </a:lnTo>
                  <a:lnTo>
                    <a:pt x="24971" y="19816"/>
                  </a:lnTo>
                  <a:lnTo>
                    <a:pt x="24649" y="19735"/>
                  </a:lnTo>
                  <a:lnTo>
                    <a:pt x="24306" y="19675"/>
                  </a:lnTo>
                  <a:lnTo>
                    <a:pt x="23964" y="19615"/>
                  </a:lnTo>
                  <a:lnTo>
                    <a:pt x="23622" y="19595"/>
                  </a:lnTo>
                  <a:lnTo>
                    <a:pt x="23299" y="19574"/>
                  </a:lnTo>
                  <a:lnTo>
                    <a:pt x="22575" y="19574"/>
                  </a:lnTo>
                  <a:lnTo>
                    <a:pt x="22172" y="19615"/>
                  </a:lnTo>
                  <a:lnTo>
                    <a:pt x="21789" y="19675"/>
                  </a:lnTo>
                  <a:lnTo>
                    <a:pt x="21386" y="19756"/>
                  </a:lnTo>
                  <a:lnTo>
                    <a:pt x="21004" y="19856"/>
                  </a:lnTo>
                  <a:lnTo>
                    <a:pt x="20621" y="19957"/>
                  </a:lnTo>
                  <a:lnTo>
                    <a:pt x="20259" y="20078"/>
                  </a:lnTo>
                  <a:lnTo>
                    <a:pt x="19876" y="20219"/>
                  </a:lnTo>
                  <a:lnTo>
                    <a:pt x="19836" y="19856"/>
                  </a:lnTo>
                  <a:lnTo>
                    <a:pt x="19775" y="19494"/>
                  </a:lnTo>
                  <a:lnTo>
                    <a:pt x="19755" y="19192"/>
                  </a:lnTo>
                  <a:lnTo>
                    <a:pt x="19695" y="18910"/>
                  </a:lnTo>
                  <a:lnTo>
                    <a:pt x="19634" y="18628"/>
                  </a:lnTo>
                  <a:lnTo>
                    <a:pt x="19574" y="18487"/>
                  </a:lnTo>
                  <a:lnTo>
                    <a:pt x="19514" y="18346"/>
                  </a:lnTo>
                  <a:lnTo>
                    <a:pt x="19494" y="18306"/>
                  </a:lnTo>
                  <a:lnTo>
                    <a:pt x="19997" y="17963"/>
                  </a:lnTo>
                  <a:lnTo>
                    <a:pt x="20239" y="17782"/>
                  </a:lnTo>
                  <a:lnTo>
                    <a:pt x="20460" y="17581"/>
                  </a:lnTo>
                  <a:lnTo>
                    <a:pt x="20541" y="17500"/>
                  </a:lnTo>
                  <a:lnTo>
                    <a:pt x="20581" y="17400"/>
                  </a:lnTo>
                  <a:lnTo>
                    <a:pt x="20581" y="17299"/>
                  </a:lnTo>
                  <a:lnTo>
                    <a:pt x="20561" y="17218"/>
                  </a:lnTo>
                  <a:lnTo>
                    <a:pt x="20521" y="17118"/>
                  </a:lnTo>
                  <a:lnTo>
                    <a:pt x="20460" y="17057"/>
                  </a:lnTo>
                  <a:lnTo>
                    <a:pt x="20380" y="16997"/>
                  </a:lnTo>
                  <a:lnTo>
                    <a:pt x="20279" y="16977"/>
                  </a:lnTo>
                  <a:lnTo>
                    <a:pt x="20218" y="16896"/>
                  </a:lnTo>
                  <a:lnTo>
                    <a:pt x="20138" y="16816"/>
                  </a:lnTo>
                  <a:lnTo>
                    <a:pt x="19614" y="16433"/>
                  </a:lnTo>
                  <a:lnTo>
                    <a:pt x="19091" y="16070"/>
                  </a:lnTo>
                  <a:lnTo>
                    <a:pt x="18547" y="15688"/>
                  </a:lnTo>
                  <a:lnTo>
                    <a:pt x="18044" y="15305"/>
                  </a:lnTo>
                  <a:lnTo>
                    <a:pt x="17621" y="14903"/>
                  </a:lnTo>
                  <a:lnTo>
                    <a:pt x="17299" y="14641"/>
                  </a:lnTo>
                  <a:lnTo>
                    <a:pt x="17117" y="14520"/>
                  </a:lnTo>
                  <a:lnTo>
                    <a:pt x="16956" y="14419"/>
                  </a:lnTo>
                  <a:lnTo>
                    <a:pt x="16956" y="14399"/>
                  </a:lnTo>
                  <a:lnTo>
                    <a:pt x="16996" y="14339"/>
                  </a:lnTo>
                  <a:lnTo>
                    <a:pt x="16996" y="14278"/>
                  </a:lnTo>
                  <a:lnTo>
                    <a:pt x="16996" y="14218"/>
                  </a:lnTo>
                  <a:lnTo>
                    <a:pt x="16976" y="14157"/>
                  </a:lnTo>
                  <a:lnTo>
                    <a:pt x="16936" y="14097"/>
                  </a:lnTo>
                  <a:lnTo>
                    <a:pt x="16896" y="14057"/>
                  </a:lnTo>
                  <a:lnTo>
                    <a:pt x="16856" y="14016"/>
                  </a:lnTo>
                  <a:lnTo>
                    <a:pt x="16795" y="13976"/>
                  </a:lnTo>
                  <a:lnTo>
                    <a:pt x="16614" y="13956"/>
                  </a:lnTo>
                  <a:lnTo>
                    <a:pt x="16453" y="13956"/>
                  </a:lnTo>
                  <a:lnTo>
                    <a:pt x="16292" y="13976"/>
                  </a:lnTo>
                  <a:lnTo>
                    <a:pt x="16131" y="14037"/>
                  </a:lnTo>
                  <a:lnTo>
                    <a:pt x="15808" y="14157"/>
                  </a:lnTo>
                  <a:lnTo>
                    <a:pt x="15506" y="14278"/>
                  </a:lnTo>
                  <a:lnTo>
                    <a:pt x="14842" y="14580"/>
                  </a:lnTo>
                  <a:lnTo>
                    <a:pt x="14197" y="14882"/>
                  </a:lnTo>
                  <a:lnTo>
                    <a:pt x="13855" y="15043"/>
                  </a:lnTo>
                  <a:lnTo>
                    <a:pt x="13533" y="15225"/>
                  </a:lnTo>
                  <a:lnTo>
                    <a:pt x="12909" y="15607"/>
                  </a:lnTo>
                  <a:lnTo>
                    <a:pt x="12687" y="15728"/>
                  </a:lnTo>
                  <a:lnTo>
                    <a:pt x="12466" y="15869"/>
                  </a:lnTo>
                  <a:lnTo>
                    <a:pt x="12264" y="16030"/>
                  </a:lnTo>
                  <a:lnTo>
                    <a:pt x="12184" y="16131"/>
                  </a:lnTo>
                  <a:lnTo>
                    <a:pt x="12103" y="16232"/>
                  </a:lnTo>
                  <a:lnTo>
                    <a:pt x="11942" y="16232"/>
                  </a:lnTo>
                  <a:lnTo>
                    <a:pt x="11861" y="16272"/>
                  </a:lnTo>
                  <a:lnTo>
                    <a:pt x="11781" y="16292"/>
                  </a:lnTo>
                  <a:lnTo>
                    <a:pt x="11237" y="16654"/>
                  </a:lnTo>
                  <a:lnTo>
                    <a:pt x="10693" y="17037"/>
                  </a:lnTo>
                  <a:lnTo>
                    <a:pt x="10170" y="17440"/>
                  </a:lnTo>
                  <a:lnTo>
                    <a:pt x="9666" y="17843"/>
                  </a:lnTo>
                  <a:lnTo>
                    <a:pt x="9163" y="18286"/>
                  </a:lnTo>
                  <a:lnTo>
                    <a:pt x="8901" y="18527"/>
                  </a:lnTo>
                  <a:lnTo>
                    <a:pt x="8639" y="18769"/>
                  </a:lnTo>
                  <a:lnTo>
                    <a:pt x="8398" y="19031"/>
                  </a:lnTo>
                  <a:lnTo>
                    <a:pt x="8196" y="19292"/>
                  </a:lnTo>
                  <a:lnTo>
                    <a:pt x="7995" y="19574"/>
                  </a:lnTo>
                  <a:lnTo>
                    <a:pt x="7854" y="19876"/>
                  </a:lnTo>
                  <a:lnTo>
                    <a:pt x="7814" y="19997"/>
                  </a:lnTo>
                  <a:lnTo>
                    <a:pt x="7834" y="20098"/>
                  </a:lnTo>
                  <a:lnTo>
                    <a:pt x="7854" y="20199"/>
                  </a:lnTo>
                  <a:lnTo>
                    <a:pt x="7915" y="20279"/>
                  </a:lnTo>
                  <a:lnTo>
                    <a:pt x="7995" y="20360"/>
                  </a:lnTo>
                  <a:lnTo>
                    <a:pt x="8096" y="20380"/>
                  </a:lnTo>
                  <a:lnTo>
                    <a:pt x="8196" y="20380"/>
                  </a:lnTo>
                  <a:lnTo>
                    <a:pt x="8317" y="20340"/>
                  </a:lnTo>
                  <a:lnTo>
                    <a:pt x="8599" y="20158"/>
                  </a:lnTo>
                  <a:lnTo>
                    <a:pt x="8559" y="20662"/>
                  </a:lnTo>
                  <a:lnTo>
                    <a:pt x="8498" y="21145"/>
                  </a:lnTo>
                  <a:lnTo>
                    <a:pt x="8458" y="21669"/>
                  </a:lnTo>
                  <a:lnTo>
                    <a:pt x="8418" y="22394"/>
                  </a:lnTo>
                  <a:lnTo>
                    <a:pt x="8358" y="23924"/>
                  </a:lnTo>
                  <a:lnTo>
                    <a:pt x="7753" y="23743"/>
                  </a:lnTo>
                  <a:lnTo>
                    <a:pt x="7149" y="23521"/>
                  </a:lnTo>
                  <a:lnTo>
                    <a:pt x="6565" y="23280"/>
                  </a:lnTo>
                  <a:lnTo>
                    <a:pt x="5981" y="22998"/>
                  </a:lnTo>
                  <a:lnTo>
                    <a:pt x="5417" y="22676"/>
                  </a:lnTo>
                  <a:lnTo>
                    <a:pt x="4874" y="22353"/>
                  </a:lnTo>
                  <a:lnTo>
                    <a:pt x="4330" y="22011"/>
                  </a:lnTo>
                  <a:lnTo>
                    <a:pt x="3806" y="21649"/>
                  </a:lnTo>
                  <a:lnTo>
                    <a:pt x="3424" y="21367"/>
                  </a:lnTo>
                  <a:lnTo>
                    <a:pt x="3021" y="21044"/>
                  </a:lnTo>
                  <a:lnTo>
                    <a:pt x="2820" y="20883"/>
                  </a:lnTo>
                  <a:lnTo>
                    <a:pt x="2618" y="20763"/>
                  </a:lnTo>
                  <a:lnTo>
                    <a:pt x="2397" y="20642"/>
                  </a:lnTo>
                  <a:lnTo>
                    <a:pt x="2175" y="20541"/>
                  </a:lnTo>
                  <a:lnTo>
                    <a:pt x="1914" y="19836"/>
                  </a:lnTo>
                  <a:lnTo>
                    <a:pt x="1672" y="19111"/>
                  </a:lnTo>
                  <a:lnTo>
                    <a:pt x="1491" y="18386"/>
                  </a:lnTo>
                  <a:lnTo>
                    <a:pt x="1330" y="17641"/>
                  </a:lnTo>
                  <a:lnTo>
                    <a:pt x="1229" y="16876"/>
                  </a:lnTo>
                  <a:lnTo>
                    <a:pt x="1168" y="16111"/>
                  </a:lnTo>
                  <a:lnTo>
                    <a:pt x="1148" y="15346"/>
                  </a:lnTo>
                  <a:lnTo>
                    <a:pt x="1148" y="14560"/>
                  </a:lnTo>
                  <a:lnTo>
                    <a:pt x="1209" y="13916"/>
                  </a:lnTo>
                  <a:lnTo>
                    <a:pt x="1289" y="13251"/>
                  </a:lnTo>
                  <a:lnTo>
                    <a:pt x="1390" y="12607"/>
                  </a:lnTo>
                  <a:lnTo>
                    <a:pt x="1531" y="11962"/>
                  </a:lnTo>
                  <a:lnTo>
                    <a:pt x="1692" y="11338"/>
                  </a:lnTo>
                  <a:lnTo>
                    <a:pt x="1893" y="10734"/>
                  </a:lnTo>
                  <a:lnTo>
                    <a:pt x="2135" y="10130"/>
                  </a:lnTo>
                  <a:lnTo>
                    <a:pt x="2377" y="9526"/>
                  </a:lnTo>
                  <a:lnTo>
                    <a:pt x="2659" y="8962"/>
                  </a:lnTo>
                  <a:lnTo>
                    <a:pt x="2981" y="8398"/>
                  </a:lnTo>
                  <a:lnTo>
                    <a:pt x="3323" y="7834"/>
                  </a:lnTo>
                  <a:lnTo>
                    <a:pt x="3686" y="7311"/>
                  </a:lnTo>
                  <a:lnTo>
                    <a:pt x="4088" y="6787"/>
                  </a:lnTo>
                  <a:lnTo>
                    <a:pt x="4511" y="6304"/>
                  </a:lnTo>
                  <a:lnTo>
                    <a:pt x="4954" y="5821"/>
                  </a:lnTo>
                  <a:lnTo>
                    <a:pt x="5438" y="5357"/>
                  </a:lnTo>
                  <a:lnTo>
                    <a:pt x="5740" y="5096"/>
                  </a:lnTo>
                  <a:lnTo>
                    <a:pt x="6042" y="4834"/>
                  </a:lnTo>
                  <a:lnTo>
                    <a:pt x="6666" y="4371"/>
                  </a:lnTo>
                  <a:lnTo>
                    <a:pt x="7331" y="3928"/>
                  </a:lnTo>
                  <a:lnTo>
                    <a:pt x="8015" y="3525"/>
                  </a:lnTo>
                  <a:lnTo>
                    <a:pt x="7713" y="3847"/>
                  </a:lnTo>
                  <a:lnTo>
                    <a:pt x="7411" y="4210"/>
                  </a:lnTo>
                  <a:lnTo>
                    <a:pt x="7371" y="4270"/>
                  </a:lnTo>
                  <a:lnTo>
                    <a:pt x="7331" y="4351"/>
                  </a:lnTo>
                  <a:lnTo>
                    <a:pt x="7310" y="4431"/>
                  </a:lnTo>
                  <a:lnTo>
                    <a:pt x="7310" y="4512"/>
                  </a:lnTo>
                  <a:lnTo>
                    <a:pt x="7351" y="4673"/>
                  </a:lnTo>
                  <a:lnTo>
                    <a:pt x="7411" y="4814"/>
                  </a:lnTo>
                  <a:lnTo>
                    <a:pt x="7451" y="4874"/>
                  </a:lnTo>
                  <a:lnTo>
                    <a:pt x="7512" y="4914"/>
                  </a:lnTo>
                  <a:lnTo>
                    <a:pt x="7572" y="4955"/>
                  </a:lnTo>
                  <a:lnTo>
                    <a:pt x="7633" y="4975"/>
                  </a:lnTo>
                  <a:lnTo>
                    <a:pt x="7713" y="4995"/>
                  </a:lnTo>
                  <a:lnTo>
                    <a:pt x="7794" y="4975"/>
                  </a:lnTo>
                  <a:lnTo>
                    <a:pt x="7854" y="4955"/>
                  </a:lnTo>
                  <a:lnTo>
                    <a:pt x="7935" y="4894"/>
                  </a:lnTo>
                  <a:lnTo>
                    <a:pt x="8579" y="4431"/>
                  </a:lnTo>
                  <a:lnTo>
                    <a:pt x="9203" y="3968"/>
                  </a:lnTo>
                  <a:lnTo>
                    <a:pt x="9868" y="3525"/>
                  </a:lnTo>
                  <a:lnTo>
                    <a:pt x="10512" y="3122"/>
                  </a:lnTo>
                  <a:lnTo>
                    <a:pt x="11197" y="2740"/>
                  </a:lnTo>
                  <a:lnTo>
                    <a:pt x="11902" y="2377"/>
                  </a:lnTo>
                  <a:lnTo>
                    <a:pt x="12244" y="2216"/>
                  </a:lnTo>
                  <a:lnTo>
                    <a:pt x="12607" y="2075"/>
                  </a:lnTo>
                  <a:lnTo>
                    <a:pt x="12989" y="1934"/>
                  </a:lnTo>
                  <a:lnTo>
                    <a:pt x="13352" y="1813"/>
                  </a:lnTo>
                  <a:lnTo>
                    <a:pt x="13593" y="1733"/>
                  </a:lnTo>
                  <a:lnTo>
                    <a:pt x="14097" y="1632"/>
                  </a:lnTo>
                  <a:lnTo>
                    <a:pt x="14620" y="1551"/>
                  </a:lnTo>
                  <a:lnTo>
                    <a:pt x="14640" y="1551"/>
                  </a:lnTo>
                  <a:lnTo>
                    <a:pt x="14661" y="1511"/>
                  </a:lnTo>
                  <a:lnTo>
                    <a:pt x="14681" y="1451"/>
                  </a:lnTo>
                  <a:lnTo>
                    <a:pt x="15265" y="1350"/>
                  </a:lnTo>
                  <a:lnTo>
                    <a:pt x="15869" y="1269"/>
                  </a:lnTo>
                  <a:lnTo>
                    <a:pt x="16473" y="1209"/>
                  </a:lnTo>
                  <a:lnTo>
                    <a:pt x="17097" y="1189"/>
                  </a:lnTo>
                  <a:close/>
                  <a:moveTo>
                    <a:pt x="12063" y="17460"/>
                  </a:moveTo>
                  <a:lnTo>
                    <a:pt x="12566" y="17802"/>
                  </a:lnTo>
                  <a:lnTo>
                    <a:pt x="13070" y="18145"/>
                  </a:lnTo>
                  <a:lnTo>
                    <a:pt x="13573" y="18507"/>
                  </a:lnTo>
                  <a:lnTo>
                    <a:pt x="14077" y="18890"/>
                  </a:lnTo>
                  <a:lnTo>
                    <a:pt x="14399" y="19152"/>
                  </a:lnTo>
                  <a:lnTo>
                    <a:pt x="14298" y="19333"/>
                  </a:lnTo>
                  <a:lnTo>
                    <a:pt x="14258" y="19554"/>
                  </a:lnTo>
                  <a:lnTo>
                    <a:pt x="14238" y="19776"/>
                  </a:lnTo>
                  <a:lnTo>
                    <a:pt x="14218" y="19997"/>
                  </a:lnTo>
                  <a:lnTo>
                    <a:pt x="14238" y="20460"/>
                  </a:lnTo>
                  <a:lnTo>
                    <a:pt x="14258" y="20863"/>
                  </a:lnTo>
                  <a:lnTo>
                    <a:pt x="14258" y="21387"/>
                  </a:lnTo>
                  <a:lnTo>
                    <a:pt x="14258" y="21951"/>
                  </a:lnTo>
                  <a:lnTo>
                    <a:pt x="14278" y="22494"/>
                  </a:lnTo>
                  <a:lnTo>
                    <a:pt x="14318" y="22756"/>
                  </a:lnTo>
                  <a:lnTo>
                    <a:pt x="14358" y="23018"/>
                  </a:lnTo>
                  <a:lnTo>
                    <a:pt x="13835" y="23260"/>
                  </a:lnTo>
                  <a:lnTo>
                    <a:pt x="13311" y="23481"/>
                  </a:lnTo>
                  <a:lnTo>
                    <a:pt x="12768" y="23662"/>
                  </a:lnTo>
                  <a:lnTo>
                    <a:pt x="12224" y="23823"/>
                  </a:lnTo>
                  <a:lnTo>
                    <a:pt x="12184" y="23562"/>
                  </a:lnTo>
                  <a:lnTo>
                    <a:pt x="12164" y="23300"/>
                  </a:lnTo>
                  <a:lnTo>
                    <a:pt x="12123" y="23038"/>
                  </a:lnTo>
                  <a:lnTo>
                    <a:pt x="12063" y="22776"/>
                  </a:lnTo>
                  <a:lnTo>
                    <a:pt x="12023" y="22696"/>
                  </a:lnTo>
                  <a:lnTo>
                    <a:pt x="12002" y="22635"/>
                  </a:lnTo>
                  <a:lnTo>
                    <a:pt x="11902" y="22514"/>
                  </a:lnTo>
                  <a:lnTo>
                    <a:pt x="11781" y="22454"/>
                  </a:lnTo>
                  <a:lnTo>
                    <a:pt x="11640" y="22414"/>
                  </a:lnTo>
                  <a:lnTo>
                    <a:pt x="11499" y="22414"/>
                  </a:lnTo>
                  <a:lnTo>
                    <a:pt x="11358" y="22454"/>
                  </a:lnTo>
                  <a:lnTo>
                    <a:pt x="11237" y="22535"/>
                  </a:lnTo>
                  <a:lnTo>
                    <a:pt x="11197" y="22575"/>
                  </a:lnTo>
                  <a:lnTo>
                    <a:pt x="11136" y="22655"/>
                  </a:lnTo>
                  <a:lnTo>
                    <a:pt x="11056" y="22817"/>
                  </a:lnTo>
                  <a:lnTo>
                    <a:pt x="10996" y="22998"/>
                  </a:lnTo>
                  <a:lnTo>
                    <a:pt x="10955" y="23179"/>
                  </a:lnTo>
                  <a:lnTo>
                    <a:pt x="10935" y="23340"/>
                  </a:lnTo>
                  <a:lnTo>
                    <a:pt x="10915" y="23521"/>
                  </a:lnTo>
                  <a:lnTo>
                    <a:pt x="10935" y="23703"/>
                  </a:lnTo>
                  <a:lnTo>
                    <a:pt x="10955" y="24085"/>
                  </a:lnTo>
                  <a:lnTo>
                    <a:pt x="10412" y="24125"/>
                  </a:lnTo>
                  <a:lnTo>
                    <a:pt x="9868" y="24125"/>
                  </a:lnTo>
                  <a:lnTo>
                    <a:pt x="9324" y="24085"/>
                  </a:lnTo>
                  <a:lnTo>
                    <a:pt x="9385" y="21306"/>
                  </a:lnTo>
                  <a:lnTo>
                    <a:pt x="9405" y="20883"/>
                  </a:lnTo>
                  <a:lnTo>
                    <a:pt x="9385" y="20460"/>
                  </a:lnTo>
                  <a:lnTo>
                    <a:pt x="9364" y="20038"/>
                  </a:lnTo>
                  <a:lnTo>
                    <a:pt x="9324" y="19816"/>
                  </a:lnTo>
                  <a:lnTo>
                    <a:pt x="9284" y="19615"/>
                  </a:lnTo>
                  <a:lnTo>
                    <a:pt x="9727" y="19192"/>
                  </a:lnTo>
                  <a:lnTo>
                    <a:pt x="9969" y="18990"/>
                  </a:lnTo>
                  <a:lnTo>
                    <a:pt x="10210" y="18789"/>
                  </a:lnTo>
                  <a:lnTo>
                    <a:pt x="10653" y="18427"/>
                  </a:lnTo>
                  <a:lnTo>
                    <a:pt x="11116" y="18084"/>
                  </a:lnTo>
                  <a:lnTo>
                    <a:pt x="11580" y="17762"/>
                  </a:lnTo>
                  <a:lnTo>
                    <a:pt x="12063" y="17460"/>
                  </a:lnTo>
                  <a:close/>
                  <a:moveTo>
                    <a:pt x="23380" y="20642"/>
                  </a:moveTo>
                  <a:lnTo>
                    <a:pt x="23783" y="20662"/>
                  </a:lnTo>
                  <a:lnTo>
                    <a:pt x="24186" y="20722"/>
                  </a:lnTo>
                  <a:lnTo>
                    <a:pt x="24588" y="20803"/>
                  </a:lnTo>
                  <a:lnTo>
                    <a:pt x="24991" y="20924"/>
                  </a:lnTo>
                  <a:lnTo>
                    <a:pt x="25394" y="21085"/>
                  </a:lnTo>
                  <a:lnTo>
                    <a:pt x="25797" y="21266"/>
                  </a:lnTo>
                  <a:lnTo>
                    <a:pt x="25998" y="21387"/>
                  </a:lnTo>
                  <a:lnTo>
                    <a:pt x="26179" y="21508"/>
                  </a:lnTo>
                  <a:lnTo>
                    <a:pt x="26360" y="21649"/>
                  </a:lnTo>
                  <a:lnTo>
                    <a:pt x="26542" y="21790"/>
                  </a:lnTo>
                  <a:lnTo>
                    <a:pt x="26864" y="22092"/>
                  </a:lnTo>
                  <a:lnTo>
                    <a:pt x="27186" y="22414"/>
                  </a:lnTo>
                  <a:lnTo>
                    <a:pt x="26723" y="22957"/>
                  </a:lnTo>
                  <a:lnTo>
                    <a:pt x="26240" y="23481"/>
                  </a:lnTo>
                  <a:lnTo>
                    <a:pt x="25736" y="23964"/>
                  </a:lnTo>
                  <a:lnTo>
                    <a:pt x="25213" y="24448"/>
                  </a:lnTo>
                  <a:lnTo>
                    <a:pt x="24649" y="24911"/>
                  </a:lnTo>
                  <a:lnTo>
                    <a:pt x="24085" y="25334"/>
                  </a:lnTo>
                  <a:lnTo>
                    <a:pt x="23501" y="25736"/>
                  </a:lnTo>
                  <a:lnTo>
                    <a:pt x="22897" y="26119"/>
                  </a:lnTo>
                  <a:lnTo>
                    <a:pt x="22272" y="26482"/>
                  </a:lnTo>
                  <a:lnTo>
                    <a:pt x="21648" y="26824"/>
                  </a:lnTo>
                  <a:lnTo>
                    <a:pt x="21004" y="27126"/>
                  </a:lnTo>
                  <a:lnTo>
                    <a:pt x="20339" y="27408"/>
                  </a:lnTo>
                  <a:lnTo>
                    <a:pt x="19695" y="27670"/>
                  </a:lnTo>
                  <a:lnTo>
                    <a:pt x="19030" y="27891"/>
                  </a:lnTo>
                  <a:lnTo>
                    <a:pt x="18346" y="28113"/>
                  </a:lnTo>
                  <a:lnTo>
                    <a:pt x="17681" y="28274"/>
                  </a:lnTo>
                  <a:lnTo>
                    <a:pt x="16896" y="28455"/>
                  </a:lnTo>
                  <a:lnTo>
                    <a:pt x="16131" y="28556"/>
                  </a:lnTo>
                  <a:lnTo>
                    <a:pt x="15345" y="28636"/>
                  </a:lnTo>
                  <a:lnTo>
                    <a:pt x="14560" y="28656"/>
                  </a:lnTo>
                  <a:lnTo>
                    <a:pt x="13795" y="28636"/>
                  </a:lnTo>
                  <a:lnTo>
                    <a:pt x="13009" y="28576"/>
                  </a:lnTo>
                  <a:lnTo>
                    <a:pt x="12244" y="28475"/>
                  </a:lnTo>
                  <a:lnTo>
                    <a:pt x="11499" y="28314"/>
                  </a:lnTo>
                  <a:lnTo>
                    <a:pt x="10754" y="28113"/>
                  </a:lnTo>
                  <a:lnTo>
                    <a:pt x="10009" y="27891"/>
                  </a:lnTo>
                  <a:lnTo>
                    <a:pt x="9284" y="27609"/>
                  </a:lnTo>
                  <a:lnTo>
                    <a:pt x="8579" y="27287"/>
                  </a:lnTo>
                  <a:lnTo>
                    <a:pt x="7894" y="26925"/>
                  </a:lnTo>
                  <a:lnTo>
                    <a:pt x="7210" y="26522"/>
                  </a:lnTo>
                  <a:lnTo>
                    <a:pt x="6565" y="26079"/>
                  </a:lnTo>
                  <a:lnTo>
                    <a:pt x="5941" y="25595"/>
                  </a:lnTo>
                  <a:lnTo>
                    <a:pt x="5518" y="25233"/>
                  </a:lnTo>
                  <a:lnTo>
                    <a:pt x="5115" y="24871"/>
                  </a:lnTo>
                  <a:lnTo>
                    <a:pt x="4733" y="24468"/>
                  </a:lnTo>
                  <a:lnTo>
                    <a:pt x="4350" y="24065"/>
                  </a:lnTo>
                  <a:lnTo>
                    <a:pt x="4008" y="23642"/>
                  </a:lnTo>
                  <a:lnTo>
                    <a:pt x="3686" y="23219"/>
                  </a:lnTo>
                  <a:lnTo>
                    <a:pt x="3363" y="22776"/>
                  </a:lnTo>
                  <a:lnTo>
                    <a:pt x="3082" y="22313"/>
                  </a:lnTo>
                  <a:lnTo>
                    <a:pt x="3867" y="22897"/>
                  </a:lnTo>
                  <a:lnTo>
                    <a:pt x="4209" y="23139"/>
                  </a:lnTo>
                  <a:lnTo>
                    <a:pt x="4552" y="23360"/>
                  </a:lnTo>
                  <a:lnTo>
                    <a:pt x="4914" y="23582"/>
                  </a:lnTo>
                  <a:lnTo>
                    <a:pt x="5277" y="23783"/>
                  </a:lnTo>
                  <a:lnTo>
                    <a:pt x="5659" y="23984"/>
                  </a:lnTo>
                  <a:lnTo>
                    <a:pt x="6042" y="24166"/>
                  </a:lnTo>
                  <a:lnTo>
                    <a:pt x="6807" y="24488"/>
                  </a:lnTo>
                  <a:lnTo>
                    <a:pt x="7210" y="24649"/>
                  </a:lnTo>
                  <a:lnTo>
                    <a:pt x="7612" y="24790"/>
                  </a:lnTo>
                  <a:lnTo>
                    <a:pt x="8035" y="24891"/>
                  </a:lnTo>
                  <a:lnTo>
                    <a:pt x="8438" y="24991"/>
                  </a:lnTo>
                  <a:lnTo>
                    <a:pt x="8861" y="25052"/>
                  </a:lnTo>
                  <a:lnTo>
                    <a:pt x="9284" y="25112"/>
                  </a:lnTo>
                  <a:lnTo>
                    <a:pt x="9687" y="25132"/>
                  </a:lnTo>
                  <a:lnTo>
                    <a:pt x="10109" y="25152"/>
                  </a:lnTo>
                  <a:lnTo>
                    <a:pt x="10532" y="25152"/>
                  </a:lnTo>
                  <a:lnTo>
                    <a:pt x="10955" y="25112"/>
                  </a:lnTo>
                  <a:lnTo>
                    <a:pt x="11358" y="25072"/>
                  </a:lnTo>
                  <a:lnTo>
                    <a:pt x="11781" y="25012"/>
                  </a:lnTo>
                  <a:lnTo>
                    <a:pt x="12204" y="24931"/>
                  </a:lnTo>
                  <a:lnTo>
                    <a:pt x="12607" y="24830"/>
                  </a:lnTo>
                  <a:lnTo>
                    <a:pt x="13029" y="24709"/>
                  </a:lnTo>
                  <a:lnTo>
                    <a:pt x="13432" y="24568"/>
                  </a:lnTo>
                  <a:lnTo>
                    <a:pt x="13795" y="24428"/>
                  </a:lnTo>
                  <a:lnTo>
                    <a:pt x="14157" y="24266"/>
                  </a:lnTo>
                  <a:lnTo>
                    <a:pt x="14882" y="23944"/>
                  </a:lnTo>
                  <a:lnTo>
                    <a:pt x="15627" y="23562"/>
                  </a:lnTo>
                  <a:lnTo>
                    <a:pt x="16372" y="23159"/>
                  </a:lnTo>
                  <a:lnTo>
                    <a:pt x="17903" y="22333"/>
                  </a:lnTo>
                  <a:lnTo>
                    <a:pt x="18668" y="21930"/>
                  </a:lnTo>
                  <a:lnTo>
                    <a:pt x="19433" y="21568"/>
                  </a:lnTo>
                  <a:lnTo>
                    <a:pt x="19836" y="21407"/>
                  </a:lnTo>
                  <a:lnTo>
                    <a:pt x="20218" y="21246"/>
                  </a:lnTo>
                  <a:lnTo>
                    <a:pt x="20621" y="21105"/>
                  </a:lnTo>
                  <a:lnTo>
                    <a:pt x="21004" y="20964"/>
                  </a:lnTo>
                  <a:lnTo>
                    <a:pt x="21407" y="20863"/>
                  </a:lnTo>
                  <a:lnTo>
                    <a:pt x="21789" y="20783"/>
                  </a:lnTo>
                  <a:lnTo>
                    <a:pt x="22192" y="20702"/>
                  </a:lnTo>
                  <a:lnTo>
                    <a:pt x="22595" y="20662"/>
                  </a:lnTo>
                  <a:lnTo>
                    <a:pt x="22977" y="20642"/>
                  </a:lnTo>
                  <a:close/>
                  <a:moveTo>
                    <a:pt x="5538" y="26763"/>
                  </a:moveTo>
                  <a:lnTo>
                    <a:pt x="6102" y="27186"/>
                  </a:lnTo>
                  <a:lnTo>
                    <a:pt x="6686" y="27589"/>
                  </a:lnTo>
                  <a:lnTo>
                    <a:pt x="7331" y="27972"/>
                  </a:lnTo>
                  <a:lnTo>
                    <a:pt x="8015" y="28334"/>
                  </a:lnTo>
                  <a:lnTo>
                    <a:pt x="8700" y="28656"/>
                  </a:lnTo>
                  <a:lnTo>
                    <a:pt x="9405" y="28938"/>
                  </a:lnTo>
                  <a:lnTo>
                    <a:pt x="10109" y="29180"/>
                  </a:lnTo>
                  <a:lnTo>
                    <a:pt x="10855" y="29401"/>
                  </a:lnTo>
                  <a:lnTo>
                    <a:pt x="11580" y="29563"/>
                  </a:lnTo>
                  <a:lnTo>
                    <a:pt x="12325" y="29704"/>
                  </a:lnTo>
                  <a:lnTo>
                    <a:pt x="12747" y="29764"/>
                  </a:lnTo>
                  <a:lnTo>
                    <a:pt x="13191" y="29804"/>
                  </a:lnTo>
                  <a:lnTo>
                    <a:pt x="13613" y="29844"/>
                  </a:lnTo>
                  <a:lnTo>
                    <a:pt x="14036" y="29865"/>
                  </a:lnTo>
                  <a:lnTo>
                    <a:pt x="14459" y="29865"/>
                  </a:lnTo>
                  <a:lnTo>
                    <a:pt x="14902" y="29844"/>
                  </a:lnTo>
                  <a:lnTo>
                    <a:pt x="15325" y="29824"/>
                  </a:lnTo>
                  <a:lnTo>
                    <a:pt x="15748" y="29804"/>
                  </a:lnTo>
                  <a:lnTo>
                    <a:pt x="16594" y="29704"/>
                  </a:lnTo>
                  <a:lnTo>
                    <a:pt x="17439" y="29563"/>
                  </a:lnTo>
                  <a:lnTo>
                    <a:pt x="18285" y="29361"/>
                  </a:lnTo>
                  <a:lnTo>
                    <a:pt x="19111" y="29140"/>
                  </a:lnTo>
                  <a:lnTo>
                    <a:pt x="19735" y="28938"/>
                  </a:lnTo>
                  <a:lnTo>
                    <a:pt x="20359" y="28717"/>
                  </a:lnTo>
                  <a:lnTo>
                    <a:pt x="20964" y="28455"/>
                  </a:lnTo>
                  <a:lnTo>
                    <a:pt x="21568" y="28193"/>
                  </a:lnTo>
                  <a:lnTo>
                    <a:pt x="22172" y="27891"/>
                  </a:lnTo>
                  <a:lnTo>
                    <a:pt x="22756" y="27589"/>
                  </a:lnTo>
                  <a:lnTo>
                    <a:pt x="23340" y="27247"/>
                  </a:lnTo>
                  <a:lnTo>
                    <a:pt x="23904" y="26904"/>
                  </a:lnTo>
                  <a:lnTo>
                    <a:pt x="23944" y="27086"/>
                  </a:lnTo>
                  <a:lnTo>
                    <a:pt x="23984" y="27287"/>
                  </a:lnTo>
                  <a:lnTo>
                    <a:pt x="24085" y="27650"/>
                  </a:lnTo>
                  <a:lnTo>
                    <a:pt x="24186" y="27972"/>
                  </a:lnTo>
                  <a:lnTo>
                    <a:pt x="23259" y="28475"/>
                  </a:lnTo>
                  <a:lnTo>
                    <a:pt x="22796" y="28717"/>
                  </a:lnTo>
                  <a:lnTo>
                    <a:pt x="22313" y="28938"/>
                  </a:lnTo>
                  <a:lnTo>
                    <a:pt x="21729" y="29200"/>
                  </a:lnTo>
                  <a:lnTo>
                    <a:pt x="21105" y="29422"/>
                  </a:lnTo>
                  <a:lnTo>
                    <a:pt x="20500" y="29643"/>
                  </a:lnTo>
                  <a:lnTo>
                    <a:pt x="19876" y="29844"/>
                  </a:lnTo>
                  <a:lnTo>
                    <a:pt x="19272" y="30026"/>
                  </a:lnTo>
                  <a:lnTo>
                    <a:pt x="18628" y="30167"/>
                  </a:lnTo>
                  <a:lnTo>
                    <a:pt x="18003" y="30308"/>
                  </a:lnTo>
                  <a:lnTo>
                    <a:pt x="17359" y="30428"/>
                  </a:lnTo>
                  <a:lnTo>
                    <a:pt x="16735" y="30529"/>
                  </a:lnTo>
                  <a:lnTo>
                    <a:pt x="16090" y="30610"/>
                  </a:lnTo>
                  <a:lnTo>
                    <a:pt x="15446" y="30670"/>
                  </a:lnTo>
                  <a:lnTo>
                    <a:pt x="14802" y="30710"/>
                  </a:lnTo>
                  <a:lnTo>
                    <a:pt x="14157" y="30731"/>
                  </a:lnTo>
                  <a:lnTo>
                    <a:pt x="13493" y="30751"/>
                  </a:lnTo>
                  <a:lnTo>
                    <a:pt x="12848" y="30731"/>
                  </a:lnTo>
                  <a:lnTo>
                    <a:pt x="12204" y="30690"/>
                  </a:lnTo>
                  <a:lnTo>
                    <a:pt x="11559" y="30630"/>
                  </a:lnTo>
                  <a:lnTo>
                    <a:pt x="10915" y="30569"/>
                  </a:lnTo>
                  <a:lnTo>
                    <a:pt x="10271" y="30469"/>
                  </a:lnTo>
                  <a:lnTo>
                    <a:pt x="9646" y="30348"/>
                  </a:lnTo>
                  <a:lnTo>
                    <a:pt x="9002" y="30227"/>
                  </a:lnTo>
                  <a:lnTo>
                    <a:pt x="8378" y="30066"/>
                  </a:lnTo>
                  <a:lnTo>
                    <a:pt x="7753" y="29885"/>
                  </a:lnTo>
                  <a:lnTo>
                    <a:pt x="7149" y="29704"/>
                  </a:lnTo>
                  <a:lnTo>
                    <a:pt x="6525" y="29502"/>
                  </a:lnTo>
                  <a:lnTo>
                    <a:pt x="5921" y="29301"/>
                  </a:lnTo>
                  <a:lnTo>
                    <a:pt x="5478" y="29099"/>
                  </a:lnTo>
                  <a:lnTo>
                    <a:pt x="5256" y="29019"/>
                  </a:lnTo>
                  <a:lnTo>
                    <a:pt x="5015" y="28918"/>
                  </a:lnTo>
                  <a:lnTo>
                    <a:pt x="5196" y="28455"/>
                  </a:lnTo>
                  <a:lnTo>
                    <a:pt x="5357" y="27972"/>
                  </a:lnTo>
                  <a:lnTo>
                    <a:pt x="5498" y="27488"/>
                  </a:lnTo>
                  <a:lnTo>
                    <a:pt x="5579" y="26985"/>
                  </a:lnTo>
                  <a:lnTo>
                    <a:pt x="5579" y="26864"/>
                  </a:lnTo>
                  <a:lnTo>
                    <a:pt x="5538" y="26763"/>
                  </a:lnTo>
                  <a:close/>
                  <a:moveTo>
                    <a:pt x="24488" y="28898"/>
                  </a:moveTo>
                  <a:lnTo>
                    <a:pt x="24508" y="29019"/>
                  </a:lnTo>
                  <a:lnTo>
                    <a:pt x="24870" y="30147"/>
                  </a:lnTo>
                  <a:lnTo>
                    <a:pt x="25253" y="31254"/>
                  </a:lnTo>
                  <a:lnTo>
                    <a:pt x="24608" y="31596"/>
                  </a:lnTo>
                  <a:lnTo>
                    <a:pt x="23944" y="31919"/>
                  </a:lnTo>
                  <a:lnTo>
                    <a:pt x="23279" y="32221"/>
                  </a:lnTo>
                  <a:lnTo>
                    <a:pt x="22615" y="32503"/>
                  </a:lnTo>
                  <a:lnTo>
                    <a:pt x="21930" y="32764"/>
                  </a:lnTo>
                  <a:lnTo>
                    <a:pt x="21245" y="32986"/>
                  </a:lnTo>
                  <a:lnTo>
                    <a:pt x="20561" y="33207"/>
                  </a:lnTo>
                  <a:lnTo>
                    <a:pt x="19856" y="33409"/>
                  </a:lnTo>
                  <a:lnTo>
                    <a:pt x="19151" y="33570"/>
                  </a:lnTo>
                  <a:lnTo>
                    <a:pt x="18446" y="33731"/>
                  </a:lnTo>
                  <a:lnTo>
                    <a:pt x="17721" y="33872"/>
                  </a:lnTo>
                  <a:lnTo>
                    <a:pt x="17017" y="33973"/>
                  </a:lnTo>
                  <a:lnTo>
                    <a:pt x="16292" y="34073"/>
                  </a:lnTo>
                  <a:lnTo>
                    <a:pt x="15567" y="34134"/>
                  </a:lnTo>
                  <a:lnTo>
                    <a:pt x="14842" y="34194"/>
                  </a:lnTo>
                  <a:lnTo>
                    <a:pt x="14097" y="34214"/>
                  </a:lnTo>
                  <a:lnTo>
                    <a:pt x="12566" y="34214"/>
                  </a:lnTo>
                  <a:lnTo>
                    <a:pt x="11801" y="34174"/>
                  </a:lnTo>
                  <a:lnTo>
                    <a:pt x="11036" y="34093"/>
                  </a:lnTo>
                  <a:lnTo>
                    <a:pt x="10271" y="34013"/>
                  </a:lnTo>
                  <a:lnTo>
                    <a:pt x="9526" y="33892"/>
                  </a:lnTo>
                  <a:lnTo>
                    <a:pt x="8760" y="33771"/>
                  </a:lnTo>
                  <a:lnTo>
                    <a:pt x="8015" y="33610"/>
                  </a:lnTo>
                  <a:lnTo>
                    <a:pt x="7290" y="33429"/>
                  </a:lnTo>
                  <a:lnTo>
                    <a:pt x="6545" y="33228"/>
                  </a:lnTo>
                  <a:lnTo>
                    <a:pt x="5840" y="33026"/>
                  </a:lnTo>
                  <a:lnTo>
                    <a:pt x="5115" y="32785"/>
                  </a:lnTo>
                  <a:lnTo>
                    <a:pt x="4572" y="32583"/>
                  </a:lnTo>
                  <a:lnTo>
                    <a:pt x="4149" y="32422"/>
                  </a:lnTo>
                  <a:lnTo>
                    <a:pt x="3706" y="32301"/>
                  </a:lnTo>
                  <a:lnTo>
                    <a:pt x="4169" y="31133"/>
                  </a:lnTo>
                  <a:lnTo>
                    <a:pt x="4612" y="29965"/>
                  </a:lnTo>
                  <a:lnTo>
                    <a:pt x="4753" y="29603"/>
                  </a:lnTo>
                  <a:lnTo>
                    <a:pt x="5115" y="29784"/>
                  </a:lnTo>
                  <a:lnTo>
                    <a:pt x="5498" y="29965"/>
                  </a:lnTo>
                  <a:lnTo>
                    <a:pt x="6142" y="30227"/>
                  </a:lnTo>
                  <a:lnTo>
                    <a:pt x="6787" y="30489"/>
                  </a:lnTo>
                  <a:lnTo>
                    <a:pt x="7431" y="30710"/>
                  </a:lnTo>
                  <a:lnTo>
                    <a:pt x="8076" y="30892"/>
                  </a:lnTo>
                  <a:lnTo>
                    <a:pt x="8740" y="31053"/>
                  </a:lnTo>
                  <a:lnTo>
                    <a:pt x="9405" y="31214"/>
                  </a:lnTo>
                  <a:lnTo>
                    <a:pt x="10069" y="31335"/>
                  </a:lnTo>
                  <a:lnTo>
                    <a:pt x="10734" y="31435"/>
                  </a:lnTo>
                  <a:lnTo>
                    <a:pt x="11418" y="31516"/>
                  </a:lnTo>
                  <a:lnTo>
                    <a:pt x="12083" y="31596"/>
                  </a:lnTo>
                  <a:lnTo>
                    <a:pt x="12768" y="31637"/>
                  </a:lnTo>
                  <a:lnTo>
                    <a:pt x="13432" y="31657"/>
                  </a:lnTo>
                  <a:lnTo>
                    <a:pt x="14117" y="31657"/>
                  </a:lnTo>
                  <a:lnTo>
                    <a:pt x="14802" y="31637"/>
                  </a:lnTo>
                  <a:lnTo>
                    <a:pt x="15466" y="31596"/>
                  </a:lnTo>
                  <a:lnTo>
                    <a:pt x="16151" y="31556"/>
                  </a:lnTo>
                  <a:lnTo>
                    <a:pt x="16815" y="31455"/>
                  </a:lnTo>
                  <a:lnTo>
                    <a:pt x="17500" y="31355"/>
                  </a:lnTo>
                  <a:lnTo>
                    <a:pt x="18164" y="31234"/>
                  </a:lnTo>
                  <a:lnTo>
                    <a:pt x="18829" y="31093"/>
                  </a:lnTo>
                  <a:lnTo>
                    <a:pt x="19473" y="30932"/>
                  </a:lnTo>
                  <a:lnTo>
                    <a:pt x="20138" y="30751"/>
                  </a:lnTo>
                  <a:lnTo>
                    <a:pt x="20782" y="30549"/>
                  </a:lnTo>
                  <a:lnTo>
                    <a:pt x="21407" y="30308"/>
                  </a:lnTo>
                  <a:lnTo>
                    <a:pt x="22051" y="30066"/>
                  </a:lnTo>
                  <a:lnTo>
                    <a:pt x="22675" y="29804"/>
                  </a:lnTo>
                  <a:lnTo>
                    <a:pt x="23581" y="29381"/>
                  </a:lnTo>
                  <a:lnTo>
                    <a:pt x="24045" y="29160"/>
                  </a:lnTo>
                  <a:lnTo>
                    <a:pt x="24488" y="28898"/>
                  </a:lnTo>
                  <a:close/>
                  <a:moveTo>
                    <a:pt x="17218" y="1"/>
                  </a:moveTo>
                  <a:lnTo>
                    <a:pt x="16553" y="21"/>
                  </a:lnTo>
                  <a:lnTo>
                    <a:pt x="15869" y="81"/>
                  </a:lnTo>
                  <a:lnTo>
                    <a:pt x="15204" y="162"/>
                  </a:lnTo>
                  <a:lnTo>
                    <a:pt x="14540" y="283"/>
                  </a:lnTo>
                  <a:lnTo>
                    <a:pt x="13875" y="424"/>
                  </a:lnTo>
                  <a:lnTo>
                    <a:pt x="13231" y="605"/>
                  </a:lnTo>
                  <a:lnTo>
                    <a:pt x="12586" y="826"/>
                  </a:lnTo>
                  <a:lnTo>
                    <a:pt x="11942" y="1068"/>
                  </a:lnTo>
                  <a:lnTo>
                    <a:pt x="11318" y="1330"/>
                  </a:lnTo>
                  <a:lnTo>
                    <a:pt x="10714" y="1632"/>
                  </a:lnTo>
                  <a:lnTo>
                    <a:pt x="10230" y="1773"/>
                  </a:lnTo>
                  <a:lnTo>
                    <a:pt x="9767" y="1914"/>
                  </a:lnTo>
                  <a:lnTo>
                    <a:pt x="9284" y="2095"/>
                  </a:lnTo>
                  <a:lnTo>
                    <a:pt x="8821" y="2276"/>
                  </a:lnTo>
                  <a:lnTo>
                    <a:pt x="8136" y="2599"/>
                  </a:lnTo>
                  <a:lnTo>
                    <a:pt x="7471" y="2941"/>
                  </a:lnTo>
                  <a:lnTo>
                    <a:pt x="6807" y="3324"/>
                  </a:lnTo>
                  <a:lnTo>
                    <a:pt x="6183" y="3726"/>
                  </a:lnTo>
                  <a:lnTo>
                    <a:pt x="5558" y="4169"/>
                  </a:lnTo>
                  <a:lnTo>
                    <a:pt x="4974" y="4653"/>
                  </a:lnTo>
                  <a:lnTo>
                    <a:pt x="4411" y="5136"/>
                  </a:lnTo>
                  <a:lnTo>
                    <a:pt x="3867" y="5680"/>
                  </a:lnTo>
                  <a:lnTo>
                    <a:pt x="3585" y="5962"/>
                  </a:lnTo>
                  <a:lnTo>
                    <a:pt x="3323" y="6264"/>
                  </a:lnTo>
                  <a:lnTo>
                    <a:pt x="2820" y="6888"/>
                  </a:lnTo>
                  <a:lnTo>
                    <a:pt x="2357" y="7552"/>
                  </a:lnTo>
                  <a:lnTo>
                    <a:pt x="1934" y="8217"/>
                  </a:lnTo>
                  <a:lnTo>
                    <a:pt x="1551" y="8922"/>
                  </a:lnTo>
                  <a:lnTo>
                    <a:pt x="1209" y="9647"/>
                  </a:lnTo>
                  <a:lnTo>
                    <a:pt x="907" y="10372"/>
                  </a:lnTo>
                  <a:lnTo>
                    <a:pt x="645" y="11117"/>
                  </a:lnTo>
                  <a:lnTo>
                    <a:pt x="444" y="11882"/>
                  </a:lnTo>
                  <a:lnTo>
                    <a:pt x="262" y="12667"/>
                  </a:lnTo>
                  <a:lnTo>
                    <a:pt x="121" y="13453"/>
                  </a:lnTo>
                  <a:lnTo>
                    <a:pt x="41" y="14238"/>
                  </a:lnTo>
                  <a:lnTo>
                    <a:pt x="1" y="15043"/>
                  </a:lnTo>
                  <a:lnTo>
                    <a:pt x="1" y="15829"/>
                  </a:lnTo>
                  <a:lnTo>
                    <a:pt x="41" y="16634"/>
                  </a:lnTo>
                  <a:lnTo>
                    <a:pt x="121" y="17440"/>
                  </a:lnTo>
                  <a:lnTo>
                    <a:pt x="222" y="18125"/>
                  </a:lnTo>
                  <a:lnTo>
                    <a:pt x="363" y="18789"/>
                  </a:lnTo>
                  <a:lnTo>
                    <a:pt x="544" y="19454"/>
                  </a:lnTo>
                  <a:lnTo>
                    <a:pt x="746" y="20098"/>
                  </a:lnTo>
                  <a:lnTo>
                    <a:pt x="987" y="20742"/>
                  </a:lnTo>
                  <a:lnTo>
                    <a:pt x="1249" y="21367"/>
                  </a:lnTo>
                  <a:lnTo>
                    <a:pt x="1551" y="21971"/>
                  </a:lnTo>
                  <a:lnTo>
                    <a:pt x="1873" y="22555"/>
                  </a:lnTo>
                  <a:lnTo>
                    <a:pt x="2216" y="23139"/>
                  </a:lnTo>
                  <a:lnTo>
                    <a:pt x="2598" y="23682"/>
                  </a:lnTo>
                  <a:lnTo>
                    <a:pt x="3001" y="24226"/>
                  </a:lnTo>
                  <a:lnTo>
                    <a:pt x="3424" y="24750"/>
                  </a:lnTo>
                  <a:lnTo>
                    <a:pt x="3867" y="25253"/>
                  </a:lnTo>
                  <a:lnTo>
                    <a:pt x="4350" y="25736"/>
                  </a:lnTo>
                  <a:lnTo>
                    <a:pt x="4854" y="26200"/>
                  </a:lnTo>
                  <a:lnTo>
                    <a:pt x="5377" y="26643"/>
                  </a:lnTo>
                  <a:lnTo>
                    <a:pt x="5297" y="26622"/>
                  </a:lnTo>
                  <a:lnTo>
                    <a:pt x="5216" y="26643"/>
                  </a:lnTo>
                  <a:lnTo>
                    <a:pt x="5136" y="26683"/>
                  </a:lnTo>
                  <a:lnTo>
                    <a:pt x="5055" y="26763"/>
                  </a:lnTo>
                  <a:lnTo>
                    <a:pt x="4833" y="27086"/>
                  </a:lnTo>
                  <a:lnTo>
                    <a:pt x="4632" y="27428"/>
                  </a:lnTo>
                  <a:lnTo>
                    <a:pt x="4451" y="27770"/>
                  </a:lnTo>
                  <a:lnTo>
                    <a:pt x="4290" y="28133"/>
                  </a:lnTo>
                  <a:lnTo>
                    <a:pt x="3988" y="28858"/>
                  </a:lnTo>
                  <a:lnTo>
                    <a:pt x="3686" y="29583"/>
                  </a:lnTo>
                  <a:lnTo>
                    <a:pt x="3061" y="31012"/>
                  </a:lnTo>
                  <a:lnTo>
                    <a:pt x="2457" y="32462"/>
                  </a:lnTo>
                  <a:lnTo>
                    <a:pt x="2437" y="32563"/>
                  </a:lnTo>
                  <a:lnTo>
                    <a:pt x="2437" y="32684"/>
                  </a:lnTo>
                  <a:lnTo>
                    <a:pt x="2457" y="32785"/>
                  </a:lnTo>
                  <a:lnTo>
                    <a:pt x="2518" y="32885"/>
                  </a:lnTo>
                  <a:lnTo>
                    <a:pt x="2578" y="32966"/>
                  </a:lnTo>
                  <a:lnTo>
                    <a:pt x="2659" y="33046"/>
                  </a:lnTo>
                  <a:lnTo>
                    <a:pt x="2759" y="33107"/>
                  </a:lnTo>
                  <a:lnTo>
                    <a:pt x="2840" y="33147"/>
                  </a:lnTo>
                  <a:lnTo>
                    <a:pt x="2961" y="33167"/>
                  </a:lnTo>
                  <a:lnTo>
                    <a:pt x="3082" y="33147"/>
                  </a:lnTo>
                  <a:lnTo>
                    <a:pt x="3182" y="33127"/>
                  </a:lnTo>
                  <a:lnTo>
                    <a:pt x="3283" y="33087"/>
                  </a:lnTo>
                  <a:lnTo>
                    <a:pt x="3625" y="33308"/>
                  </a:lnTo>
                  <a:lnTo>
                    <a:pt x="3786" y="33409"/>
                  </a:lnTo>
                  <a:lnTo>
                    <a:pt x="3968" y="33489"/>
                  </a:lnTo>
                  <a:lnTo>
                    <a:pt x="4330" y="33650"/>
                  </a:lnTo>
                  <a:lnTo>
                    <a:pt x="5075" y="33912"/>
                  </a:lnTo>
                  <a:lnTo>
                    <a:pt x="5820" y="34174"/>
                  </a:lnTo>
                  <a:lnTo>
                    <a:pt x="6565" y="34396"/>
                  </a:lnTo>
                  <a:lnTo>
                    <a:pt x="7331" y="34617"/>
                  </a:lnTo>
                  <a:lnTo>
                    <a:pt x="8096" y="34778"/>
                  </a:lnTo>
                  <a:lnTo>
                    <a:pt x="8861" y="34939"/>
                  </a:lnTo>
                  <a:lnTo>
                    <a:pt x="9646" y="35080"/>
                  </a:lnTo>
                  <a:lnTo>
                    <a:pt x="10432" y="35181"/>
                  </a:lnTo>
                  <a:lnTo>
                    <a:pt x="11217" y="35261"/>
                  </a:lnTo>
                  <a:lnTo>
                    <a:pt x="12002" y="35322"/>
                  </a:lnTo>
                  <a:lnTo>
                    <a:pt x="12788" y="35362"/>
                  </a:lnTo>
                  <a:lnTo>
                    <a:pt x="14358" y="35362"/>
                  </a:lnTo>
                  <a:lnTo>
                    <a:pt x="15124" y="35322"/>
                  </a:lnTo>
                  <a:lnTo>
                    <a:pt x="15889" y="35261"/>
                  </a:lnTo>
                  <a:lnTo>
                    <a:pt x="16654" y="35181"/>
                  </a:lnTo>
                  <a:lnTo>
                    <a:pt x="17419" y="35080"/>
                  </a:lnTo>
                  <a:lnTo>
                    <a:pt x="18164" y="34959"/>
                  </a:lnTo>
                  <a:lnTo>
                    <a:pt x="18930" y="34818"/>
                  </a:lnTo>
                  <a:lnTo>
                    <a:pt x="19675" y="34637"/>
                  </a:lnTo>
                  <a:lnTo>
                    <a:pt x="20420" y="34456"/>
                  </a:lnTo>
                  <a:lnTo>
                    <a:pt x="21145" y="34234"/>
                  </a:lnTo>
                  <a:lnTo>
                    <a:pt x="21870" y="34013"/>
                  </a:lnTo>
                  <a:lnTo>
                    <a:pt x="22595" y="33751"/>
                  </a:lnTo>
                  <a:lnTo>
                    <a:pt x="23320" y="33469"/>
                  </a:lnTo>
                  <a:lnTo>
                    <a:pt x="24024" y="33167"/>
                  </a:lnTo>
                  <a:lnTo>
                    <a:pt x="24709" y="32845"/>
                  </a:lnTo>
                  <a:lnTo>
                    <a:pt x="25394" y="32503"/>
                  </a:lnTo>
                  <a:lnTo>
                    <a:pt x="26078" y="32140"/>
                  </a:lnTo>
                  <a:lnTo>
                    <a:pt x="26159" y="32140"/>
                  </a:lnTo>
                  <a:lnTo>
                    <a:pt x="26260" y="32100"/>
                  </a:lnTo>
                  <a:lnTo>
                    <a:pt x="26340" y="32060"/>
                  </a:lnTo>
                  <a:lnTo>
                    <a:pt x="26421" y="32019"/>
                  </a:lnTo>
                  <a:lnTo>
                    <a:pt x="26481" y="31959"/>
                  </a:lnTo>
                  <a:lnTo>
                    <a:pt x="26542" y="31878"/>
                  </a:lnTo>
                  <a:lnTo>
                    <a:pt x="26602" y="31818"/>
                  </a:lnTo>
                  <a:lnTo>
                    <a:pt x="26622" y="31717"/>
                  </a:lnTo>
                  <a:lnTo>
                    <a:pt x="26662" y="31637"/>
                  </a:lnTo>
                  <a:lnTo>
                    <a:pt x="26683" y="31556"/>
                  </a:lnTo>
                  <a:lnTo>
                    <a:pt x="26683" y="31455"/>
                  </a:lnTo>
                  <a:lnTo>
                    <a:pt x="26662" y="31375"/>
                  </a:lnTo>
                  <a:lnTo>
                    <a:pt x="26642" y="31274"/>
                  </a:lnTo>
                  <a:lnTo>
                    <a:pt x="26602" y="31194"/>
                  </a:lnTo>
                  <a:lnTo>
                    <a:pt x="26542" y="31113"/>
                  </a:lnTo>
                  <a:lnTo>
                    <a:pt x="26481" y="31053"/>
                  </a:lnTo>
                  <a:lnTo>
                    <a:pt x="26119" y="29945"/>
                  </a:lnTo>
                  <a:lnTo>
                    <a:pt x="25736" y="28838"/>
                  </a:lnTo>
                  <a:lnTo>
                    <a:pt x="25253" y="27509"/>
                  </a:lnTo>
                  <a:lnTo>
                    <a:pt x="25152" y="27206"/>
                  </a:lnTo>
                  <a:lnTo>
                    <a:pt x="25031" y="26904"/>
                  </a:lnTo>
                  <a:lnTo>
                    <a:pt x="24890" y="26602"/>
                  </a:lnTo>
                  <a:lnTo>
                    <a:pt x="24810" y="26482"/>
                  </a:lnTo>
                  <a:lnTo>
                    <a:pt x="24709" y="26341"/>
                  </a:lnTo>
                  <a:lnTo>
                    <a:pt x="25414" y="25817"/>
                  </a:lnTo>
                  <a:lnTo>
                    <a:pt x="26099" y="25253"/>
                  </a:lnTo>
                  <a:lnTo>
                    <a:pt x="26743" y="24649"/>
                  </a:lnTo>
                  <a:lnTo>
                    <a:pt x="27367" y="24025"/>
                  </a:lnTo>
                  <a:lnTo>
                    <a:pt x="27951" y="23380"/>
                  </a:lnTo>
                  <a:lnTo>
                    <a:pt x="28495" y="22676"/>
                  </a:lnTo>
                  <a:lnTo>
                    <a:pt x="28737" y="22333"/>
                  </a:lnTo>
                  <a:lnTo>
                    <a:pt x="28998" y="21971"/>
                  </a:lnTo>
                  <a:lnTo>
                    <a:pt x="29240" y="21608"/>
                  </a:lnTo>
                  <a:lnTo>
                    <a:pt x="29462" y="21226"/>
                  </a:lnTo>
                  <a:lnTo>
                    <a:pt x="29663" y="20863"/>
                  </a:lnTo>
                  <a:lnTo>
                    <a:pt x="29864" y="20501"/>
                  </a:lnTo>
                  <a:lnTo>
                    <a:pt x="30046" y="20118"/>
                  </a:lnTo>
                  <a:lnTo>
                    <a:pt x="30227" y="19735"/>
                  </a:lnTo>
                  <a:lnTo>
                    <a:pt x="30388" y="19353"/>
                  </a:lnTo>
                  <a:lnTo>
                    <a:pt x="30529" y="18950"/>
                  </a:lnTo>
                  <a:lnTo>
                    <a:pt x="30670" y="18568"/>
                  </a:lnTo>
                  <a:lnTo>
                    <a:pt x="30791" y="18165"/>
                  </a:lnTo>
                  <a:lnTo>
                    <a:pt x="30891" y="17762"/>
                  </a:lnTo>
                  <a:lnTo>
                    <a:pt x="30992" y="17359"/>
                  </a:lnTo>
                  <a:lnTo>
                    <a:pt x="31073" y="16957"/>
                  </a:lnTo>
                  <a:lnTo>
                    <a:pt x="31153" y="16534"/>
                  </a:lnTo>
                  <a:lnTo>
                    <a:pt x="31213" y="16131"/>
                  </a:lnTo>
                  <a:lnTo>
                    <a:pt x="31274" y="15708"/>
                  </a:lnTo>
                  <a:lnTo>
                    <a:pt x="31334" y="14882"/>
                  </a:lnTo>
                  <a:lnTo>
                    <a:pt x="31354" y="14057"/>
                  </a:lnTo>
                  <a:lnTo>
                    <a:pt x="31314" y="13231"/>
                  </a:lnTo>
                  <a:lnTo>
                    <a:pt x="31234" y="12385"/>
                  </a:lnTo>
                  <a:lnTo>
                    <a:pt x="31113" y="11560"/>
                  </a:lnTo>
                  <a:lnTo>
                    <a:pt x="30952" y="10754"/>
                  </a:lnTo>
                  <a:lnTo>
                    <a:pt x="30730" y="9949"/>
                  </a:lnTo>
                  <a:lnTo>
                    <a:pt x="30468" y="9143"/>
                  </a:lnTo>
                  <a:lnTo>
                    <a:pt x="30327" y="8761"/>
                  </a:lnTo>
                  <a:lnTo>
                    <a:pt x="30166" y="8378"/>
                  </a:lnTo>
                  <a:lnTo>
                    <a:pt x="29844" y="7673"/>
                  </a:lnTo>
                  <a:lnTo>
                    <a:pt x="29482" y="7009"/>
                  </a:lnTo>
                  <a:lnTo>
                    <a:pt x="29079" y="6344"/>
                  </a:lnTo>
                  <a:lnTo>
                    <a:pt x="28636" y="5740"/>
                  </a:lnTo>
                  <a:lnTo>
                    <a:pt x="28153" y="5136"/>
                  </a:lnTo>
                  <a:lnTo>
                    <a:pt x="27649" y="4552"/>
                  </a:lnTo>
                  <a:lnTo>
                    <a:pt x="27105" y="4008"/>
                  </a:lnTo>
                  <a:lnTo>
                    <a:pt x="26542" y="3505"/>
                  </a:lnTo>
                  <a:lnTo>
                    <a:pt x="25958" y="3021"/>
                  </a:lnTo>
                  <a:lnTo>
                    <a:pt x="25333" y="2558"/>
                  </a:lnTo>
                  <a:lnTo>
                    <a:pt x="24709" y="2135"/>
                  </a:lnTo>
                  <a:lnTo>
                    <a:pt x="24045" y="1753"/>
                  </a:lnTo>
                  <a:lnTo>
                    <a:pt x="23360" y="1410"/>
                  </a:lnTo>
                  <a:lnTo>
                    <a:pt x="22675" y="1088"/>
                  </a:lnTo>
                  <a:lnTo>
                    <a:pt x="21950" y="806"/>
                  </a:lnTo>
                  <a:lnTo>
                    <a:pt x="21225" y="565"/>
                  </a:lnTo>
                  <a:lnTo>
                    <a:pt x="20581" y="383"/>
                  </a:lnTo>
                  <a:lnTo>
                    <a:pt x="19916" y="242"/>
                  </a:lnTo>
                  <a:lnTo>
                    <a:pt x="19252" y="122"/>
                  </a:lnTo>
                  <a:lnTo>
                    <a:pt x="18587" y="41"/>
                  </a:lnTo>
                  <a:lnTo>
                    <a:pt x="17903" y="1"/>
                  </a:lnTo>
                  <a:close/>
                </a:path>
              </a:pathLst>
            </a:custGeom>
            <a:solidFill>
              <a:srgbClr val="CE2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690EADE-7A28-4765-96C6-B9D5B8F6078F}"/>
              </a:ext>
            </a:extLst>
          </p:cNvPr>
          <p:cNvGrpSpPr/>
          <p:nvPr/>
        </p:nvGrpSpPr>
        <p:grpSpPr>
          <a:xfrm>
            <a:off x="1355976" y="2534522"/>
            <a:ext cx="6055476" cy="522259"/>
            <a:chOff x="1163470" y="2534522"/>
            <a:chExt cx="6055476" cy="5222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443291-C90F-41E3-AA5C-64E8D7B10A69}"/>
                </a:ext>
              </a:extLst>
            </p:cNvPr>
            <p:cNvSpPr txBox="1"/>
            <p:nvPr/>
          </p:nvSpPr>
          <p:spPr>
            <a:xfrm>
              <a:off x="1394983" y="2534522"/>
              <a:ext cx="5823963" cy="522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720090" algn="l"/>
                </a:tabLst>
              </a:pP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khổ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khổ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mới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403;p37">
              <a:extLst>
                <a:ext uri="{FF2B5EF4-FFF2-40B4-BE49-F238E27FC236}">
                  <a16:creationId xmlns:a16="http://schemas.microsoft.com/office/drawing/2014/main" id="{46F27F8D-2EB5-4B59-B25D-26F2C9F72020}"/>
                </a:ext>
              </a:extLst>
            </p:cNvPr>
            <p:cNvSpPr/>
            <p:nvPr/>
          </p:nvSpPr>
          <p:spPr>
            <a:xfrm>
              <a:off x="1163470" y="2628944"/>
              <a:ext cx="286456" cy="323024"/>
            </a:xfrm>
            <a:custGeom>
              <a:avLst/>
              <a:gdLst/>
              <a:ahLst/>
              <a:cxnLst/>
              <a:rect l="l" t="t" r="r" b="b"/>
              <a:pathLst>
                <a:path w="31355" h="35363" extrusionOk="0">
                  <a:moveTo>
                    <a:pt x="16735" y="3928"/>
                  </a:moveTo>
                  <a:lnTo>
                    <a:pt x="16594" y="3948"/>
                  </a:lnTo>
                  <a:lnTo>
                    <a:pt x="16493" y="3968"/>
                  </a:lnTo>
                  <a:lnTo>
                    <a:pt x="16372" y="4028"/>
                  </a:lnTo>
                  <a:lnTo>
                    <a:pt x="16292" y="4109"/>
                  </a:lnTo>
                  <a:lnTo>
                    <a:pt x="16211" y="4210"/>
                  </a:lnTo>
                  <a:lnTo>
                    <a:pt x="16151" y="4310"/>
                  </a:lnTo>
                  <a:lnTo>
                    <a:pt x="16110" y="4431"/>
                  </a:lnTo>
                  <a:lnTo>
                    <a:pt x="16110" y="4552"/>
                  </a:lnTo>
                  <a:lnTo>
                    <a:pt x="16110" y="4673"/>
                  </a:lnTo>
                  <a:lnTo>
                    <a:pt x="16151" y="4794"/>
                  </a:lnTo>
                  <a:lnTo>
                    <a:pt x="16211" y="4894"/>
                  </a:lnTo>
                  <a:lnTo>
                    <a:pt x="16292" y="4995"/>
                  </a:lnTo>
                  <a:lnTo>
                    <a:pt x="16372" y="5055"/>
                  </a:lnTo>
                  <a:lnTo>
                    <a:pt x="16493" y="5116"/>
                  </a:lnTo>
                  <a:lnTo>
                    <a:pt x="16594" y="5156"/>
                  </a:lnTo>
                  <a:lnTo>
                    <a:pt x="16735" y="5176"/>
                  </a:lnTo>
                  <a:lnTo>
                    <a:pt x="16856" y="5156"/>
                  </a:lnTo>
                  <a:lnTo>
                    <a:pt x="16976" y="5116"/>
                  </a:lnTo>
                  <a:lnTo>
                    <a:pt x="17077" y="5055"/>
                  </a:lnTo>
                  <a:lnTo>
                    <a:pt x="17158" y="4995"/>
                  </a:lnTo>
                  <a:lnTo>
                    <a:pt x="17238" y="4894"/>
                  </a:lnTo>
                  <a:lnTo>
                    <a:pt x="17299" y="4794"/>
                  </a:lnTo>
                  <a:lnTo>
                    <a:pt x="17339" y="4673"/>
                  </a:lnTo>
                  <a:lnTo>
                    <a:pt x="17359" y="4552"/>
                  </a:lnTo>
                  <a:lnTo>
                    <a:pt x="17339" y="4431"/>
                  </a:lnTo>
                  <a:lnTo>
                    <a:pt x="17299" y="4310"/>
                  </a:lnTo>
                  <a:lnTo>
                    <a:pt x="17238" y="4210"/>
                  </a:lnTo>
                  <a:lnTo>
                    <a:pt x="17158" y="4109"/>
                  </a:lnTo>
                  <a:lnTo>
                    <a:pt x="17077" y="4028"/>
                  </a:lnTo>
                  <a:lnTo>
                    <a:pt x="16976" y="3968"/>
                  </a:lnTo>
                  <a:lnTo>
                    <a:pt x="16856" y="3948"/>
                  </a:lnTo>
                  <a:lnTo>
                    <a:pt x="16735" y="3928"/>
                  </a:lnTo>
                  <a:close/>
                  <a:moveTo>
                    <a:pt x="10895" y="4673"/>
                  </a:moveTo>
                  <a:lnTo>
                    <a:pt x="10774" y="4693"/>
                  </a:lnTo>
                  <a:lnTo>
                    <a:pt x="10693" y="4713"/>
                  </a:lnTo>
                  <a:lnTo>
                    <a:pt x="10593" y="4773"/>
                  </a:lnTo>
                  <a:lnTo>
                    <a:pt x="10512" y="4854"/>
                  </a:lnTo>
                  <a:lnTo>
                    <a:pt x="10452" y="4934"/>
                  </a:lnTo>
                  <a:lnTo>
                    <a:pt x="10412" y="5055"/>
                  </a:lnTo>
                  <a:lnTo>
                    <a:pt x="10391" y="5136"/>
                  </a:lnTo>
                  <a:lnTo>
                    <a:pt x="10371" y="5216"/>
                  </a:lnTo>
                  <a:lnTo>
                    <a:pt x="10371" y="5317"/>
                  </a:lnTo>
                  <a:lnTo>
                    <a:pt x="10391" y="5398"/>
                  </a:lnTo>
                  <a:lnTo>
                    <a:pt x="10432" y="5498"/>
                  </a:lnTo>
                  <a:lnTo>
                    <a:pt x="10492" y="5579"/>
                  </a:lnTo>
                  <a:lnTo>
                    <a:pt x="10553" y="5659"/>
                  </a:lnTo>
                  <a:lnTo>
                    <a:pt x="10633" y="5720"/>
                  </a:lnTo>
                  <a:lnTo>
                    <a:pt x="10734" y="5760"/>
                  </a:lnTo>
                  <a:lnTo>
                    <a:pt x="10855" y="5780"/>
                  </a:lnTo>
                  <a:lnTo>
                    <a:pt x="10955" y="5780"/>
                  </a:lnTo>
                  <a:lnTo>
                    <a:pt x="11056" y="5760"/>
                  </a:lnTo>
                  <a:lnTo>
                    <a:pt x="11157" y="5740"/>
                  </a:lnTo>
                  <a:lnTo>
                    <a:pt x="11237" y="5680"/>
                  </a:lnTo>
                  <a:lnTo>
                    <a:pt x="11318" y="5599"/>
                  </a:lnTo>
                  <a:lnTo>
                    <a:pt x="11378" y="5518"/>
                  </a:lnTo>
                  <a:lnTo>
                    <a:pt x="11439" y="5418"/>
                  </a:lnTo>
                  <a:lnTo>
                    <a:pt x="11459" y="5297"/>
                  </a:lnTo>
                  <a:lnTo>
                    <a:pt x="11459" y="5176"/>
                  </a:lnTo>
                  <a:lnTo>
                    <a:pt x="11439" y="5055"/>
                  </a:lnTo>
                  <a:lnTo>
                    <a:pt x="11418" y="4975"/>
                  </a:lnTo>
                  <a:lnTo>
                    <a:pt x="11358" y="4874"/>
                  </a:lnTo>
                  <a:lnTo>
                    <a:pt x="11277" y="4794"/>
                  </a:lnTo>
                  <a:lnTo>
                    <a:pt x="11197" y="4733"/>
                  </a:lnTo>
                  <a:lnTo>
                    <a:pt x="11096" y="4693"/>
                  </a:lnTo>
                  <a:lnTo>
                    <a:pt x="10996" y="4673"/>
                  </a:lnTo>
                  <a:close/>
                  <a:moveTo>
                    <a:pt x="20702" y="5277"/>
                  </a:moveTo>
                  <a:lnTo>
                    <a:pt x="20601" y="5317"/>
                  </a:lnTo>
                  <a:lnTo>
                    <a:pt x="20500" y="5378"/>
                  </a:lnTo>
                  <a:lnTo>
                    <a:pt x="20420" y="5438"/>
                  </a:lnTo>
                  <a:lnTo>
                    <a:pt x="20359" y="5539"/>
                  </a:lnTo>
                  <a:lnTo>
                    <a:pt x="20319" y="5619"/>
                  </a:lnTo>
                  <a:lnTo>
                    <a:pt x="20299" y="5720"/>
                  </a:lnTo>
                  <a:lnTo>
                    <a:pt x="20299" y="5841"/>
                  </a:lnTo>
                  <a:lnTo>
                    <a:pt x="20299" y="5941"/>
                  </a:lnTo>
                  <a:lnTo>
                    <a:pt x="20319" y="6042"/>
                  </a:lnTo>
                  <a:lnTo>
                    <a:pt x="20359" y="6143"/>
                  </a:lnTo>
                  <a:lnTo>
                    <a:pt x="20420" y="6223"/>
                  </a:lnTo>
                  <a:lnTo>
                    <a:pt x="20500" y="6284"/>
                  </a:lnTo>
                  <a:lnTo>
                    <a:pt x="20601" y="6344"/>
                  </a:lnTo>
                  <a:lnTo>
                    <a:pt x="20702" y="6384"/>
                  </a:lnTo>
                  <a:lnTo>
                    <a:pt x="20964" y="6384"/>
                  </a:lnTo>
                  <a:lnTo>
                    <a:pt x="21064" y="6344"/>
                  </a:lnTo>
                  <a:lnTo>
                    <a:pt x="21165" y="6284"/>
                  </a:lnTo>
                  <a:lnTo>
                    <a:pt x="21245" y="6223"/>
                  </a:lnTo>
                  <a:lnTo>
                    <a:pt x="21306" y="6143"/>
                  </a:lnTo>
                  <a:lnTo>
                    <a:pt x="21346" y="6042"/>
                  </a:lnTo>
                  <a:lnTo>
                    <a:pt x="21366" y="5941"/>
                  </a:lnTo>
                  <a:lnTo>
                    <a:pt x="21366" y="5841"/>
                  </a:lnTo>
                  <a:lnTo>
                    <a:pt x="21366" y="5720"/>
                  </a:lnTo>
                  <a:lnTo>
                    <a:pt x="21346" y="5619"/>
                  </a:lnTo>
                  <a:lnTo>
                    <a:pt x="21306" y="5539"/>
                  </a:lnTo>
                  <a:lnTo>
                    <a:pt x="21245" y="5438"/>
                  </a:lnTo>
                  <a:lnTo>
                    <a:pt x="21165" y="5378"/>
                  </a:lnTo>
                  <a:lnTo>
                    <a:pt x="21064" y="5317"/>
                  </a:lnTo>
                  <a:lnTo>
                    <a:pt x="20964" y="5277"/>
                  </a:lnTo>
                  <a:close/>
                  <a:moveTo>
                    <a:pt x="14822" y="7029"/>
                  </a:moveTo>
                  <a:lnTo>
                    <a:pt x="14701" y="7069"/>
                  </a:lnTo>
                  <a:lnTo>
                    <a:pt x="14600" y="7129"/>
                  </a:lnTo>
                  <a:lnTo>
                    <a:pt x="14520" y="7210"/>
                  </a:lnTo>
                  <a:lnTo>
                    <a:pt x="14459" y="7291"/>
                  </a:lnTo>
                  <a:lnTo>
                    <a:pt x="14419" y="7391"/>
                  </a:lnTo>
                  <a:lnTo>
                    <a:pt x="14399" y="7492"/>
                  </a:lnTo>
                  <a:lnTo>
                    <a:pt x="14379" y="7613"/>
                  </a:lnTo>
                  <a:lnTo>
                    <a:pt x="14399" y="7713"/>
                  </a:lnTo>
                  <a:lnTo>
                    <a:pt x="14419" y="7814"/>
                  </a:lnTo>
                  <a:lnTo>
                    <a:pt x="14459" y="7915"/>
                  </a:lnTo>
                  <a:lnTo>
                    <a:pt x="14520" y="8016"/>
                  </a:lnTo>
                  <a:lnTo>
                    <a:pt x="14600" y="8076"/>
                  </a:lnTo>
                  <a:lnTo>
                    <a:pt x="14701" y="8136"/>
                  </a:lnTo>
                  <a:lnTo>
                    <a:pt x="14822" y="8177"/>
                  </a:lnTo>
                  <a:lnTo>
                    <a:pt x="14942" y="8197"/>
                  </a:lnTo>
                  <a:lnTo>
                    <a:pt x="15083" y="8177"/>
                  </a:lnTo>
                  <a:lnTo>
                    <a:pt x="15204" y="8136"/>
                  </a:lnTo>
                  <a:lnTo>
                    <a:pt x="15305" y="8076"/>
                  </a:lnTo>
                  <a:lnTo>
                    <a:pt x="15365" y="8016"/>
                  </a:lnTo>
                  <a:lnTo>
                    <a:pt x="15446" y="7915"/>
                  </a:lnTo>
                  <a:lnTo>
                    <a:pt x="15486" y="7814"/>
                  </a:lnTo>
                  <a:lnTo>
                    <a:pt x="15506" y="7713"/>
                  </a:lnTo>
                  <a:lnTo>
                    <a:pt x="15526" y="7613"/>
                  </a:lnTo>
                  <a:lnTo>
                    <a:pt x="15506" y="7492"/>
                  </a:lnTo>
                  <a:lnTo>
                    <a:pt x="15486" y="7391"/>
                  </a:lnTo>
                  <a:lnTo>
                    <a:pt x="15446" y="7291"/>
                  </a:lnTo>
                  <a:lnTo>
                    <a:pt x="15365" y="7210"/>
                  </a:lnTo>
                  <a:lnTo>
                    <a:pt x="15305" y="7129"/>
                  </a:lnTo>
                  <a:lnTo>
                    <a:pt x="15204" y="7069"/>
                  </a:lnTo>
                  <a:lnTo>
                    <a:pt x="15083" y="7029"/>
                  </a:lnTo>
                  <a:close/>
                  <a:moveTo>
                    <a:pt x="11096" y="7995"/>
                  </a:moveTo>
                  <a:lnTo>
                    <a:pt x="10955" y="8016"/>
                  </a:lnTo>
                  <a:lnTo>
                    <a:pt x="10814" y="8076"/>
                  </a:lnTo>
                  <a:lnTo>
                    <a:pt x="10734" y="8136"/>
                  </a:lnTo>
                  <a:lnTo>
                    <a:pt x="10673" y="8197"/>
                  </a:lnTo>
                  <a:lnTo>
                    <a:pt x="10613" y="8277"/>
                  </a:lnTo>
                  <a:lnTo>
                    <a:pt x="10573" y="8358"/>
                  </a:lnTo>
                  <a:lnTo>
                    <a:pt x="10532" y="8438"/>
                  </a:lnTo>
                  <a:lnTo>
                    <a:pt x="10532" y="8539"/>
                  </a:lnTo>
                  <a:lnTo>
                    <a:pt x="10532" y="8640"/>
                  </a:lnTo>
                  <a:lnTo>
                    <a:pt x="10553" y="8720"/>
                  </a:lnTo>
                  <a:lnTo>
                    <a:pt x="10573" y="8821"/>
                  </a:lnTo>
                  <a:lnTo>
                    <a:pt x="10633" y="8902"/>
                  </a:lnTo>
                  <a:lnTo>
                    <a:pt x="10673" y="8962"/>
                  </a:lnTo>
                  <a:lnTo>
                    <a:pt x="10754" y="9022"/>
                  </a:lnTo>
                  <a:lnTo>
                    <a:pt x="10834" y="9083"/>
                  </a:lnTo>
                  <a:lnTo>
                    <a:pt x="10915" y="9103"/>
                  </a:lnTo>
                  <a:lnTo>
                    <a:pt x="10996" y="9143"/>
                  </a:lnTo>
                  <a:lnTo>
                    <a:pt x="11096" y="9143"/>
                  </a:lnTo>
                  <a:lnTo>
                    <a:pt x="11237" y="9123"/>
                  </a:lnTo>
                  <a:lnTo>
                    <a:pt x="11378" y="9063"/>
                  </a:lnTo>
                  <a:lnTo>
                    <a:pt x="11499" y="8982"/>
                  </a:lnTo>
                  <a:lnTo>
                    <a:pt x="11600" y="8861"/>
                  </a:lnTo>
                  <a:lnTo>
                    <a:pt x="11600" y="8841"/>
                  </a:lnTo>
                  <a:lnTo>
                    <a:pt x="11600" y="8821"/>
                  </a:lnTo>
                  <a:lnTo>
                    <a:pt x="11620" y="8821"/>
                  </a:lnTo>
                  <a:lnTo>
                    <a:pt x="11660" y="8700"/>
                  </a:lnTo>
                  <a:lnTo>
                    <a:pt x="11680" y="8579"/>
                  </a:lnTo>
                  <a:lnTo>
                    <a:pt x="11660" y="8499"/>
                  </a:lnTo>
                  <a:lnTo>
                    <a:pt x="11660" y="8438"/>
                  </a:lnTo>
                  <a:lnTo>
                    <a:pt x="11600" y="8297"/>
                  </a:lnTo>
                  <a:lnTo>
                    <a:pt x="11559" y="8237"/>
                  </a:lnTo>
                  <a:lnTo>
                    <a:pt x="11499" y="8177"/>
                  </a:lnTo>
                  <a:lnTo>
                    <a:pt x="11378" y="8076"/>
                  </a:lnTo>
                  <a:lnTo>
                    <a:pt x="11237" y="8016"/>
                  </a:lnTo>
                  <a:lnTo>
                    <a:pt x="11096" y="7995"/>
                  </a:lnTo>
                  <a:close/>
                  <a:moveTo>
                    <a:pt x="24629" y="7834"/>
                  </a:moveTo>
                  <a:lnTo>
                    <a:pt x="24467" y="7854"/>
                  </a:lnTo>
                  <a:lnTo>
                    <a:pt x="24306" y="7895"/>
                  </a:lnTo>
                  <a:lnTo>
                    <a:pt x="24165" y="7975"/>
                  </a:lnTo>
                  <a:lnTo>
                    <a:pt x="24045" y="8076"/>
                  </a:lnTo>
                  <a:lnTo>
                    <a:pt x="23944" y="8197"/>
                  </a:lnTo>
                  <a:lnTo>
                    <a:pt x="23863" y="8338"/>
                  </a:lnTo>
                  <a:lnTo>
                    <a:pt x="23823" y="8479"/>
                  </a:lnTo>
                  <a:lnTo>
                    <a:pt x="23803" y="8660"/>
                  </a:lnTo>
                  <a:lnTo>
                    <a:pt x="23823" y="8821"/>
                  </a:lnTo>
                  <a:lnTo>
                    <a:pt x="23863" y="8962"/>
                  </a:lnTo>
                  <a:lnTo>
                    <a:pt x="23944" y="9103"/>
                  </a:lnTo>
                  <a:lnTo>
                    <a:pt x="24045" y="9224"/>
                  </a:lnTo>
                  <a:lnTo>
                    <a:pt x="24165" y="9324"/>
                  </a:lnTo>
                  <a:lnTo>
                    <a:pt x="24306" y="9405"/>
                  </a:lnTo>
                  <a:lnTo>
                    <a:pt x="24467" y="9465"/>
                  </a:lnTo>
                  <a:lnTo>
                    <a:pt x="24629" y="9486"/>
                  </a:lnTo>
                  <a:lnTo>
                    <a:pt x="24790" y="9465"/>
                  </a:lnTo>
                  <a:lnTo>
                    <a:pt x="24951" y="9405"/>
                  </a:lnTo>
                  <a:lnTo>
                    <a:pt x="25092" y="9324"/>
                  </a:lnTo>
                  <a:lnTo>
                    <a:pt x="25213" y="9224"/>
                  </a:lnTo>
                  <a:lnTo>
                    <a:pt x="25313" y="9103"/>
                  </a:lnTo>
                  <a:lnTo>
                    <a:pt x="25394" y="8962"/>
                  </a:lnTo>
                  <a:lnTo>
                    <a:pt x="25434" y="8821"/>
                  </a:lnTo>
                  <a:lnTo>
                    <a:pt x="25454" y="8660"/>
                  </a:lnTo>
                  <a:lnTo>
                    <a:pt x="25434" y="8479"/>
                  </a:lnTo>
                  <a:lnTo>
                    <a:pt x="25394" y="8338"/>
                  </a:lnTo>
                  <a:lnTo>
                    <a:pt x="25313" y="8197"/>
                  </a:lnTo>
                  <a:lnTo>
                    <a:pt x="25213" y="8076"/>
                  </a:lnTo>
                  <a:lnTo>
                    <a:pt x="25092" y="7975"/>
                  </a:lnTo>
                  <a:lnTo>
                    <a:pt x="24951" y="7895"/>
                  </a:lnTo>
                  <a:lnTo>
                    <a:pt x="24790" y="7854"/>
                  </a:lnTo>
                  <a:lnTo>
                    <a:pt x="24629" y="7834"/>
                  </a:lnTo>
                  <a:close/>
                  <a:moveTo>
                    <a:pt x="18366" y="8841"/>
                  </a:moveTo>
                  <a:lnTo>
                    <a:pt x="18205" y="8861"/>
                  </a:lnTo>
                  <a:lnTo>
                    <a:pt x="18064" y="8922"/>
                  </a:lnTo>
                  <a:lnTo>
                    <a:pt x="17943" y="9022"/>
                  </a:lnTo>
                  <a:lnTo>
                    <a:pt x="17842" y="9143"/>
                  </a:lnTo>
                  <a:lnTo>
                    <a:pt x="17782" y="9304"/>
                  </a:lnTo>
                  <a:lnTo>
                    <a:pt x="17762" y="9465"/>
                  </a:lnTo>
                  <a:lnTo>
                    <a:pt x="17782" y="9627"/>
                  </a:lnTo>
                  <a:lnTo>
                    <a:pt x="17782" y="9647"/>
                  </a:lnTo>
                  <a:lnTo>
                    <a:pt x="17842" y="9788"/>
                  </a:lnTo>
                  <a:lnTo>
                    <a:pt x="17943" y="9908"/>
                  </a:lnTo>
                  <a:lnTo>
                    <a:pt x="18064" y="10009"/>
                  </a:lnTo>
                  <a:lnTo>
                    <a:pt x="18225" y="10070"/>
                  </a:lnTo>
                  <a:lnTo>
                    <a:pt x="18386" y="10090"/>
                  </a:lnTo>
                  <a:lnTo>
                    <a:pt x="18547" y="10070"/>
                  </a:lnTo>
                  <a:lnTo>
                    <a:pt x="18688" y="10009"/>
                  </a:lnTo>
                  <a:lnTo>
                    <a:pt x="18829" y="9908"/>
                  </a:lnTo>
                  <a:lnTo>
                    <a:pt x="18930" y="9788"/>
                  </a:lnTo>
                  <a:lnTo>
                    <a:pt x="18990" y="9627"/>
                  </a:lnTo>
                  <a:lnTo>
                    <a:pt x="19010" y="9465"/>
                  </a:lnTo>
                  <a:lnTo>
                    <a:pt x="18990" y="9304"/>
                  </a:lnTo>
                  <a:lnTo>
                    <a:pt x="18930" y="9163"/>
                  </a:lnTo>
                  <a:lnTo>
                    <a:pt x="18829" y="9022"/>
                  </a:lnTo>
                  <a:lnTo>
                    <a:pt x="18688" y="8942"/>
                  </a:lnTo>
                  <a:lnTo>
                    <a:pt x="18547" y="8861"/>
                  </a:lnTo>
                  <a:lnTo>
                    <a:pt x="18527" y="8861"/>
                  </a:lnTo>
                  <a:lnTo>
                    <a:pt x="18366" y="8841"/>
                  </a:lnTo>
                  <a:close/>
                  <a:moveTo>
                    <a:pt x="20984" y="10593"/>
                  </a:moveTo>
                  <a:lnTo>
                    <a:pt x="20903" y="10613"/>
                  </a:lnTo>
                  <a:lnTo>
                    <a:pt x="20823" y="10633"/>
                  </a:lnTo>
                  <a:lnTo>
                    <a:pt x="20762" y="10674"/>
                  </a:lnTo>
                  <a:lnTo>
                    <a:pt x="20702" y="10714"/>
                  </a:lnTo>
                  <a:lnTo>
                    <a:pt x="20661" y="10774"/>
                  </a:lnTo>
                  <a:lnTo>
                    <a:pt x="20641" y="10835"/>
                  </a:lnTo>
                  <a:lnTo>
                    <a:pt x="20621" y="10915"/>
                  </a:lnTo>
                  <a:lnTo>
                    <a:pt x="20621" y="10996"/>
                  </a:lnTo>
                  <a:lnTo>
                    <a:pt x="20621" y="11056"/>
                  </a:lnTo>
                  <a:lnTo>
                    <a:pt x="20641" y="11137"/>
                  </a:lnTo>
                  <a:lnTo>
                    <a:pt x="20661" y="11197"/>
                  </a:lnTo>
                  <a:lnTo>
                    <a:pt x="20702" y="11258"/>
                  </a:lnTo>
                  <a:lnTo>
                    <a:pt x="20762" y="11298"/>
                  </a:lnTo>
                  <a:lnTo>
                    <a:pt x="20823" y="11338"/>
                  </a:lnTo>
                  <a:lnTo>
                    <a:pt x="20903" y="11378"/>
                  </a:lnTo>
                  <a:lnTo>
                    <a:pt x="21084" y="11378"/>
                  </a:lnTo>
                  <a:lnTo>
                    <a:pt x="21165" y="11338"/>
                  </a:lnTo>
                  <a:lnTo>
                    <a:pt x="21225" y="11298"/>
                  </a:lnTo>
                  <a:lnTo>
                    <a:pt x="21266" y="11258"/>
                  </a:lnTo>
                  <a:lnTo>
                    <a:pt x="21326" y="11197"/>
                  </a:lnTo>
                  <a:lnTo>
                    <a:pt x="21346" y="11137"/>
                  </a:lnTo>
                  <a:lnTo>
                    <a:pt x="21366" y="11056"/>
                  </a:lnTo>
                  <a:lnTo>
                    <a:pt x="21366" y="10996"/>
                  </a:lnTo>
                  <a:lnTo>
                    <a:pt x="21366" y="10915"/>
                  </a:lnTo>
                  <a:lnTo>
                    <a:pt x="21346" y="10835"/>
                  </a:lnTo>
                  <a:lnTo>
                    <a:pt x="21326" y="10774"/>
                  </a:lnTo>
                  <a:lnTo>
                    <a:pt x="21266" y="10714"/>
                  </a:lnTo>
                  <a:lnTo>
                    <a:pt x="21225" y="10674"/>
                  </a:lnTo>
                  <a:lnTo>
                    <a:pt x="21165" y="10633"/>
                  </a:lnTo>
                  <a:lnTo>
                    <a:pt x="21084" y="10613"/>
                  </a:lnTo>
                  <a:lnTo>
                    <a:pt x="20984" y="10593"/>
                  </a:lnTo>
                  <a:close/>
                  <a:moveTo>
                    <a:pt x="13895" y="10674"/>
                  </a:moveTo>
                  <a:lnTo>
                    <a:pt x="13795" y="10694"/>
                  </a:lnTo>
                  <a:lnTo>
                    <a:pt x="13694" y="10714"/>
                  </a:lnTo>
                  <a:lnTo>
                    <a:pt x="13634" y="10754"/>
                  </a:lnTo>
                  <a:lnTo>
                    <a:pt x="13553" y="10815"/>
                  </a:lnTo>
                  <a:lnTo>
                    <a:pt x="13513" y="10895"/>
                  </a:lnTo>
                  <a:lnTo>
                    <a:pt x="13472" y="10976"/>
                  </a:lnTo>
                  <a:lnTo>
                    <a:pt x="13452" y="11056"/>
                  </a:lnTo>
                  <a:lnTo>
                    <a:pt x="13452" y="11157"/>
                  </a:lnTo>
                  <a:lnTo>
                    <a:pt x="13452" y="11238"/>
                  </a:lnTo>
                  <a:lnTo>
                    <a:pt x="13472" y="11318"/>
                  </a:lnTo>
                  <a:lnTo>
                    <a:pt x="13513" y="11399"/>
                  </a:lnTo>
                  <a:lnTo>
                    <a:pt x="13553" y="11479"/>
                  </a:lnTo>
                  <a:lnTo>
                    <a:pt x="13634" y="11540"/>
                  </a:lnTo>
                  <a:lnTo>
                    <a:pt x="13694" y="11580"/>
                  </a:lnTo>
                  <a:lnTo>
                    <a:pt x="13795" y="11620"/>
                  </a:lnTo>
                  <a:lnTo>
                    <a:pt x="14016" y="11620"/>
                  </a:lnTo>
                  <a:lnTo>
                    <a:pt x="14097" y="11580"/>
                  </a:lnTo>
                  <a:lnTo>
                    <a:pt x="14177" y="11540"/>
                  </a:lnTo>
                  <a:lnTo>
                    <a:pt x="14238" y="11479"/>
                  </a:lnTo>
                  <a:lnTo>
                    <a:pt x="14298" y="11399"/>
                  </a:lnTo>
                  <a:lnTo>
                    <a:pt x="14338" y="11318"/>
                  </a:lnTo>
                  <a:lnTo>
                    <a:pt x="14358" y="11238"/>
                  </a:lnTo>
                  <a:lnTo>
                    <a:pt x="14358" y="11157"/>
                  </a:lnTo>
                  <a:lnTo>
                    <a:pt x="14358" y="11056"/>
                  </a:lnTo>
                  <a:lnTo>
                    <a:pt x="14338" y="10976"/>
                  </a:lnTo>
                  <a:lnTo>
                    <a:pt x="14298" y="10895"/>
                  </a:lnTo>
                  <a:lnTo>
                    <a:pt x="14238" y="10815"/>
                  </a:lnTo>
                  <a:lnTo>
                    <a:pt x="14177" y="10754"/>
                  </a:lnTo>
                  <a:lnTo>
                    <a:pt x="14097" y="10714"/>
                  </a:lnTo>
                  <a:lnTo>
                    <a:pt x="14016" y="10694"/>
                  </a:lnTo>
                  <a:lnTo>
                    <a:pt x="13895" y="10674"/>
                  </a:lnTo>
                  <a:close/>
                  <a:moveTo>
                    <a:pt x="8418" y="12164"/>
                  </a:moveTo>
                  <a:lnTo>
                    <a:pt x="8297" y="12184"/>
                  </a:lnTo>
                  <a:lnTo>
                    <a:pt x="8176" y="12224"/>
                  </a:lnTo>
                  <a:lnTo>
                    <a:pt x="8055" y="12285"/>
                  </a:lnTo>
                  <a:lnTo>
                    <a:pt x="7955" y="12365"/>
                  </a:lnTo>
                  <a:lnTo>
                    <a:pt x="7874" y="12466"/>
                  </a:lnTo>
                  <a:lnTo>
                    <a:pt x="7814" y="12587"/>
                  </a:lnTo>
                  <a:lnTo>
                    <a:pt x="7774" y="12708"/>
                  </a:lnTo>
                  <a:lnTo>
                    <a:pt x="7753" y="12849"/>
                  </a:lnTo>
                  <a:lnTo>
                    <a:pt x="7774" y="12969"/>
                  </a:lnTo>
                  <a:lnTo>
                    <a:pt x="7814" y="13090"/>
                  </a:lnTo>
                  <a:lnTo>
                    <a:pt x="7874" y="13211"/>
                  </a:lnTo>
                  <a:lnTo>
                    <a:pt x="7955" y="13312"/>
                  </a:lnTo>
                  <a:lnTo>
                    <a:pt x="8055" y="13392"/>
                  </a:lnTo>
                  <a:lnTo>
                    <a:pt x="8176" y="13453"/>
                  </a:lnTo>
                  <a:lnTo>
                    <a:pt x="8297" y="13493"/>
                  </a:lnTo>
                  <a:lnTo>
                    <a:pt x="8418" y="13513"/>
                  </a:lnTo>
                  <a:lnTo>
                    <a:pt x="8559" y="13493"/>
                  </a:lnTo>
                  <a:lnTo>
                    <a:pt x="8680" y="13453"/>
                  </a:lnTo>
                  <a:lnTo>
                    <a:pt x="8801" y="13392"/>
                  </a:lnTo>
                  <a:lnTo>
                    <a:pt x="8901" y="13312"/>
                  </a:lnTo>
                  <a:lnTo>
                    <a:pt x="8982" y="13211"/>
                  </a:lnTo>
                  <a:lnTo>
                    <a:pt x="9042" y="13090"/>
                  </a:lnTo>
                  <a:lnTo>
                    <a:pt x="9082" y="12969"/>
                  </a:lnTo>
                  <a:lnTo>
                    <a:pt x="9103" y="12849"/>
                  </a:lnTo>
                  <a:lnTo>
                    <a:pt x="9082" y="12708"/>
                  </a:lnTo>
                  <a:lnTo>
                    <a:pt x="9042" y="12587"/>
                  </a:lnTo>
                  <a:lnTo>
                    <a:pt x="8982" y="12466"/>
                  </a:lnTo>
                  <a:lnTo>
                    <a:pt x="8901" y="12365"/>
                  </a:lnTo>
                  <a:lnTo>
                    <a:pt x="8801" y="12285"/>
                  </a:lnTo>
                  <a:lnTo>
                    <a:pt x="8680" y="12224"/>
                  </a:lnTo>
                  <a:lnTo>
                    <a:pt x="8559" y="12184"/>
                  </a:lnTo>
                  <a:lnTo>
                    <a:pt x="8418" y="12164"/>
                  </a:lnTo>
                  <a:close/>
                  <a:moveTo>
                    <a:pt x="11338" y="12587"/>
                  </a:moveTo>
                  <a:lnTo>
                    <a:pt x="11177" y="12607"/>
                  </a:lnTo>
                  <a:lnTo>
                    <a:pt x="11016" y="12687"/>
                  </a:lnTo>
                  <a:lnTo>
                    <a:pt x="10875" y="12788"/>
                  </a:lnTo>
                  <a:lnTo>
                    <a:pt x="10794" y="12889"/>
                  </a:lnTo>
                  <a:lnTo>
                    <a:pt x="10734" y="12989"/>
                  </a:lnTo>
                  <a:lnTo>
                    <a:pt x="10693" y="13110"/>
                  </a:lnTo>
                  <a:lnTo>
                    <a:pt x="10693" y="13251"/>
                  </a:lnTo>
                  <a:lnTo>
                    <a:pt x="10693" y="13372"/>
                  </a:lnTo>
                  <a:lnTo>
                    <a:pt x="10734" y="13493"/>
                  </a:lnTo>
                  <a:lnTo>
                    <a:pt x="10794" y="13594"/>
                  </a:lnTo>
                  <a:lnTo>
                    <a:pt x="10875" y="13694"/>
                  </a:lnTo>
                  <a:lnTo>
                    <a:pt x="10875" y="13714"/>
                  </a:lnTo>
                  <a:lnTo>
                    <a:pt x="10975" y="13775"/>
                  </a:lnTo>
                  <a:lnTo>
                    <a:pt x="11096" y="13835"/>
                  </a:lnTo>
                  <a:lnTo>
                    <a:pt x="11217" y="13876"/>
                  </a:lnTo>
                  <a:lnTo>
                    <a:pt x="11338" y="13896"/>
                  </a:lnTo>
                  <a:lnTo>
                    <a:pt x="11519" y="13876"/>
                  </a:lnTo>
                  <a:lnTo>
                    <a:pt x="11660" y="13815"/>
                  </a:lnTo>
                  <a:lnTo>
                    <a:pt x="11801" y="13714"/>
                  </a:lnTo>
                  <a:lnTo>
                    <a:pt x="11902" y="13573"/>
                  </a:lnTo>
                  <a:lnTo>
                    <a:pt x="11922" y="13553"/>
                  </a:lnTo>
                  <a:lnTo>
                    <a:pt x="11982" y="13392"/>
                  </a:lnTo>
                  <a:lnTo>
                    <a:pt x="12002" y="13251"/>
                  </a:lnTo>
                  <a:lnTo>
                    <a:pt x="11982" y="13090"/>
                  </a:lnTo>
                  <a:lnTo>
                    <a:pt x="11922" y="12949"/>
                  </a:lnTo>
                  <a:lnTo>
                    <a:pt x="11902" y="12909"/>
                  </a:lnTo>
                  <a:lnTo>
                    <a:pt x="11821" y="12808"/>
                  </a:lnTo>
                  <a:lnTo>
                    <a:pt x="11741" y="12728"/>
                  </a:lnTo>
                  <a:lnTo>
                    <a:pt x="11640" y="12667"/>
                  </a:lnTo>
                  <a:lnTo>
                    <a:pt x="11519" y="12607"/>
                  </a:lnTo>
                  <a:lnTo>
                    <a:pt x="11338" y="12587"/>
                  </a:lnTo>
                  <a:close/>
                  <a:moveTo>
                    <a:pt x="19453" y="13030"/>
                  </a:moveTo>
                  <a:lnTo>
                    <a:pt x="19353" y="13050"/>
                  </a:lnTo>
                  <a:lnTo>
                    <a:pt x="19272" y="13070"/>
                  </a:lnTo>
                  <a:lnTo>
                    <a:pt x="19191" y="13110"/>
                  </a:lnTo>
                  <a:lnTo>
                    <a:pt x="19131" y="13171"/>
                  </a:lnTo>
                  <a:lnTo>
                    <a:pt x="19091" y="13251"/>
                  </a:lnTo>
                  <a:lnTo>
                    <a:pt x="19050" y="13312"/>
                  </a:lnTo>
                  <a:lnTo>
                    <a:pt x="19030" y="13392"/>
                  </a:lnTo>
                  <a:lnTo>
                    <a:pt x="19030" y="13493"/>
                  </a:lnTo>
                  <a:lnTo>
                    <a:pt x="19030" y="13573"/>
                  </a:lnTo>
                  <a:lnTo>
                    <a:pt x="19050" y="13654"/>
                  </a:lnTo>
                  <a:lnTo>
                    <a:pt x="19091" y="13735"/>
                  </a:lnTo>
                  <a:lnTo>
                    <a:pt x="19131" y="13795"/>
                  </a:lnTo>
                  <a:lnTo>
                    <a:pt x="19191" y="13855"/>
                  </a:lnTo>
                  <a:lnTo>
                    <a:pt x="19272" y="13896"/>
                  </a:lnTo>
                  <a:lnTo>
                    <a:pt x="19353" y="13936"/>
                  </a:lnTo>
                  <a:lnTo>
                    <a:pt x="19574" y="13936"/>
                  </a:lnTo>
                  <a:lnTo>
                    <a:pt x="19655" y="13896"/>
                  </a:lnTo>
                  <a:lnTo>
                    <a:pt x="19735" y="13855"/>
                  </a:lnTo>
                  <a:lnTo>
                    <a:pt x="19796" y="13795"/>
                  </a:lnTo>
                  <a:lnTo>
                    <a:pt x="19836" y="13735"/>
                  </a:lnTo>
                  <a:lnTo>
                    <a:pt x="19876" y="13654"/>
                  </a:lnTo>
                  <a:lnTo>
                    <a:pt x="19896" y="13573"/>
                  </a:lnTo>
                  <a:lnTo>
                    <a:pt x="19896" y="13493"/>
                  </a:lnTo>
                  <a:lnTo>
                    <a:pt x="19896" y="13392"/>
                  </a:lnTo>
                  <a:lnTo>
                    <a:pt x="19876" y="13312"/>
                  </a:lnTo>
                  <a:lnTo>
                    <a:pt x="19836" y="13251"/>
                  </a:lnTo>
                  <a:lnTo>
                    <a:pt x="19796" y="13171"/>
                  </a:lnTo>
                  <a:lnTo>
                    <a:pt x="19735" y="13110"/>
                  </a:lnTo>
                  <a:lnTo>
                    <a:pt x="19655" y="13070"/>
                  </a:lnTo>
                  <a:lnTo>
                    <a:pt x="19574" y="13050"/>
                  </a:lnTo>
                  <a:lnTo>
                    <a:pt x="19453" y="13030"/>
                  </a:lnTo>
                  <a:close/>
                  <a:moveTo>
                    <a:pt x="24870" y="13130"/>
                  </a:moveTo>
                  <a:lnTo>
                    <a:pt x="24790" y="13151"/>
                  </a:lnTo>
                  <a:lnTo>
                    <a:pt x="24669" y="13171"/>
                  </a:lnTo>
                  <a:lnTo>
                    <a:pt x="24588" y="13211"/>
                  </a:lnTo>
                  <a:lnTo>
                    <a:pt x="24508" y="13292"/>
                  </a:lnTo>
                  <a:lnTo>
                    <a:pt x="24427" y="13392"/>
                  </a:lnTo>
                  <a:lnTo>
                    <a:pt x="24367" y="13533"/>
                  </a:lnTo>
                  <a:lnTo>
                    <a:pt x="24347" y="13674"/>
                  </a:lnTo>
                  <a:lnTo>
                    <a:pt x="24367" y="13775"/>
                  </a:lnTo>
                  <a:lnTo>
                    <a:pt x="24387" y="13876"/>
                  </a:lnTo>
                  <a:lnTo>
                    <a:pt x="24447" y="13956"/>
                  </a:lnTo>
                  <a:lnTo>
                    <a:pt x="24508" y="14037"/>
                  </a:lnTo>
                  <a:lnTo>
                    <a:pt x="24588" y="14097"/>
                  </a:lnTo>
                  <a:lnTo>
                    <a:pt x="24669" y="14157"/>
                  </a:lnTo>
                  <a:lnTo>
                    <a:pt x="24770" y="14178"/>
                  </a:lnTo>
                  <a:lnTo>
                    <a:pt x="24870" y="14198"/>
                  </a:lnTo>
                  <a:lnTo>
                    <a:pt x="25011" y="14178"/>
                  </a:lnTo>
                  <a:lnTo>
                    <a:pt x="25132" y="14117"/>
                  </a:lnTo>
                  <a:lnTo>
                    <a:pt x="25253" y="14037"/>
                  </a:lnTo>
                  <a:lnTo>
                    <a:pt x="25313" y="13956"/>
                  </a:lnTo>
                  <a:lnTo>
                    <a:pt x="25374" y="13855"/>
                  </a:lnTo>
                  <a:lnTo>
                    <a:pt x="25394" y="13755"/>
                  </a:lnTo>
                  <a:lnTo>
                    <a:pt x="25414" y="13654"/>
                  </a:lnTo>
                  <a:lnTo>
                    <a:pt x="25394" y="13553"/>
                  </a:lnTo>
                  <a:lnTo>
                    <a:pt x="25374" y="13453"/>
                  </a:lnTo>
                  <a:lnTo>
                    <a:pt x="25313" y="13372"/>
                  </a:lnTo>
                  <a:lnTo>
                    <a:pt x="25253" y="13292"/>
                  </a:lnTo>
                  <a:lnTo>
                    <a:pt x="25172" y="13231"/>
                  </a:lnTo>
                  <a:lnTo>
                    <a:pt x="25072" y="13171"/>
                  </a:lnTo>
                  <a:lnTo>
                    <a:pt x="24991" y="13151"/>
                  </a:lnTo>
                  <a:lnTo>
                    <a:pt x="24870" y="13130"/>
                  </a:lnTo>
                  <a:close/>
                  <a:moveTo>
                    <a:pt x="8297" y="6666"/>
                  </a:moveTo>
                  <a:lnTo>
                    <a:pt x="7995" y="6707"/>
                  </a:lnTo>
                  <a:lnTo>
                    <a:pt x="7733" y="6787"/>
                  </a:lnTo>
                  <a:lnTo>
                    <a:pt x="7471" y="6888"/>
                  </a:lnTo>
                  <a:lnTo>
                    <a:pt x="7250" y="7009"/>
                  </a:lnTo>
                  <a:lnTo>
                    <a:pt x="7008" y="7170"/>
                  </a:lnTo>
                  <a:lnTo>
                    <a:pt x="6787" y="7351"/>
                  </a:lnTo>
                  <a:lnTo>
                    <a:pt x="6364" y="7713"/>
                  </a:lnTo>
                  <a:lnTo>
                    <a:pt x="6142" y="7915"/>
                  </a:lnTo>
                  <a:lnTo>
                    <a:pt x="5941" y="8116"/>
                  </a:lnTo>
                  <a:lnTo>
                    <a:pt x="5558" y="8559"/>
                  </a:lnTo>
                  <a:lnTo>
                    <a:pt x="5196" y="9022"/>
                  </a:lnTo>
                  <a:lnTo>
                    <a:pt x="4874" y="9506"/>
                  </a:lnTo>
                  <a:lnTo>
                    <a:pt x="4592" y="9989"/>
                  </a:lnTo>
                  <a:lnTo>
                    <a:pt x="4350" y="10472"/>
                  </a:lnTo>
                  <a:lnTo>
                    <a:pt x="4129" y="10996"/>
                  </a:lnTo>
                  <a:lnTo>
                    <a:pt x="3927" y="11499"/>
                  </a:lnTo>
                  <a:lnTo>
                    <a:pt x="3746" y="12083"/>
                  </a:lnTo>
                  <a:lnTo>
                    <a:pt x="3666" y="12405"/>
                  </a:lnTo>
                  <a:lnTo>
                    <a:pt x="3585" y="12708"/>
                  </a:lnTo>
                  <a:lnTo>
                    <a:pt x="3545" y="13030"/>
                  </a:lnTo>
                  <a:lnTo>
                    <a:pt x="3504" y="13352"/>
                  </a:lnTo>
                  <a:lnTo>
                    <a:pt x="3504" y="13654"/>
                  </a:lnTo>
                  <a:lnTo>
                    <a:pt x="3545" y="13956"/>
                  </a:lnTo>
                  <a:lnTo>
                    <a:pt x="3585" y="14097"/>
                  </a:lnTo>
                  <a:lnTo>
                    <a:pt x="3666" y="14218"/>
                  </a:lnTo>
                  <a:lnTo>
                    <a:pt x="3746" y="14339"/>
                  </a:lnTo>
                  <a:lnTo>
                    <a:pt x="3847" y="14419"/>
                  </a:lnTo>
                  <a:lnTo>
                    <a:pt x="3968" y="14500"/>
                  </a:lnTo>
                  <a:lnTo>
                    <a:pt x="4088" y="14580"/>
                  </a:lnTo>
                  <a:lnTo>
                    <a:pt x="4229" y="14621"/>
                  </a:lnTo>
                  <a:lnTo>
                    <a:pt x="4370" y="14661"/>
                  </a:lnTo>
                  <a:lnTo>
                    <a:pt x="4672" y="14661"/>
                  </a:lnTo>
                  <a:lnTo>
                    <a:pt x="4813" y="14621"/>
                  </a:lnTo>
                  <a:lnTo>
                    <a:pt x="4934" y="14580"/>
                  </a:lnTo>
                  <a:lnTo>
                    <a:pt x="5055" y="14520"/>
                  </a:lnTo>
                  <a:lnTo>
                    <a:pt x="5176" y="14419"/>
                  </a:lnTo>
                  <a:lnTo>
                    <a:pt x="5277" y="14319"/>
                  </a:lnTo>
                  <a:lnTo>
                    <a:pt x="5337" y="14178"/>
                  </a:lnTo>
                  <a:lnTo>
                    <a:pt x="5438" y="13956"/>
                  </a:lnTo>
                  <a:lnTo>
                    <a:pt x="5518" y="13714"/>
                  </a:lnTo>
                  <a:lnTo>
                    <a:pt x="5619" y="13211"/>
                  </a:lnTo>
                  <a:lnTo>
                    <a:pt x="5720" y="12687"/>
                  </a:lnTo>
                  <a:lnTo>
                    <a:pt x="5780" y="12426"/>
                  </a:lnTo>
                  <a:lnTo>
                    <a:pt x="5860" y="12164"/>
                  </a:lnTo>
                  <a:lnTo>
                    <a:pt x="6022" y="11741"/>
                  </a:lnTo>
                  <a:lnTo>
                    <a:pt x="6183" y="11338"/>
                  </a:lnTo>
                  <a:lnTo>
                    <a:pt x="6384" y="10915"/>
                  </a:lnTo>
                  <a:lnTo>
                    <a:pt x="6606" y="10513"/>
                  </a:lnTo>
                  <a:lnTo>
                    <a:pt x="6827" y="10110"/>
                  </a:lnTo>
                  <a:lnTo>
                    <a:pt x="7089" y="9727"/>
                  </a:lnTo>
                  <a:lnTo>
                    <a:pt x="7351" y="9365"/>
                  </a:lnTo>
                  <a:lnTo>
                    <a:pt x="7633" y="9002"/>
                  </a:lnTo>
                  <a:lnTo>
                    <a:pt x="7975" y="8620"/>
                  </a:lnTo>
                  <a:lnTo>
                    <a:pt x="8297" y="8237"/>
                  </a:lnTo>
                  <a:lnTo>
                    <a:pt x="8458" y="8056"/>
                  </a:lnTo>
                  <a:lnTo>
                    <a:pt x="8599" y="7854"/>
                  </a:lnTo>
                  <a:lnTo>
                    <a:pt x="8740" y="7633"/>
                  </a:lnTo>
                  <a:lnTo>
                    <a:pt x="8841" y="7391"/>
                  </a:lnTo>
                  <a:lnTo>
                    <a:pt x="8861" y="7270"/>
                  </a:lnTo>
                  <a:lnTo>
                    <a:pt x="8861" y="7129"/>
                  </a:lnTo>
                  <a:lnTo>
                    <a:pt x="8821" y="7009"/>
                  </a:lnTo>
                  <a:lnTo>
                    <a:pt x="8740" y="6908"/>
                  </a:lnTo>
                  <a:lnTo>
                    <a:pt x="8660" y="6807"/>
                  </a:lnTo>
                  <a:lnTo>
                    <a:pt x="8539" y="6727"/>
                  </a:lnTo>
                  <a:lnTo>
                    <a:pt x="8418" y="6686"/>
                  </a:lnTo>
                  <a:lnTo>
                    <a:pt x="8297" y="6666"/>
                  </a:lnTo>
                  <a:close/>
                  <a:moveTo>
                    <a:pt x="8579" y="15889"/>
                  </a:moveTo>
                  <a:lnTo>
                    <a:pt x="8478" y="15909"/>
                  </a:lnTo>
                  <a:lnTo>
                    <a:pt x="8378" y="15950"/>
                  </a:lnTo>
                  <a:lnTo>
                    <a:pt x="8277" y="15990"/>
                  </a:lnTo>
                  <a:lnTo>
                    <a:pt x="8196" y="16070"/>
                  </a:lnTo>
                  <a:lnTo>
                    <a:pt x="8116" y="16151"/>
                  </a:lnTo>
                  <a:lnTo>
                    <a:pt x="8076" y="16252"/>
                  </a:lnTo>
                  <a:lnTo>
                    <a:pt x="8035" y="16352"/>
                  </a:lnTo>
                  <a:lnTo>
                    <a:pt x="8015" y="16473"/>
                  </a:lnTo>
                  <a:lnTo>
                    <a:pt x="8035" y="16574"/>
                  </a:lnTo>
                  <a:lnTo>
                    <a:pt x="8076" y="16675"/>
                  </a:lnTo>
                  <a:lnTo>
                    <a:pt x="8116" y="16775"/>
                  </a:lnTo>
                  <a:lnTo>
                    <a:pt x="8196" y="16856"/>
                  </a:lnTo>
                  <a:lnTo>
                    <a:pt x="8277" y="16936"/>
                  </a:lnTo>
                  <a:lnTo>
                    <a:pt x="8378" y="16977"/>
                  </a:lnTo>
                  <a:lnTo>
                    <a:pt x="8478" y="17017"/>
                  </a:lnTo>
                  <a:lnTo>
                    <a:pt x="8579" y="17037"/>
                  </a:lnTo>
                  <a:lnTo>
                    <a:pt x="8700" y="17017"/>
                  </a:lnTo>
                  <a:lnTo>
                    <a:pt x="8801" y="16977"/>
                  </a:lnTo>
                  <a:lnTo>
                    <a:pt x="8901" y="16936"/>
                  </a:lnTo>
                  <a:lnTo>
                    <a:pt x="8982" y="16856"/>
                  </a:lnTo>
                  <a:lnTo>
                    <a:pt x="9062" y="16775"/>
                  </a:lnTo>
                  <a:lnTo>
                    <a:pt x="9103" y="16675"/>
                  </a:lnTo>
                  <a:lnTo>
                    <a:pt x="9143" y="16574"/>
                  </a:lnTo>
                  <a:lnTo>
                    <a:pt x="9163" y="16473"/>
                  </a:lnTo>
                  <a:lnTo>
                    <a:pt x="9143" y="16352"/>
                  </a:lnTo>
                  <a:lnTo>
                    <a:pt x="9103" y="16252"/>
                  </a:lnTo>
                  <a:lnTo>
                    <a:pt x="9062" y="16151"/>
                  </a:lnTo>
                  <a:lnTo>
                    <a:pt x="8982" y="16070"/>
                  </a:lnTo>
                  <a:lnTo>
                    <a:pt x="8901" y="15990"/>
                  </a:lnTo>
                  <a:lnTo>
                    <a:pt x="8801" y="15950"/>
                  </a:lnTo>
                  <a:lnTo>
                    <a:pt x="8700" y="15909"/>
                  </a:lnTo>
                  <a:lnTo>
                    <a:pt x="8579" y="15889"/>
                  </a:lnTo>
                  <a:close/>
                  <a:moveTo>
                    <a:pt x="5055" y="16232"/>
                  </a:moveTo>
                  <a:lnTo>
                    <a:pt x="4934" y="16272"/>
                  </a:lnTo>
                  <a:lnTo>
                    <a:pt x="4833" y="16352"/>
                  </a:lnTo>
                  <a:lnTo>
                    <a:pt x="4733" y="16433"/>
                  </a:lnTo>
                  <a:lnTo>
                    <a:pt x="4672" y="16534"/>
                  </a:lnTo>
                  <a:lnTo>
                    <a:pt x="4632" y="16634"/>
                  </a:lnTo>
                  <a:lnTo>
                    <a:pt x="4592" y="16755"/>
                  </a:lnTo>
                  <a:lnTo>
                    <a:pt x="4592" y="16876"/>
                  </a:lnTo>
                  <a:lnTo>
                    <a:pt x="4592" y="16997"/>
                  </a:lnTo>
                  <a:lnTo>
                    <a:pt x="4632" y="17097"/>
                  </a:lnTo>
                  <a:lnTo>
                    <a:pt x="4672" y="17218"/>
                  </a:lnTo>
                  <a:lnTo>
                    <a:pt x="4733" y="17319"/>
                  </a:lnTo>
                  <a:lnTo>
                    <a:pt x="4833" y="17400"/>
                  </a:lnTo>
                  <a:lnTo>
                    <a:pt x="4934" y="17460"/>
                  </a:lnTo>
                  <a:lnTo>
                    <a:pt x="5055" y="17500"/>
                  </a:lnTo>
                  <a:lnTo>
                    <a:pt x="5357" y="17500"/>
                  </a:lnTo>
                  <a:lnTo>
                    <a:pt x="5478" y="17460"/>
                  </a:lnTo>
                  <a:lnTo>
                    <a:pt x="5579" y="17400"/>
                  </a:lnTo>
                  <a:lnTo>
                    <a:pt x="5679" y="17319"/>
                  </a:lnTo>
                  <a:lnTo>
                    <a:pt x="5740" y="17218"/>
                  </a:lnTo>
                  <a:lnTo>
                    <a:pt x="5780" y="17097"/>
                  </a:lnTo>
                  <a:lnTo>
                    <a:pt x="5820" y="16997"/>
                  </a:lnTo>
                  <a:lnTo>
                    <a:pt x="5820" y="16876"/>
                  </a:lnTo>
                  <a:lnTo>
                    <a:pt x="5820" y="16755"/>
                  </a:lnTo>
                  <a:lnTo>
                    <a:pt x="5780" y="16634"/>
                  </a:lnTo>
                  <a:lnTo>
                    <a:pt x="5740" y="16534"/>
                  </a:lnTo>
                  <a:lnTo>
                    <a:pt x="5679" y="16433"/>
                  </a:lnTo>
                  <a:lnTo>
                    <a:pt x="5579" y="16352"/>
                  </a:lnTo>
                  <a:lnTo>
                    <a:pt x="5478" y="16272"/>
                  </a:lnTo>
                  <a:lnTo>
                    <a:pt x="5357" y="16232"/>
                  </a:lnTo>
                  <a:close/>
                  <a:moveTo>
                    <a:pt x="22595" y="16977"/>
                  </a:moveTo>
                  <a:lnTo>
                    <a:pt x="22474" y="16997"/>
                  </a:lnTo>
                  <a:lnTo>
                    <a:pt x="22373" y="17037"/>
                  </a:lnTo>
                  <a:lnTo>
                    <a:pt x="22293" y="17077"/>
                  </a:lnTo>
                  <a:lnTo>
                    <a:pt x="22212" y="17158"/>
                  </a:lnTo>
                  <a:lnTo>
                    <a:pt x="22172" y="17238"/>
                  </a:lnTo>
                  <a:lnTo>
                    <a:pt x="22132" y="17319"/>
                  </a:lnTo>
                  <a:lnTo>
                    <a:pt x="22091" y="17420"/>
                  </a:lnTo>
                  <a:lnTo>
                    <a:pt x="22091" y="17520"/>
                  </a:lnTo>
                  <a:lnTo>
                    <a:pt x="22091" y="17621"/>
                  </a:lnTo>
                  <a:lnTo>
                    <a:pt x="22132" y="17702"/>
                  </a:lnTo>
                  <a:lnTo>
                    <a:pt x="22172" y="17802"/>
                  </a:lnTo>
                  <a:lnTo>
                    <a:pt x="22212" y="17883"/>
                  </a:lnTo>
                  <a:lnTo>
                    <a:pt x="22293" y="17943"/>
                  </a:lnTo>
                  <a:lnTo>
                    <a:pt x="22373" y="18004"/>
                  </a:lnTo>
                  <a:lnTo>
                    <a:pt x="22474" y="18024"/>
                  </a:lnTo>
                  <a:lnTo>
                    <a:pt x="22595" y="18044"/>
                  </a:lnTo>
                  <a:lnTo>
                    <a:pt x="22715" y="18024"/>
                  </a:lnTo>
                  <a:lnTo>
                    <a:pt x="22836" y="18004"/>
                  </a:lnTo>
                  <a:lnTo>
                    <a:pt x="22917" y="17943"/>
                  </a:lnTo>
                  <a:lnTo>
                    <a:pt x="22977" y="17883"/>
                  </a:lnTo>
                  <a:lnTo>
                    <a:pt x="23038" y="17802"/>
                  </a:lnTo>
                  <a:lnTo>
                    <a:pt x="23078" y="17702"/>
                  </a:lnTo>
                  <a:lnTo>
                    <a:pt x="23098" y="17621"/>
                  </a:lnTo>
                  <a:lnTo>
                    <a:pt x="23118" y="17520"/>
                  </a:lnTo>
                  <a:lnTo>
                    <a:pt x="23098" y="17420"/>
                  </a:lnTo>
                  <a:lnTo>
                    <a:pt x="23078" y="17319"/>
                  </a:lnTo>
                  <a:lnTo>
                    <a:pt x="23038" y="17238"/>
                  </a:lnTo>
                  <a:lnTo>
                    <a:pt x="22977" y="17158"/>
                  </a:lnTo>
                  <a:lnTo>
                    <a:pt x="22917" y="17077"/>
                  </a:lnTo>
                  <a:lnTo>
                    <a:pt x="22836" y="17037"/>
                  </a:lnTo>
                  <a:lnTo>
                    <a:pt x="22715" y="16997"/>
                  </a:lnTo>
                  <a:lnTo>
                    <a:pt x="22595" y="16977"/>
                  </a:lnTo>
                  <a:close/>
                  <a:moveTo>
                    <a:pt x="26099" y="17259"/>
                  </a:moveTo>
                  <a:lnTo>
                    <a:pt x="25937" y="17279"/>
                  </a:lnTo>
                  <a:lnTo>
                    <a:pt x="25776" y="17339"/>
                  </a:lnTo>
                  <a:lnTo>
                    <a:pt x="25696" y="17379"/>
                  </a:lnTo>
                  <a:lnTo>
                    <a:pt x="25635" y="17440"/>
                  </a:lnTo>
                  <a:lnTo>
                    <a:pt x="25535" y="17581"/>
                  </a:lnTo>
                  <a:lnTo>
                    <a:pt x="25474" y="17722"/>
                  </a:lnTo>
                  <a:lnTo>
                    <a:pt x="25454" y="17883"/>
                  </a:lnTo>
                  <a:lnTo>
                    <a:pt x="25474" y="18004"/>
                  </a:lnTo>
                  <a:lnTo>
                    <a:pt x="25494" y="18125"/>
                  </a:lnTo>
                  <a:lnTo>
                    <a:pt x="25555" y="18225"/>
                  </a:lnTo>
                  <a:lnTo>
                    <a:pt x="25635" y="18306"/>
                  </a:lnTo>
                  <a:lnTo>
                    <a:pt x="25696" y="18386"/>
                  </a:lnTo>
                  <a:lnTo>
                    <a:pt x="25797" y="18427"/>
                  </a:lnTo>
                  <a:lnTo>
                    <a:pt x="25877" y="18467"/>
                  </a:lnTo>
                  <a:lnTo>
                    <a:pt x="25978" y="18487"/>
                  </a:lnTo>
                  <a:lnTo>
                    <a:pt x="26078" y="18507"/>
                  </a:lnTo>
                  <a:lnTo>
                    <a:pt x="26179" y="18487"/>
                  </a:lnTo>
                  <a:lnTo>
                    <a:pt x="26280" y="18467"/>
                  </a:lnTo>
                  <a:lnTo>
                    <a:pt x="26360" y="18406"/>
                  </a:lnTo>
                  <a:lnTo>
                    <a:pt x="26501" y="18326"/>
                  </a:lnTo>
                  <a:lnTo>
                    <a:pt x="26582" y="18185"/>
                  </a:lnTo>
                  <a:lnTo>
                    <a:pt x="26602" y="18185"/>
                  </a:lnTo>
                  <a:lnTo>
                    <a:pt x="26683" y="18024"/>
                  </a:lnTo>
                  <a:lnTo>
                    <a:pt x="26703" y="17863"/>
                  </a:lnTo>
                  <a:lnTo>
                    <a:pt x="26703" y="17782"/>
                  </a:lnTo>
                  <a:lnTo>
                    <a:pt x="26703" y="17702"/>
                  </a:lnTo>
                  <a:lnTo>
                    <a:pt x="26662" y="17621"/>
                  </a:lnTo>
                  <a:lnTo>
                    <a:pt x="26622" y="17561"/>
                  </a:lnTo>
                  <a:lnTo>
                    <a:pt x="26521" y="17420"/>
                  </a:lnTo>
                  <a:lnTo>
                    <a:pt x="26401" y="17339"/>
                  </a:lnTo>
                  <a:lnTo>
                    <a:pt x="26260" y="17259"/>
                  </a:lnTo>
                  <a:close/>
                  <a:moveTo>
                    <a:pt x="16312" y="14862"/>
                  </a:moveTo>
                  <a:lnTo>
                    <a:pt x="16412" y="15043"/>
                  </a:lnTo>
                  <a:lnTo>
                    <a:pt x="16533" y="15225"/>
                  </a:lnTo>
                  <a:lnTo>
                    <a:pt x="16694" y="15386"/>
                  </a:lnTo>
                  <a:lnTo>
                    <a:pt x="16876" y="15547"/>
                  </a:lnTo>
                  <a:lnTo>
                    <a:pt x="17218" y="15849"/>
                  </a:lnTo>
                  <a:lnTo>
                    <a:pt x="17480" y="16050"/>
                  </a:lnTo>
                  <a:lnTo>
                    <a:pt x="17923" y="16433"/>
                  </a:lnTo>
                  <a:lnTo>
                    <a:pt x="18386" y="16775"/>
                  </a:lnTo>
                  <a:lnTo>
                    <a:pt x="18849" y="17138"/>
                  </a:lnTo>
                  <a:lnTo>
                    <a:pt x="19353" y="17440"/>
                  </a:lnTo>
                  <a:lnTo>
                    <a:pt x="19030" y="17681"/>
                  </a:lnTo>
                  <a:lnTo>
                    <a:pt x="17903" y="18447"/>
                  </a:lnTo>
                  <a:lnTo>
                    <a:pt x="16896" y="19111"/>
                  </a:lnTo>
                  <a:lnTo>
                    <a:pt x="16735" y="19212"/>
                  </a:lnTo>
                  <a:lnTo>
                    <a:pt x="16614" y="19333"/>
                  </a:lnTo>
                  <a:lnTo>
                    <a:pt x="16352" y="19574"/>
                  </a:lnTo>
                  <a:lnTo>
                    <a:pt x="16332" y="19474"/>
                  </a:lnTo>
                  <a:lnTo>
                    <a:pt x="16292" y="19393"/>
                  </a:lnTo>
                  <a:lnTo>
                    <a:pt x="16191" y="19232"/>
                  </a:lnTo>
                  <a:lnTo>
                    <a:pt x="16030" y="19071"/>
                  </a:lnTo>
                  <a:lnTo>
                    <a:pt x="15889" y="18930"/>
                  </a:lnTo>
                  <a:lnTo>
                    <a:pt x="15325" y="18467"/>
                  </a:lnTo>
                  <a:lnTo>
                    <a:pt x="14741" y="18004"/>
                  </a:lnTo>
                  <a:lnTo>
                    <a:pt x="14258" y="17621"/>
                  </a:lnTo>
                  <a:lnTo>
                    <a:pt x="13774" y="17259"/>
                  </a:lnTo>
                  <a:lnTo>
                    <a:pt x="12768" y="16574"/>
                  </a:lnTo>
                  <a:lnTo>
                    <a:pt x="12969" y="16453"/>
                  </a:lnTo>
                  <a:lnTo>
                    <a:pt x="13170" y="16352"/>
                  </a:lnTo>
                  <a:lnTo>
                    <a:pt x="13835" y="16010"/>
                  </a:lnTo>
                  <a:lnTo>
                    <a:pt x="14479" y="15688"/>
                  </a:lnTo>
                  <a:lnTo>
                    <a:pt x="15144" y="15366"/>
                  </a:lnTo>
                  <a:lnTo>
                    <a:pt x="15829" y="15064"/>
                  </a:lnTo>
                  <a:lnTo>
                    <a:pt x="16312" y="14862"/>
                  </a:lnTo>
                  <a:close/>
                  <a:moveTo>
                    <a:pt x="3666" y="18789"/>
                  </a:moveTo>
                  <a:lnTo>
                    <a:pt x="3565" y="18809"/>
                  </a:lnTo>
                  <a:lnTo>
                    <a:pt x="3464" y="18829"/>
                  </a:lnTo>
                  <a:lnTo>
                    <a:pt x="3384" y="18890"/>
                  </a:lnTo>
                  <a:lnTo>
                    <a:pt x="3323" y="18950"/>
                  </a:lnTo>
                  <a:lnTo>
                    <a:pt x="3263" y="19031"/>
                  </a:lnTo>
                  <a:lnTo>
                    <a:pt x="3222" y="19111"/>
                  </a:lnTo>
                  <a:lnTo>
                    <a:pt x="3202" y="19192"/>
                  </a:lnTo>
                  <a:lnTo>
                    <a:pt x="3202" y="19292"/>
                  </a:lnTo>
                  <a:lnTo>
                    <a:pt x="3202" y="19373"/>
                  </a:lnTo>
                  <a:lnTo>
                    <a:pt x="3222" y="19474"/>
                  </a:lnTo>
                  <a:lnTo>
                    <a:pt x="3263" y="19554"/>
                  </a:lnTo>
                  <a:lnTo>
                    <a:pt x="3323" y="19615"/>
                  </a:lnTo>
                  <a:lnTo>
                    <a:pt x="3384" y="19675"/>
                  </a:lnTo>
                  <a:lnTo>
                    <a:pt x="3464" y="19735"/>
                  </a:lnTo>
                  <a:lnTo>
                    <a:pt x="3565" y="19756"/>
                  </a:lnTo>
                  <a:lnTo>
                    <a:pt x="3666" y="19776"/>
                  </a:lnTo>
                  <a:lnTo>
                    <a:pt x="3786" y="19756"/>
                  </a:lnTo>
                  <a:lnTo>
                    <a:pt x="3887" y="19735"/>
                  </a:lnTo>
                  <a:lnTo>
                    <a:pt x="3968" y="19675"/>
                  </a:lnTo>
                  <a:lnTo>
                    <a:pt x="4028" y="19615"/>
                  </a:lnTo>
                  <a:lnTo>
                    <a:pt x="4088" y="19554"/>
                  </a:lnTo>
                  <a:lnTo>
                    <a:pt x="4129" y="19474"/>
                  </a:lnTo>
                  <a:lnTo>
                    <a:pt x="4149" y="19373"/>
                  </a:lnTo>
                  <a:lnTo>
                    <a:pt x="4149" y="19292"/>
                  </a:lnTo>
                  <a:lnTo>
                    <a:pt x="4149" y="19192"/>
                  </a:lnTo>
                  <a:lnTo>
                    <a:pt x="4129" y="19111"/>
                  </a:lnTo>
                  <a:lnTo>
                    <a:pt x="4088" y="19031"/>
                  </a:lnTo>
                  <a:lnTo>
                    <a:pt x="4028" y="18950"/>
                  </a:lnTo>
                  <a:lnTo>
                    <a:pt x="3968" y="18890"/>
                  </a:lnTo>
                  <a:lnTo>
                    <a:pt x="3887" y="18829"/>
                  </a:lnTo>
                  <a:lnTo>
                    <a:pt x="3786" y="18809"/>
                  </a:lnTo>
                  <a:lnTo>
                    <a:pt x="3666" y="18789"/>
                  </a:lnTo>
                  <a:close/>
                  <a:moveTo>
                    <a:pt x="5941" y="20460"/>
                  </a:moveTo>
                  <a:lnTo>
                    <a:pt x="5840" y="20501"/>
                  </a:lnTo>
                  <a:lnTo>
                    <a:pt x="5720" y="20541"/>
                  </a:lnTo>
                  <a:lnTo>
                    <a:pt x="5599" y="20642"/>
                  </a:lnTo>
                  <a:lnTo>
                    <a:pt x="5518" y="20763"/>
                  </a:lnTo>
                  <a:lnTo>
                    <a:pt x="5458" y="20903"/>
                  </a:lnTo>
                  <a:lnTo>
                    <a:pt x="5438" y="21065"/>
                  </a:lnTo>
                  <a:lnTo>
                    <a:pt x="5438" y="21165"/>
                  </a:lnTo>
                  <a:lnTo>
                    <a:pt x="5478" y="21286"/>
                  </a:lnTo>
                  <a:lnTo>
                    <a:pt x="5538" y="21387"/>
                  </a:lnTo>
                  <a:lnTo>
                    <a:pt x="5599" y="21467"/>
                  </a:lnTo>
                  <a:lnTo>
                    <a:pt x="5720" y="21568"/>
                  </a:lnTo>
                  <a:lnTo>
                    <a:pt x="5860" y="21628"/>
                  </a:lnTo>
                  <a:lnTo>
                    <a:pt x="6022" y="21649"/>
                  </a:lnTo>
                  <a:lnTo>
                    <a:pt x="6183" y="21628"/>
                  </a:lnTo>
                  <a:lnTo>
                    <a:pt x="6243" y="21608"/>
                  </a:lnTo>
                  <a:lnTo>
                    <a:pt x="6384" y="21548"/>
                  </a:lnTo>
                  <a:lnTo>
                    <a:pt x="6505" y="21467"/>
                  </a:lnTo>
                  <a:lnTo>
                    <a:pt x="6565" y="21367"/>
                  </a:lnTo>
                  <a:lnTo>
                    <a:pt x="6626" y="21266"/>
                  </a:lnTo>
                  <a:lnTo>
                    <a:pt x="6646" y="21165"/>
                  </a:lnTo>
                  <a:lnTo>
                    <a:pt x="6666" y="21065"/>
                  </a:lnTo>
                  <a:lnTo>
                    <a:pt x="6646" y="20903"/>
                  </a:lnTo>
                  <a:lnTo>
                    <a:pt x="6585" y="20763"/>
                  </a:lnTo>
                  <a:lnTo>
                    <a:pt x="6525" y="20682"/>
                  </a:lnTo>
                  <a:lnTo>
                    <a:pt x="6444" y="20601"/>
                  </a:lnTo>
                  <a:lnTo>
                    <a:pt x="6344" y="20541"/>
                  </a:lnTo>
                  <a:lnTo>
                    <a:pt x="6243" y="20501"/>
                  </a:lnTo>
                  <a:lnTo>
                    <a:pt x="6183" y="20481"/>
                  </a:lnTo>
                  <a:lnTo>
                    <a:pt x="6062" y="20460"/>
                  </a:lnTo>
                  <a:close/>
                  <a:moveTo>
                    <a:pt x="18728" y="18789"/>
                  </a:moveTo>
                  <a:lnTo>
                    <a:pt x="18708" y="19011"/>
                  </a:lnTo>
                  <a:lnTo>
                    <a:pt x="18708" y="19212"/>
                  </a:lnTo>
                  <a:lnTo>
                    <a:pt x="18748" y="19635"/>
                  </a:lnTo>
                  <a:lnTo>
                    <a:pt x="18769" y="20158"/>
                  </a:lnTo>
                  <a:lnTo>
                    <a:pt x="18809" y="20400"/>
                  </a:lnTo>
                  <a:lnTo>
                    <a:pt x="18869" y="20642"/>
                  </a:lnTo>
                  <a:lnTo>
                    <a:pt x="18265" y="20944"/>
                  </a:lnTo>
                  <a:lnTo>
                    <a:pt x="17661" y="21246"/>
                  </a:lnTo>
                  <a:lnTo>
                    <a:pt x="16513" y="21890"/>
                  </a:lnTo>
                  <a:lnTo>
                    <a:pt x="15285" y="22555"/>
                  </a:lnTo>
                  <a:lnTo>
                    <a:pt x="15265" y="22172"/>
                  </a:lnTo>
                  <a:lnTo>
                    <a:pt x="15245" y="21790"/>
                  </a:lnTo>
                  <a:lnTo>
                    <a:pt x="15184" y="21024"/>
                  </a:lnTo>
                  <a:lnTo>
                    <a:pt x="15164" y="20481"/>
                  </a:lnTo>
                  <a:lnTo>
                    <a:pt x="15104" y="19917"/>
                  </a:lnTo>
                  <a:lnTo>
                    <a:pt x="15083" y="19735"/>
                  </a:lnTo>
                  <a:lnTo>
                    <a:pt x="15083" y="19735"/>
                  </a:lnTo>
                  <a:lnTo>
                    <a:pt x="15204" y="19836"/>
                  </a:lnTo>
                  <a:lnTo>
                    <a:pt x="15305" y="19917"/>
                  </a:lnTo>
                  <a:lnTo>
                    <a:pt x="15446" y="20017"/>
                  </a:lnTo>
                  <a:lnTo>
                    <a:pt x="15587" y="20098"/>
                  </a:lnTo>
                  <a:lnTo>
                    <a:pt x="15748" y="20138"/>
                  </a:lnTo>
                  <a:lnTo>
                    <a:pt x="15889" y="20158"/>
                  </a:lnTo>
                  <a:lnTo>
                    <a:pt x="15969" y="20158"/>
                  </a:lnTo>
                  <a:lnTo>
                    <a:pt x="16030" y="20138"/>
                  </a:lnTo>
                  <a:lnTo>
                    <a:pt x="16110" y="20118"/>
                  </a:lnTo>
                  <a:lnTo>
                    <a:pt x="16171" y="20078"/>
                  </a:lnTo>
                  <a:lnTo>
                    <a:pt x="16231" y="20017"/>
                  </a:lnTo>
                  <a:lnTo>
                    <a:pt x="16272" y="19937"/>
                  </a:lnTo>
                  <a:lnTo>
                    <a:pt x="16674" y="19856"/>
                  </a:lnTo>
                  <a:lnTo>
                    <a:pt x="16876" y="19796"/>
                  </a:lnTo>
                  <a:lnTo>
                    <a:pt x="17057" y="19715"/>
                  </a:lnTo>
                  <a:lnTo>
                    <a:pt x="17379" y="19574"/>
                  </a:lnTo>
                  <a:lnTo>
                    <a:pt x="17661" y="19413"/>
                  </a:lnTo>
                  <a:lnTo>
                    <a:pt x="18265" y="19071"/>
                  </a:lnTo>
                  <a:lnTo>
                    <a:pt x="18728" y="18789"/>
                  </a:lnTo>
                  <a:close/>
                  <a:moveTo>
                    <a:pt x="17701" y="1189"/>
                  </a:moveTo>
                  <a:lnTo>
                    <a:pt x="18305" y="1229"/>
                  </a:lnTo>
                  <a:lnTo>
                    <a:pt x="18910" y="1290"/>
                  </a:lnTo>
                  <a:lnTo>
                    <a:pt x="19514" y="1370"/>
                  </a:lnTo>
                  <a:lnTo>
                    <a:pt x="20259" y="1531"/>
                  </a:lnTo>
                  <a:lnTo>
                    <a:pt x="20964" y="1733"/>
                  </a:lnTo>
                  <a:lnTo>
                    <a:pt x="21688" y="1974"/>
                  </a:lnTo>
                  <a:lnTo>
                    <a:pt x="22373" y="2236"/>
                  </a:lnTo>
                  <a:lnTo>
                    <a:pt x="23038" y="2558"/>
                  </a:lnTo>
                  <a:lnTo>
                    <a:pt x="23702" y="2921"/>
                  </a:lnTo>
                  <a:lnTo>
                    <a:pt x="24326" y="3324"/>
                  </a:lnTo>
                  <a:lnTo>
                    <a:pt x="24951" y="3746"/>
                  </a:lnTo>
                  <a:lnTo>
                    <a:pt x="25535" y="4210"/>
                  </a:lnTo>
                  <a:lnTo>
                    <a:pt x="26078" y="4693"/>
                  </a:lnTo>
                  <a:lnTo>
                    <a:pt x="26622" y="5216"/>
                  </a:lnTo>
                  <a:lnTo>
                    <a:pt x="27126" y="5780"/>
                  </a:lnTo>
                  <a:lnTo>
                    <a:pt x="27589" y="6364"/>
                  </a:lnTo>
                  <a:lnTo>
                    <a:pt x="28032" y="6968"/>
                  </a:lnTo>
                  <a:lnTo>
                    <a:pt x="28414" y="7593"/>
                  </a:lnTo>
                  <a:lnTo>
                    <a:pt x="28777" y="8257"/>
                  </a:lnTo>
                  <a:lnTo>
                    <a:pt x="28978" y="8620"/>
                  </a:lnTo>
                  <a:lnTo>
                    <a:pt x="29139" y="9002"/>
                  </a:lnTo>
                  <a:lnTo>
                    <a:pt x="29300" y="9385"/>
                  </a:lnTo>
                  <a:lnTo>
                    <a:pt x="29441" y="9767"/>
                  </a:lnTo>
                  <a:lnTo>
                    <a:pt x="29562" y="10150"/>
                  </a:lnTo>
                  <a:lnTo>
                    <a:pt x="29683" y="10553"/>
                  </a:lnTo>
                  <a:lnTo>
                    <a:pt x="29784" y="10956"/>
                  </a:lnTo>
                  <a:lnTo>
                    <a:pt x="29884" y="11338"/>
                  </a:lnTo>
                  <a:lnTo>
                    <a:pt x="29965" y="11741"/>
                  </a:lnTo>
                  <a:lnTo>
                    <a:pt x="30025" y="12144"/>
                  </a:lnTo>
                  <a:lnTo>
                    <a:pt x="30086" y="12567"/>
                  </a:lnTo>
                  <a:lnTo>
                    <a:pt x="30126" y="12969"/>
                  </a:lnTo>
                  <a:lnTo>
                    <a:pt x="30146" y="13372"/>
                  </a:lnTo>
                  <a:lnTo>
                    <a:pt x="30166" y="13795"/>
                  </a:lnTo>
                  <a:lnTo>
                    <a:pt x="30166" y="14198"/>
                  </a:lnTo>
                  <a:lnTo>
                    <a:pt x="30146" y="14600"/>
                  </a:lnTo>
                  <a:lnTo>
                    <a:pt x="30126" y="15023"/>
                  </a:lnTo>
                  <a:lnTo>
                    <a:pt x="30086" y="15426"/>
                  </a:lnTo>
                  <a:lnTo>
                    <a:pt x="30046" y="15829"/>
                  </a:lnTo>
                  <a:lnTo>
                    <a:pt x="29985" y="16232"/>
                  </a:lnTo>
                  <a:lnTo>
                    <a:pt x="29905" y="16654"/>
                  </a:lnTo>
                  <a:lnTo>
                    <a:pt x="29824" y="17037"/>
                  </a:lnTo>
                  <a:lnTo>
                    <a:pt x="29723" y="17440"/>
                  </a:lnTo>
                  <a:lnTo>
                    <a:pt x="29602" y="17843"/>
                  </a:lnTo>
                  <a:lnTo>
                    <a:pt x="29482" y="18225"/>
                  </a:lnTo>
                  <a:lnTo>
                    <a:pt x="29361" y="18628"/>
                  </a:lnTo>
                  <a:lnTo>
                    <a:pt x="29200" y="19011"/>
                  </a:lnTo>
                  <a:lnTo>
                    <a:pt x="29039" y="19373"/>
                  </a:lnTo>
                  <a:lnTo>
                    <a:pt x="28878" y="19756"/>
                  </a:lnTo>
                  <a:lnTo>
                    <a:pt x="28696" y="20118"/>
                  </a:lnTo>
                  <a:lnTo>
                    <a:pt x="28495" y="20481"/>
                  </a:lnTo>
                  <a:lnTo>
                    <a:pt x="28294" y="20843"/>
                  </a:lnTo>
                  <a:lnTo>
                    <a:pt x="28032" y="21246"/>
                  </a:lnTo>
                  <a:lnTo>
                    <a:pt x="27750" y="21649"/>
                  </a:lnTo>
                  <a:lnTo>
                    <a:pt x="27569" y="21387"/>
                  </a:lnTo>
                  <a:lnTo>
                    <a:pt x="27347" y="21125"/>
                  </a:lnTo>
                  <a:lnTo>
                    <a:pt x="27105" y="20883"/>
                  </a:lnTo>
                  <a:lnTo>
                    <a:pt x="26844" y="20682"/>
                  </a:lnTo>
                  <a:lnTo>
                    <a:pt x="26562" y="20481"/>
                  </a:lnTo>
                  <a:lnTo>
                    <a:pt x="26260" y="20319"/>
                  </a:lnTo>
                  <a:lnTo>
                    <a:pt x="25958" y="20158"/>
                  </a:lnTo>
                  <a:lnTo>
                    <a:pt x="25635" y="20017"/>
                  </a:lnTo>
                  <a:lnTo>
                    <a:pt x="25313" y="19917"/>
                  </a:lnTo>
                  <a:lnTo>
                    <a:pt x="24971" y="19816"/>
                  </a:lnTo>
                  <a:lnTo>
                    <a:pt x="24649" y="19735"/>
                  </a:lnTo>
                  <a:lnTo>
                    <a:pt x="24306" y="19675"/>
                  </a:lnTo>
                  <a:lnTo>
                    <a:pt x="23964" y="19615"/>
                  </a:lnTo>
                  <a:lnTo>
                    <a:pt x="23622" y="19595"/>
                  </a:lnTo>
                  <a:lnTo>
                    <a:pt x="23299" y="19574"/>
                  </a:lnTo>
                  <a:lnTo>
                    <a:pt x="22575" y="19574"/>
                  </a:lnTo>
                  <a:lnTo>
                    <a:pt x="22172" y="19615"/>
                  </a:lnTo>
                  <a:lnTo>
                    <a:pt x="21789" y="19675"/>
                  </a:lnTo>
                  <a:lnTo>
                    <a:pt x="21386" y="19756"/>
                  </a:lnTo>
                  <a:lnTo>
                    <a:pt x="21004" y="19856"/>
                  </a:lnTo>
                  <a:lnTo>
                    <a:pt x="20621" y="19957"/>
                  </a:lnTo>
                  <a:lnTo>
                    <a:pt x="20259" y="20078"/>
                  </a:lnTo>
                  <a:lnTo>
                    <a:pt x="19876" y="20219"/>
                  </a:lnTo>
                  <a:lnTo>
                    <a:pt x="19836" y="19856"/>
                  </a:lnTo>
                  <a:lnTo>
                    <a:pt x="19775" y="19494"/>
                  </a:lnTo>
                  <a:lnTo>
                    <a:pt x="19755" y="19192"/>
                  </a:lnTo>
                  <a:lnTo>
                    <a:pt x="19695" y="18910"/>
                  </a:lnTo>
                  <a:lnTo>
                    <a:pt x="19634" y="18628"/>
                  </a:lnTo>
                  <a:lnTo>
                    <a:pt x="19574" y="18487"/>
                  </a:lnTo>
                  <a:lnTo>
                    <a:pt x="19514" y="18346"/>
                  </a:lnTo>
                  <a:lnTo>
                    <a:pt x="19494" y="18306"/>
                  </a:lnTo>
                  <a:lnTo>
                    <a:pt x="19997" y="17963"/>
                  </a:lnTo>
                  <a:lnTo>
                    <a:pt x="20239" y="17782"/>
                  </a:lnTo>
                  <a:lnTo>
                    <a:pt x="20460" y="17581"/>
                  </a:lnTo>
                  <a:lnTo>
                    <a:pt x="20541" y="17500"/>
                  </a:lnTo>
                  <a:lnTo>
                    <a:pt x="20581" y="17400"/>
                  </a:lnTo>
                  <a:lnTo>
                    <a:pt x="20581" y="17299"/>
                  </a:lnTo>
                  <a:lnTo>
                    <a:pt x="20561" y="17218"/>
                  </a:lnTo>
                  <a:lnTo>
                    <a:pt x="20521" y="17118"/>
                  </a:lnTo>
                  <a:lnTo>
                    <a:pt x="20460" y="17057"/>
                  </a:lnTo>
                  <a:lnTo>
                    <a:pt x="20380" y="16997"/>
                  </a:lnTo>
                  <a:lnTo>
                    <a:pt x="20279" y="16977"/>
                  </a:lnTo>
                  <a:lnTo>
                    <a:pt x="20218" y="16896"/>
                  </a:lnTo>
                  <a:lnTo>
                    <a:pt x="20138" y="16816"/>
                  </a:lnTo>
                  <a:lnTo>
                    <a:pt x="19614" y="16433"/>
                  </a:lnTo>
                  <a:lnTo>
                    <a:pt x="19091" y="16070"/>
                  </a:lnTo>
                  <a:lnTo>
                    <a:pt x="18547" y="15688"/>
                  </a:lnTo>
                  <a:lnTo>
                    <a:pt x="18044" y="15305"/>
                  </a:lnTo>
                  <a:lnTo>
                    <a:pt x="17621" y="14903"/>
                  </a:lnTo>
                  <a:lnTo>
                    <a:pt x="17299" y="14641"/>
                  </a:lnTo>
                  <a:lnTo>
                    <a:pt x="17117" y="14520"/>
                  </a:lnTo>
                  <a:lnTo>
                    <a:pt x="16956" y="14419"/>
                  </a:lnTo>
                  <a:lnTo>
                    <a:pt x="16956" y="14399"/>
                  </a:lnTo>
                  <a:lnTo>
                    <a:pt x="16996" y="14339"/>
                  </a:lnTo>
                  <a:lnTo>
                    <a:pt x="16996" y="14278"/>
                  </a:lnTo>
                  <a:lnTo>
                    <a:pt x="16996" y="14218"/>
                  </a:lnTo>
                  <a:lnTo>
                    <a:pt x="16976" y="14157"/>
                  </a:lnTo>
                  <a:lnTo>
                    <a:pt x="16936" y="14097"/>
                  </a:lnTo>
                  <a:lnTo>
                    <a:pt x="16896" y="14057"/>
                  </a:lnTo>
                  <a:lnTo>
                    <a:pt x="16856" y="14016"/>
                  </a:lnTo>
                  <a:lnTo>
                    <a:pt x="16795" y="13976"/>
                  </a:lnTo>
                  <a:lnTo>
                    <a:pt x="16614" y="13956"/>
                  </a:lnTo>
                  <a:lnTo>
                    <a:pt x="16453" y="13956"/>
                  </a:lnTo>
                  <a:lnTo>
                    <a:pt x="16292" y="13976"/>
                  </a:lnTo>
                  <a:lnTo>
                    <a:pt x="16131" y="14037"/>
                  </a:lnTo>
                  <a:lnTo>
                    <a:pt x="15808" y="14157"/>
                  </a:lnTo>
                  <a:lnTo>
                    <a:pt x="15506" y="14278"/>
                  </a:lnTo>
                  <a:lnTo>
                    <a:pt x="14842" y="14580"/>
                  </a:lnTo>
                  <a:lnTo>
                    <a:pt x="14197" y="14882"/>
                  </a:lnTo>
                  <a:lnTo>
                    <a:pt x="13855" y="15043"/>
                  </a:lnTo>
                  <a:lnTo>
                    <a:pt x="13533" y="15225"/>
                  </a:lnTo>
                  <a:lnTo>
                    <a:pt x="12909" y="15607"/>
                  </a:lnTo>
                  <a:lnTo>
                    <a:pt x="12687" y="15728"/>
                  </a:lnTo>
                  <a:lnTo>
                    <a:pt x="12466" y="15869"/>
                  </a:lnTo>
                  <a:lnTo>
                    <a:pt x="12264" y="16030"/>
                  </a:lnTo>
                  <a:lnTo>
                    <a:pt x="12184" y="16131"/>
                  </a:lnTo>
                  <a:lnTo>
                    <a:pt x="12103" y="16232"/>
                  </a:lnTo>
                  <a:lnTo>
                    <a:pt x="11942" y="16232"/>
                  </a:lnTo>
                  <a:lnTo>
                    <a:pt x="11861" y="16272"/>
                  </a:lnTo>
                  <a:lnTo>
                    <a:pt x="11781" y="16292"/>
                  </a:lnTo>
                  <a:lnTo>
                    <a:pt x="11237" y="16654"/>
                  </a:lnTo>
                  <a:lnTo>
                    <a:pt x="10693" y="17037"/>
                  </a:lnTo>
                  <a:lnTo>
                    <a:pt x="10170" y="17440"/>
                  </a:lnTo>
                  <a:lnTo>
                    <a:pt x="9666" y="17843"/>
                  </a:lnTo>
                  <a:lnTo>
                    <a:pt x="9163" y="18286"/>
                  </a:lnTo>
                  <a:lnTo>
                    <a:pt x="8901" y="18527"/>
                  </a:lnTo>
                  <a:lnTo>
                    <a:pt x="8639" y="18769"/>
                  </a:lnTo>
                  <a:lnTo>
                    <a:pt x="8398" y="19031"/>
                  </a:lnTo>
                  <a:lnTo>
                    <a:pt x="8196" y="19292"/>
                  </a:lnTo>
                  <a:lnTo>
                    <a:pt x="7995" y="19574"/>
                  </a:lnTo>
                  <a:lnTo>
                    <a:pt x="7854" y="19876"/>
                  </a:lnTo>
                  <a:lnTo>
                    <a:pt x="7814" y="19997"/>
                  </a:lnTo>
                  <a:lnTo>
                    <a:pt x="7834" y="20098"/>
                  </a:lnTo>
                  <a:lnTo>
                    <a:pt x="7854" y="20199"/>
                  </a:lnTo>
                  <a:lnTo>
                    <a:pt x="7915" y="20279"/>
                  </a:lnTo>
                  <a:lnTo>
                    <a:pt x="7995" y="20360"/>
                  </a:lnTo>
                  <a:lnTo>
                    <a:pt x="8096" y="20380"/>
                  </a:lnTo>
                  <a:lnTo>
                    <a:pt x="8196" y="20380"/>
                  </a:lnTo>
                  <a:lnTo>
                    <a:pt x="8317" y="20340"/>
                  </a:lnTo>
                  <a:lnTo>
                    <a:pt x="8599" y="20158"/>
                  </a:lnTo>
                  <a:lnTo>
                    <a:pt x="8559" y="20662"/>
                  </a:lnTo>
                  <a:lnTo>
                    <a:pt x="8498" y="21145"/>
                  </a:lnTo>
                  <a:lnTo>
                    <a:pt x="8458" y="21669"/>
                  </a:lnTo>
                  <a:lnTo>
                    <a:pt x="8418" y="22394"/>
                  </a:lnTo>
                  <a:lnTo>
                    <a:pt x="8358" y="23924"/>
                  </a:lnTo>
                  <a:lnTo>
                    <a:pt x="7753" y="23743"/>
                  </a:lnTo>
                  <a:lnTo>
                    <a:pt x="7149" y="23521"/>
                  </a:lnTo>
                  <a:lnTo>
                    <a:pt x="6565" y="23280"/>
                  </a:lnTo>
                  <a:lnTo>
                    <a:pt x="5981" y="22998"/>
                  </a:lnTo>
                  <a:lnTo>
                    <a:pt x="5417" y="22676"/>
                  </a:lnTo>
                  <a:lnTo>
                    <a:pt x="4874" y="22353"/>
                  </a:lnTo>
                  <a:lnTo>
                    <a:pt x="4330" y="22011"/>
                  </a:lnTo>
                  <a:lnTo>
                    <a:pt x="3806" y="21649"/>
                  </a:lnTo>
                  <a:lnTo>
                    <a:pt x="3424" y="21367"/>
                  </a:lnTo>
                  <a:lnTo>
                    <a:pt x="3021" y="21044"/>
                  </a:lnTo>
                  <a:lnTo>
                    <a:pt x="2820" y="20883"/>
                  </a:lnTo>
                  <a:lnTo>
                    <a:pt x="2618" y="20763"/>
                  </a:lnTo>
                  <a:lnTo>
                    <a:pt x="2397" y="20642"/>
                  </a:lnTo>
                  <a:lnTo>
                    <a:pt x="2175" y="20541"/>
                  </a:lnTo>
                  <a:lnTo>
                    <a:pt x="1914" y="19836"/>
                  </a:lnTo>
                  <a:lnTo>
                    <a:pt x="1672" y="19111"/>
                  </a:lnTo>
                  <a:lnTo>
                    <a:pt x="1491" y="18386"/>
                  </a:lnTo>
                  <a:lnTo>
                    <a:pt x="1330" y="17641"/>
                  </a:lnTo>
                  <a:lnTo>
                    <a:pt x="1229" y="16876"/>
                  </a:lnTo>
                  <a:lnTo>
                    <a:pt x="1168" y="16111"/>
                  </a:lnTo>
                  <a:lnTo>
                    <a:pt x="1148" y="15346"/>
                  </a:lnTo>
                  <a:lnTo>
                    <a:pt x="1148" y="14560"/>
                  </a:lnTo>
                  <a:lnTo>
                    <a:pt x="1209" y="13916"/>
                  </a:lnTo>
                  <a:lnTo>
                    <a:pt x="1289" y="13251"/>
                  </a:lnTo>
                  <a:lnTo>
                    <a:pt x="1390" y="12607"/>
                  </a:lnTo>
                  <a:lnTo>
                    <a:pt x="1531" y="11962"/>
                  </a:lnTo>
                  <a:lnTo>
                    <a:pt x="1692" y="11338"/>
                  </a:lnTo>
                  <a:lnTo>
                    <a:pt x="1893" y="10734"/>
                  </a:lnTo>
                  <a:lnTo>
                    <a:pt x="2135" y="10130"/>
                  </a:lnTo>
                  <a:lnTo>
                    <a:pt x="2377" y="9526"/>
                  </a:lnTo>
                  <a:lnTo>
                    <a:pt x="2659" y="8962"/>
                  </a:lnTo>
                  <a:lnTo>
                    <a:pt x="2981" y="8398"/>
                  </a:lnTo>
                  <a:lnTo>
                    <a:pt x="3323" y="7834"/>
                  </a:lnTo>
                  <a:lnTo>
                    <a:pt x="3686" y="7311"/>
                  </a:lnTo>
                  <a:lnTo>
                    <a:pt x="4088" y="6787"/>
                  </a:lnTo>
                  <a:lnTo>
                    <a:pt x="4511" y="6304"/>
                  </a:lnTo>
                  <a:lnTo>
                    <a:pt x="4954" y="5821"/>
                  </a:lnTo>
                  <a:lnTo>
                    <a:pt x="5438" y="5357"/>
                  </a:lnTo>
                  <a:lnTo>
                    <a:pt x="5740" y="5096"/>
                  </a:lnTo>
                  <a:lnTo>
                    <a:pt x="6042" y="4834"/>
                  </a:lnTo>
                  <a:lnTo>
                    <a:pt x="6666" y="4371"/>
                  </a:lnTo>
                  <a:lnTo>
                    <a:pt x="7331" y="3928"/>
                  </a:lnTo>
                  <a:lnTo>
                    <a:pt x="8015" y="3525"/>
                  </a:lnTo>
                  <a:lnTo>
                    <a:pt x="7713" y="3847"/>
                  </a:lnTo>
                  <a:lnTo>
                    <a:pt x="7411" y="4210"/>
                  </a:lnTo>
                  <a:lnTo>
                    <a:pt x="7371" y="4270"/>
                  </a:lnTo>
                  <a:lnTo>
                    <a:pt x="7331" y="4351"/>
                  </a:lnTo>
                  <a:lnTo>
                    <a:pt x="7310" y="4431"/>
                  </a:lnTo>
                  <a:lnTo>
                    <a:pt x="7310" y="4512"/>
                  </a:lnTo>
                  <a:lnTo>
                    <a:pt x="7351" y="4673"/>
                  </a:lnTo>
                  <a:lnTo>
                    <a:pt x="7411" y="4814"/>
                  </a:lnTo>
                  <a:lnTo>
                    <a:pt x="7451" y="4874"/>
                  </a:lnTo>
                  <a:lnTo>
                    <a:pt x="7512" y="4914"/>
                  </a:lnTo>
                  <a:lnTo>
                    <a:pt x="7572" y="4955"/>
                  </a:lnTo>
                  <a:lnTo>
                    <a:pt x="7633" y="4975"/>
                  </a:lnTo>
                  <a:lnTo>
                    <a:pt x="7713" y="4995"/>
                  </a:lnTo>
                  <a:lnTo>
                    <a:pt x="7794" y="4975"/>
                  </a:lnTo>
                  <a:lnTo>
                    <a:pt x="7854" y="4955"/>
                  </a:lnTo>
                  <a:lnTo>
                    <a:pt x="7935" y="4894"/>
                  </a:lnTo>
                  <a:lnTo>
                    <a:pt x="8579" y="4431"/>
                  </a:lnTo>
                  <a:lnTo>
                    <a:pt x="9203" y="3968"/>
                  </a:lnTo>
                  <a:lnTo>
                    <a:pt x="9868" y="3525"/>
                  </a:lnTo>
                  <a:lnTo>
                    <a:pt x="10512" y="3122"/>
                  </a:lnTo>
                  <a:lnTo>
                    <a:pt x="11197" y="2740"/>
                  </a:lnTo>
                  <a:lnTo>
                    <a:pt x="11902" y="2377"/>
                  </a:lnTo>
                  <a:lnTo>
                    <a:pt x="12244" y="2216"/>
                  </a:lnTo>
                  <a:lnTo>
                    <a:pt x="12607" y="2075"/>
                  </a:lnTo>
                  <a:lnTo>
                    <a:pt x="12989" y="1934"/>
                  </a:lnTo>
                  <a:lnTo>
                    <a:pt x="13352" y="1813"/>
                  </a:lnTo>
                  <a:lnTo>
                    <a:pt x="13593" y="1733"/>
                  </a:lnTo>
                  <a:lnTo>
                    <a:pt x="14097" y="1632"/>
                  </a:lnTo>
                  <a:lnTo>
                    <a:pt x="14620" y="1551"/>
                  </a:lnTo>
                  <a:lnTo>
                    <a:pt x="14640" y="1551"/>
                  </a:lnTo>
                  <a:lnTo>
                    <a:pt x="14661" y="1511"/>
                  </a:lnTo>
                  <a:lnTo>
                    <a:pt x="14681" y="1451"/>
                  </a:lnTo>
                  <a:lnTo>
                    <a:pt x="15265" y="1350"/>
                  </a:lnTo>
                  <a:lnTo>
                    <a:pt x="15869" y="1269"/>
                  </a:lnTo>
                  <a:lnTo>
                    <a:pt x="16473" y="1209"/>
                  </a:lnTo>
                  <a:lnTo>
                    <a:pt x="17097" y="1189"/>
                  </a:lnTo>
                  <a:close/>
                  <a:moveTo>
                    <a:pt x="12063" y="17460"/>
                  </a:moveTo>
                  <a:lnTo>
                    <a:pt x="12566" y="17802"/>
                  </a:lnTo>
                  <a:lnTo>
                    <a:pt x="13070" y="18145"/>
                  </a:lnTo>
                  <a:lnTo>
                    <a:pt x="13573" y="18507"/>
                  </a:lnTo>
                  <a:lnTo>
                    <a:pt x="14077" y="18890"/>
                  </a:lnTo>
                  <a:lnTo>
                    <a:pt x="14399" y="19152"/>
                  </a:lnTo>
                  <a:lnTo>
                    <a:pt x="14298" y="19333"/>
                  </a:lnTo>
                  <a:lnTo>
                    <a:pt x="14258" y="19554"/>
                  </a:lnTo>
                  <a:lnTo>
                    <a:pt x="14238" y="19776"/>
                  </a:lnTo>
                  <a:lnTo>
                    <a:pt x="14218" y="19997"/>
                  </a:lnTo>
                  <a:lnTo>
                    <a:pt x="14238" y="20460"/>
                  </a:lnTo>
                  <a:lnTo>
                    <a:pt x="14258" y="20863"/>
                  </a:lnTo>
                  <a:lnTo>
                    <a:pt x="14258" y="21387"/>
                  </a:lnTo>
                  <a:lnTo>
                    <a:pt x="14258" y="21951"/>
                  </a:lnTo>
                  <a:lnTo>
                    <a:pt x="14278" y="22494"/>
                  </a:lnTo>
                  <a:lnTo>
                    <a:pt x="14318" y="22756"/>
                  </a:lnTo>
                  <a:lnTo>
                    <a:pt x="14358" y="23018"/>
                  </a:lnTo>
                  <a:lnTo>
                    <a:pt x="13835" y="23260"/>
                  </a:lnTo>
                  <a:lnTo>
                    <a:pt x="13311" y="23481"/>
                  </a:lnTo>
                  <a:lnTo>
                    <a:pt x="12768" y="23662"/>
                  </a:lnTo>
                  <a:lnTo>
                    <a:pt x="12224" y="23823"/>
                  </a:lnTo>
                  <a:lnTo>
                    <a:pt x="12184" y="23562"/>
                  </a:lnTo>
                  <a:lnTo>
                    <a:pt x="12164" y="23300"/>
                  </a:lnTo>
                  <a:lnTo>
                    <a:pt x="12123" y="23038"/>
                  </a:lnTo>
                  <a:lnTo>
                    <a:pt x="12063" y="22776"/>
                  </a:lnTo>
                  <a:lnTo>
                    <a:pt x="12023" y="22696"/>
                  </a:lnTo>
                  <a:lnTo>
                    <a:pt x="12002" y="22635"/>
                  </a:lnTo>
                  <a:lnTo>
                    <a:pt x="11902" y="22514"/>
                  </a:lnTo>
                  <a:lnTo>
                    <a:pt x="11781" y="22454"/>
                  </a:lnTo>
                  <a:lnTo>
                    <a:pt x="11640" y="22414"/>
                  </a:lnTo>
                  <a:lnTo>
                    <a:pt x="11499" y="22414"/>
                  </a:lnTo>
                  <a:lnTo>
                    <a:pt x="11358" y="22454"/>
                  </a:lnTo>
                  <a:lnTo>
                    <a:pt x="11237" y="22535"/>
                  </a:lnTo>
                  <a:lnTo>
                    <a:pt x="11197" y="22575"/>
                  </a:lnTo>
                  <a:lnTo>
                    <a:pt x="11136" y="22655"/>
                  </a:lnTo>
                  <a:lnTo>
                    <a:pt x="11056" y="22817"/>
                  </a:lnTo>
                  <a:lnTo>
                    <a:pt x="10996" y="22998"/>
                  </a:lnTo>
                  <a:lnTo>
                    <a:pt x="10955" y="23179"/>
                  </a:lnTo>
                  <a:lnTo>
                    <a:pt x="10935" y="23340"/>
                  </a:lnTo>
                  <a:lnTo>
                    <a:pt x="10915" y="23521"/>
                  </a:lnTo>
                  <a:lnTo>
                    <a:pt x="10935" y="23703"/>
                  </a:lnTo>
                  <a:lnTo>
                    <a:pt x="10955" y="24085"/>
                  </a:lnTo>
                  <a:lnTo>
                    <a:pt x="10412" y="24125"/>
                  </a:lnTo>
                  <a:lnTo>
                    <a:pt x="9868" y="24125"/>
                  </a:lnTo>
                  <a:lnTo>
                    <a:pt x="9324" y="24085"/>
                  </a:lnTo>
                  <a:lnTo>
                    <a:pt x="9385" y="21306"/>
                  </a:lnTo>
                  <a:lnTo>
                    <a:pt x="9405" y="20883"/>
                  </a:lnTo>
                  <a:lnTo>
                    <a:pt x="9385" y="20460"/>
                  </a:lnTo>
                  <a:lnTo>
                    <a:pt x="9364" y="20038"/>
                  </a:lnTo>
                  <a:lnTo>
                    <a:pt x="9324" y="19816"/>
                  </a:lnTo>
                  <a:lnTo>
                    <a:pt x="9284" y="19615"/>
                  </a:lnTo>
                  <a:lnTo>
                    <a:pt x="9727" y="19192"/>
                  </a:lnTo>
                  <a:lnTo>
                    <a:pt x="9969" y="18990"/>
                  </a:lnTo>
                  <a:lnTo>
                    <a:pt x="10210" y="18789"/>
                  </a:lnTo>
                  <a:lnTo>
                    <a:pt x="10653" y="18427"/>
                  </a:lnTo>
                  <a:lnTo>
                    <a:pt x="11116" y="18084"/>
                  </a:lnTo>
                  <a:lnTo>
                    <a:pt x="11580" y="17762"/>
                  </a:lnTo>
                  <a:lnTo>
                    <a:pt x="12063" y="17460"/>
                  </a:lnTo>
                  <a:close/>
                  <a:moveTo>
                    <a:pt x="23380" y="20642"/>
                  </a:moveTo>
                  <a:lnTo>
                    <a:pt x="23783" y="20662"/>
                  </a:lnTo>
                  <a:lnTo>
                    <a:pt x="24186" y="20722"/>
                  </a:lnTo>
                  <a:lnTo>
                    <a:pt x="24588" y="20803"/>
                  </a:lnTo>
                  <a:lnTo>
                    <a:pt x="24991" y="20924"/>
                  </a:lnTo>
                  <a:lnTo>
                    <a:pt x="25394" y="21085"/>
                  </a:lnTo>
                  <a:lnTo>
                    <a:pt x="25797" y="21266"/>
                  </a:lnTo>
                  <a:lnTo>
                    <a:pt x="25998" y="21387"/>
                  </a:lnTo>
                  <a:lnTo>
                    <a:pt x="26179" y="21508"/>
                  </a:lnTo>
                  <a:lnTo>
                    <a:pt x="26360" y="21649"/>
                  </a:lnTo>
                  <a:lnTo>
                    <a:pt x="26542" y="21790"/>
                  </a:lnTo>
                  <a:lnTo>
                    <a:pt x="26864" y="22092"/>
                  </a:lnTo>
                  <a:lnTo>
                    <a:pt x="27186" y="22414"/>
                  </a:lnTo>
                  <a:lnTo>
                    <a:pt x="26723" y="22957"/>
                  </a:lnTo>
                  <a:lnTo>
                    <a:pt x="26240" y="23481"/>
                  </a:lnTo>
                  <a:lnTo>
                    <a:pt x="25736" y="23964"/>
                  </a:lnTo>
                  <a:lnTo>
                    <a:pt x="25213" y="24448"/>
                  </a:lnTo>
                  <a:lnTo>
                    <a:pt x="24649" y="24911"/>
                  </a:lnTo>
                  <a:lnTo>
                    <a:pt x="24085" y="25334"/>
                  </a:lnTo>
                  <a:lnTo>
                    <a:pt x="23501" y="25736"/>
                  </a:lnTo>
                  <a:lnTo>
                    <a:pt x="22897" y="26119"/>
                  </a:lnTo>
                  <a:lnTo>
                    <a:pt x="22272" y="26482"/>
                  </a:lnTo>
                  <a:lnTo>
                    <a:pt x="21648" y="26824"/>
                  </a:lnTo>
                  <a:lnTo>
                    <a:pt x="21004" y="27126"/>
                  </a:lnTo>
                  <a:lnTo>
                    <a:pt x="20339" y="27408"/>
                  </a:lnTo>
                  <a:lnTo>
                    <a:pt x="19695" y="27670"/>
                  </a:lnTo>
                  <a:lnTo>
                    <a:pt x="19030" y="27891"/>
                  </a:lnTo>
                  <a:lnTo>
                    <a:pt x="18346" y="28113"/>
                  </a:lnTo>
                  <a:lnTo>
                    <a:pt x="17681" y="28274"/>
                  </a:lnTo>
                  <a:lnTo>
                    <a:pt x="16896" y="28455"/>
                  </a:lnTo>
                  <a:lnTo>
                    <a:pt x="16131" y="28556"/>
                  </a:lnTo>
                  <a:lnTo>
                    <a:pt x="15345" y="28636"/>
                  </a:lnTo>
                  <a:lnTo>
                    <a:pt x="14560" y="28656"/>
                  </a:lnTo>
                  <a:lnTo>
                    <a:pt x="13795" y="28636"/>
                  </a:lnTo>
                  <a:lnTo>
                    <a:pt x="13009" y="28576"/>
                  </a:lnTo>
                  <a:lnTo>
                    <a:pt x="12244" y="28475"/>
                  </a:lnTo>
                  <a:lnTo>
                    <a:pt x="11499" y="28314"/>
                  </a:lnTo>
                  <a:lnTo>
                    <a:pt x="10754" y="28113"/>
                  </a:lnTo>
                  <a:lnTo>
                    <a:pt x="10009" y="27891"/>
                  </a:lnTo>
                  <a:lnTo>
                    <a:pt x="9284" y="27609"/>
                  </a:lnTo>
                  <a:lnTo>
                    <a:pt x="8579" y="27287"/>
                  </a:lnTo>
                  <a:lnTo>
                    <a:pt x="7894" y="26925"/>
                  </a:lnTo>
                  <a:lnTo>
                    <a:pt x="7210" y="26522"/>
                  </a:lnTo>
                  <a:lnTo>
                    <a:pt x="6565" y="26079"/>
                  </a:lnTo>
                  <a:lnTo>
                    <a:pt x="5941" y="25595"/>
                  </a:lnTo>
                  <a:lnTo>
                    <a:pt x="5518" y="25233"/>
                  </a:lnTo>
                  <a:lnTo>
                    <a:pt x="5115" y="24871"/>
                  </a:lnTo>
                  <a:lnTo>
                    <a:pt x="4733" y="24468"/>
                  </a:lnTo>
                  <a:lnTo>
                    <a:pt x="4350" y="24065"/>
                  </a:lnTo>
                  <a:lnTo>
                    <a:pt x="4008" y="23642"/>
                  </a:lnTo>
                  <a:lnTo>
                    <a:pt x="3686" y="23219"/>
                  </a:lnTo>
                  <a:lnTo>
                    <a:pt x="3363" y="22776"/>
                  </a:lnTo>
                  <a:lnTo>
                    <a:pt x="3082" y="22313"/>
                  </a:lnTo>
                  <a:lnTo>
                    <a:pt x="3867" y="22897"/>
                  </a:lnTo>
                  <a:lnTo>
                    <a:pt x="4209" y="23139"/>
                  </a:lnTo>
                  <a:lnTo>
                    <a:pt x="4552" y="23360"/>
                  </a:lnTo>
                  <a:lnTo>
                    <a:pt x="4914" y="23582"/>
                  </a:lnTo>
                  <a:lnTo>
                    <a:pt x="5277" y="23783"/>
                  </a:lnTo>
                  <a:lnTo>
                    <a:pt x="5659" y="23984"/>
                  </a:lnTo>
                  <a:lnTo>
                    <a:pt x="6042" y="24166"/>
                  </a:lnTo>
                  <a:lnTo>
                    <a:pt x="6807" y="24488"/>
                  </a:lnTo>
                  <a:lnTo>
                    <a:pt x="7210" y="24649"/>
                  </a:lnTo>
                  <a:lnTo>
                    <a:pt x="7612" y="24790"/>
                  </a:lnTo>
                  <a:lnTo>
                    <a:pt x="8035" y="24891"/>
                  </a:lnTo>
                  <a:lnTo>
                    <a:pt x="8438" y="24991"/>
                  </a:lnTo>
                  <a:lnTo>
                    <a:pt x="8861" y="25052"/>
                  </a:lnTo>
                  <a:lnTo>
                    <a:pt x="9284" y="25112"/>
                  </a:lnTo>
                  <a:lnTo>
                    <a:pt x="9687" y="25132"/>
                  </a:lnTo>
                  <a:lnTo>
                    <a:pt x="10109" y="25152"/>
                  </a:lnTo>
                  <a:lnTo>
                    <a:pt x="10532" y="25152"/>
                  </a:lnTo>
                  <a:lnTo>
                    <a:pt x="10955" y="25112"/>
                  </a:lnTo>
                  <a:lnTo>
                    <a:pt x="11358" y="25072"/>
                  </a:lnTo>
                  <a:lnTo>
                    <a:pt x="11781" y="25012"/>
                  </a:lnTo>
                  <a:lnTo>
                    <a:pt x="12204" y="24931"/>
                  </a:lnTo>
                  <a:lnTo>
                    <a:pt x="12607" y="24830"/>
                  </a:lnTo>
                  <a:lnTo>
                    <a:pt x="13029" y="24709"/>
                  </a:lnTo>
                  <a:lnTo>
                    <a:pt x="13432" y="24568"/>
                  </a:lnTo>
                  <a:lnTo>
                    <a:pt x="13795" y="24428"/>
                  </a:lnTo>
                  <a:lnTo>
                    <a:pt x="14157" y="24266"/>
                  </a:lnTo>
                  <a:lnTo>
                    <a:pt x="14882" y="23944"/>
                  </a:lnTo>
                  <a:lnTo>
                    <a:pt x="15627" y="23562"/>
                  </a:lnTo>
                  <a:lnTo>
                    <a:pt x="16372" y="23159"/>
                  </a:lnTo>
                  <a:lnTo>
                    <a:pt x="17903" y="22333"/>
                  </a:lnTo>
                  <a:lnTo>
                    <a:pt x="18668" y="21930"/>
                  </a:lnTo>
                  <a:lnTo>
                    <a:pt x="19433" y="21568"/>
                  </a:lnTo>
                  <a:lnTo>
                    <a:pt x="19836" y="21407"/>
                  </a:lnTo>
                  <a:lnTo>
                    <a:pt x="20218" y="21246"/>
                  </a:lnTo>
                  <a:lnTo>
                    <a:pt x="20621" y="21105"/>
                  </a:lnTo>
                  <a:lnTo>
                    <a:pt x="21004" y="20964"/>
                  </a:lnTo>
                  <a:lnTo>
                    <a:pt x="21407" y="20863"/>
                  </a:lnTo>
                  <a:lnTo>
                    <a:pt x="21789" y="20783"/>
                  </a:lnTo>
                  <a:lnTo>
                    <a:pt x="22192" y="20702"/>
                  </a:lnTo>
                  <a:lnTo>
                    <a:pt x="22595" y="20662"/>
                  </a:lnTo>
                  <a:lnTo>
                    <a:pt x="22977" y="20642"/>
                  </a:lnTo>
                  <a:close/>
                  <a:moveTo>
                    <a:pt x="5538" y="26763"/>
                  </a:moveTo>
                  <a:lnTo>
                    <a:pt x="6102" y="27186"/>
                  </a:lnTo>
                  <a:lnTo>
                    <a:pt x="6686" y="27589"/>
                  </a:lnTo>
                  <a:lnTo>
                    <a:pt x="7331" y="27972"/>
                  </a:lnTo>
                  <a:lnTo>
                    <a:pt x="8015" y="28334"/>
                  </a:lnTo>
                  <a:lnTo>
                    <a:pt x="8700" y="28656"/>
                  </a:lnTo>
                  <a:lnTo>
                    <a:pt x="9405" y="28938"/>
                  </a:lnTo>
                  <a:lnTo>
                    <a:pt x="10109" y="29180"/>
                  </a:lnTo>
                  <a:lnTo>
                    <a:pt x="10855" y="29401"/>
                  </a:lnTo>
                  <a:lnTo>
                    <a:pt x="11580" y="29563"/>
                  </a:lnTo>
                  <a:lnTo>
                    <a:pt x="12325" y="29704"/>
                  </a:lnTo>
                  <a:lnTo>
                    <a:pt x="12747" y="29764"/>
                  </a:lnTo>
                  <a:lnTo>
                    <a:pt x="13191" y="29804"/>
                  </a:lnTo>
                  <a:lnTo>
                    <a:pt x="13613" y="29844"/>
                  </a:lnTo>
                  <a:lnTo>
                    <a:pt x="14036" y="29865"/>
                  </a:lnTo>
                  <a:lnTo>
                    <a:pt x="14459" y="29865"/>
                  </a:lnTo>
                  <a:lnTo>
                    <a:pt x="14902" y="29844"/>
                  </a:lnTo>
                  <a:lnTo>
                    <a:pt x="15325" y="29824"/>
                  </a:lnTo>
                  <a:lnTo>
                    <a:pt x="15748" y="29804"/>
                  </a:lnTo>
                  <a:lnTo>
                    <a:pt x="16594" y="29704"/>
                  </a:lnTo>
                  <a:lnTo>
                    <a:pt x="17439" y="29563"/>
                  </a:lnTo>
                  <a:lnTo>
                    <a:pt x="18285" y="29361"/>
                  </a:lnTo>
                  <a:lnTo>
                    <a:pt x="19111" y="29140"/>
                  </a:lnTo>
                  <a:lnTo>
                    <a:pt x="19735" y="28938"/>
                  </a:lnTo>
                  <a:lnTo>
                    <a:pt x="20359" y="28717"/>
                  </a:lnTo>
                  <a:lnTo>
                    <a:pt x="20964" y="28455"/>
                  </a:lnTo>
                  <a:lnTo>
                    <a:pt x="21568" y="28193"/>
                  </a:lnTo>
                  <a:lnTo>
                    <a:pt x="22172" y="27891"/>
                  </a:lnTo>
                  <a:lnTo>
                    <a:pt x="22756" y="27589"/>
                  </a:lnTo>
                  <a:lnTo>
                    <a:pt x="23340" y="27247"/>
                  </a:lnTo>
                  <a:lnTo>
                    <a:pt x="23904" y="26904"/>
                  </a:lnTo>
                  <a:lnTo>
                    <a:pt x="23944" y="27086"/>
                  </a:lnTo>
                  <a:lnTo>
                    <a:pt x="23984" y="27287"/>
                  </a:lnTo>
                  <a:lnTo>
                    <a:pt x="24085" y="27650"/>
                  </a:lnTo>
                  <a:lnTo>
                    <a:pt x="24186" y="27972"/>
                  </a:lnTo>
                  <a:lnTo>
                    <a:pt x="23259" y="28475"/>
                  </a:lnTo>
                  <a:lnTo>
                    <a:pt x="22796" y="28717"/>
                  </a:lnTo>
                  <a:lnTo>
                    <a:pt x="22313" y="28938"/>
                  </a:lnTo>
                  <a:lnTo>
                    <a:pt x="21729" y="29200"/>
                  </a:lnTo>
                  <a:lnTo>
                    <a:pt x="21105" y="29422"/>
                  </a:lnTo>
                  <a:lnTo>
                    <a:pt x="20500" y="29643"/>
                  </a:lnTo>
                  <a:lnTo>
                    <a:pt x="19876" y="29844"/>
                  </a:lnTo>
                  <a:lnTo>
                    <a:pt x="19272" y="30026"/>
                  </a:lnTo>
                  <a:lnTo>
                    <a:pt x="18628" y="30167"/>
                  </a:lnTo>
                  <a:lnTo>
                    <a:pt x="18003" y="30308"/>
                  </a:lnTo>
                  <a:lnTo>
                    <a:pt x="17359" y="30428"/>
                  </a:lnTo>
                  <a:lnTo>
                    <a:pt x="16735" y="30529"/>
                  </a:lnTo>
                  <a:lnTo>
                    <a:pt x="16090" y="30610"/>
                  </a:lnTo>
                  <a:lnTo>
                    <a:pt x="15446" y="30670"/>
                  </a:lnTo>
                  <a:lnTo>
                    <a:pt x="14802" y="30710"/>
                  </a:lnTo>
                  <a:lnTo>
                    <a:pt x="14157" y="30731"/>
                  </a:lnTo>
                  <a:lnTo>
                    <a:pt x="13493" y="30751"/>
                  </a:lnTo>
                  <a:lnTo>
                    <a:pt x="12848" y="30731"/>
                  </a:lnTo>
                  <a:lnTo>
                    <a:pt x="12204" y="30690"/>
                  </a:lnTo>
                  <a:lnTo>
                    <a:pt x="11559" y="30630"/>
                  </a:lnTo>
                  <a:lnTo>
                    <a:pt x="10915" y="30569"/>
                  </a:lnTo>
                  <a:lnTo>
                    <a:pt x="10271" y="30469"/>
                  </a:lnTo>
                  <a:lnTo>
                    <a:pt x="9646" y="30348"/>
                  </a:lnTo>
                  <a:lnTo>
                    <a:pt x="9002" y="30227"/>
                  </a:lnTo>
                  <a:lnTo>
                    <a:pt x="8378" y="30066"/>
                  </a:lnTo>
                  <a:lnTo>
                    <a:pt x="7753" y="29885"/>
                  </a:lnTo>
                  <a:lnTo>
                    <a:pt x="7149" y="29704"/>
                  </a:lnTo>
                  <a:lnTo>
                    <a:pt x="6525" y="29502"/>
                  </a:lnTo>
                  <a:lnTo>
                    <a:pt x="5921" y="29301"/>
                  </a:lnTo>
                  <a:lnTo>
                    <a:pt x="5478" y="29099"/>
                  </a:lnTo>
                  <a:lnTo>
                    <a:pt x="5256" y="29019"/>
                  </a:lnTo>
                  <a:lnTo>
                    <a:pt x="5015" y="28918"/>
                  </a:lnTo>
                  <a:lnTo>
                    <a:pt x="5196" y="28455"/>
                  </a:lnTo>
                  <a:lnTo>
                    <a:pt x="5357" y="27972"/>
                  </a:lnTo>
                  <a:lnTo>
                    <a:pt x="5498" y="27488"/>
                  </a:lnTo>
                  <a:lnTo>
                    <a:pt x="5579" y="26985"/>
                  </a:lnTo>
                  <a:lnTo>
                    <a:pt x="5579" y="26864"/>
                  </a:lnTo>
                  <a:lnTo>
                    <a:pt x="5538" y="26763"/>
                  </a:lnTo>
                  <a:close/>
                  <a:moveTo>
                    <a:pt x="24488" y="28898"/>
                  </a:moveTo>
                  <a:lnTo>
                    <a:pt x="24508" y="29019"/>
                  </a:lnTo>
                  <a:lnTo>
                    <a:pt x="24870" y="30147"/>
                  </a:lnTo>
                  <a:lnTo>
                    <a:pt x="25253" y="31254"/>
                  </a:lnTo>
                  <a:lnTo>
                    <a:pt x="24608" y="31596"/>
                  </a:lnTo>
                  <a:lnTo>
                    <a:pt x="23944" y="31919"/>
                  </a:lnTo>
                  <a:lnTo>
                    <a:pt x="23279" y="32221"/>
                  </a:lnTo>
                  <a:lnTo>
                    <a:pt x="22615" y="32503"/>
                  </a:lnTo>
                  <a:lnTo>
                    <a:pt x="21930" y="32764"/>
                  </a:lnTo>
                  <a:lnTo>
                    <a:pt x="21245" y="32986"/>
                  </a:lnTo>
                  <a:lnTo>
                    <a:pt x="20561" y="33207"/>
                  </a:lnTo>
                  <a:lnTo>
                    <a:pt x="19856" y="33409"/>
                  </a:lnTo>
                  <a:lnTo>
                    <a:pt x="19151" y="33570"/>
                  </a:lnTo>
                  <a:lnTo>
                    <a:pt x="18446" y="33731"/>
                  </a:lnTo>
                  <a:lnTo>
                    <a:pt x="17721" y="33872"/>
                  </a:lnTo>
                  <a:lnTo>
                    <a:pt x="17017" y="33973"/>
                  </a:lnTo>
                  <a:lnTo>
                    <a:pt x="16292" y="34073"/>
                  </a:lnTo>
                  <a:lnTo>
                    <a:pt x="15567" y="34134"/>
                  </a:lnTo>
                  <a:lnTo>
                    <a:pt x="14842" y="34194"/>
                  </a:lnTo>
                  <a:lnTo>
                    <a:pt x="14097" y="34214"/>
                  </a:lnTo>
                  <a:lnTo>
                    <a:pt x="12566" y="34214"/>
                  </a:lnTo>
                  <a:lnTo>
                    <a:pt x="11801" y="34174"/>
                  </a:lnTo>
                  <a:lnTo>
                    <a:pt x="11036" y="34093"/>
                  </a:lnTo>
                  <a:lnTo>
                    <a:pt x="10271" y="34013"/>
                  </a:lnTo>
                  <a:lnTo>
                    <a:pt x="9526" y="33892"/>
                  </a:lnTo>
                  <a:lnTo>
                    <a:pt x="8760" y="33771"/>
                  </a:lnTo>
                  <a:lnTo>
                    <a:pt x="8015" y="33610"/>
                  </a:lnTo>
                  <a:lnTo>
                    <a:pt x="7290" y="33429"/>
                  </a:lnTo>
                  <a:lnTo>
                    <a:pt x="6545" y="33228"/>
                  </a:lnTo>
                  <a:lnTo>
                    <a:pt x="5840" y="33026"/>
                  </a:lnTo>
                  <a:lnTo>
                    <a:pt x="5115" y="32785"/>
                  </a:lnTo>
                  <a:lnTo>
                    <a:pt x="4572" y="32583"/>
                  </a:lnTo>
                  <a:lnTo>
                    <a:pt x="4149" y="32422"/>
                  </a:lnTo>
                  <a:lnTo>
                    <a:pt x="3706" y="32301"/>
                  </a:lnTo>
                  <a:lnTo>
                    <a:pt x="4169" y="31133"/>
                  </a:lnTo>
                  <a:lnTo>
                    <a:pt x="4612" y="29965"/>
                  </a:lnTo>
                  <a:lnTo>
                    <a:pt x="4753" y="29603"/>
                  </a:lnTo>
                  <a:lnTo>
                    <a:pt x="5115" y="29784"/>
                  </a:lnTo>
                  <a:lnTo>
                    <a:pt x="5498" y="29965"/>
                  </a:lnTo>
                  <a:lnTo>
                    <a:pt x="6142" y="30227"/>
                  </a:lnTo>
                  <a:lnTo>
                    <a:pt x="6787" y="30489"/>
                  </a:lnTo>
                  <a:lnTo>
                    <a:pt x="7431" y="30710"/>
                  </a:lnTo>
                  <a:lnTo>
                    <a:pt x="8076" y="30892"/>
                  </a:lnTo>
                  <a:lnTo>
                    <a:pt x="8740" y="31053"/>
                  </a:lnTo>
                  <a:lnTo>
                    <a:pt x="9405" y="31214"/>
                  </a:lnTo>
                  <a:lnTo>
                    <a:pt x="10069" y="31335"/>
                  </a:lnTo>
                  <a:lnTo>
                    <a:pt x="10734" y="31435"/>
                  </a:lnTo>
                  <a:lnTo>
                    <a:pt x="11418" y="31516"/>
                  </a:lnTo>
                  <a:lnTo>
                    <a:pt x="12083" y="31596"/>
                  </a:lnTo>
                  <a:lnTo>
                    <a:pt x="12768" y="31637"/>
                  </a:lnTo>
                  <a:lnTo>
                    <a:pt x="13432" y="31657"/>
                  </a:lnTo>
                  <a:lnTo>
                    <a:pt x="14117" y="31657"/>
                  </a:lnTo>
                  <a:lnTo>
                    <a:pt x="14802" y="31637"/>
                  </a:lnTo>
                  <a:lnTo>
                    <a:pt x="15466" y="31596"/>
                  </a:lnTo>
                  <a:lnTo>
                    <a:pt x="16151" y="31556"/>
                  </a:lnTo>
                  <a:lnTo>
                    <a:pt x="16815" y="31455"/>
                  </a:lnTo>
                  <a:lnTo>
                    <a:pt x="17500" y="31355"/>
                  </a:lnTo>
                  <a:lnTo>
                    <a:pt x="18164" y="31234"/>
                  </a:lnTo>
                  <a:lnTo>
                    <a:pt x="18829" y="31093"/>
                  </a:lnTo>
                  <a:lnTo>
                    <a:pt x="19473" y="30932"/>
                  </a:lnTo>
                  <a:lnTo>
                    <a:pt x="20138" y="30751"/>
                  </a:lnTo>
                  <a:lnTo>
                    <a:pt x="20782" y="30549"/>
                  </a:lnTo>
                  <a:lnTo>
                    <a:pt x="21407" y="30308"/>
                  </a:lnTo>
                  <a:lnTo>
                    <a:pt x="22051" y="30066"/>
                  </a:lnTo>
                  <a:lnTo>
                    <a:pt x="22675" y="29804"/>
                  </a:lnTo>
                  <a:lnTo>
                    <a:pt x="23581" y="29381"/>
                  </a:lnTo>
                  <a:lnTo>
                    <a:pt x="24045" y="29160"/>
                  </a:lnTo>
                  <a:lnTo>
                    <a:pt x="24488" y="28898"/>
                  </a:lnTo>
                  <a:close/>
                  <a:moveTo>
                    <a:pt x="17218" y="1"/>
                  </a:moveTo>
                  <a:lnTo>
                    <a:pt x="16553" y="21"/>
                  </a:lnTo>
                  <a:lnTo>
                    <a:pt x="15869" y="81"/>
                  </a:lnTo>
                  <a:lnTo>
                    <a:pt x="15204" y="162"/>
                  </a:lnTo>
                  <a:lnTo>
                    <a:pt x="14540" y="283"/>
                  </a:lnTo>
                  <a:lnTo>
                    <a:pt x="13875" y="424"/>
                  </a:lnTo>
                  <a:lnTo>
                    <a:pt x="13231" y="605"/>
                  </a:lnTo>
                  <a:lnTo>
                    <a:pt x="12586" y="826"/>
                  </a:lnTo>
                  <a:lnTo>
                    <a:pt x="11942" y="1068"/>
                  </a:lnTo>
                  <a:lnTo>
                    <a:pt x="11318" y="1330"/>
                  </a:lnTo>
                  <a:lnTo>
                    <a:pt x="10714" y="1632"/>
                  </a:lnTo>
                  <a:lnTo>
                    <a:pt x="10230" y="1773"/>
                  </a:lnTo>
                  <a:lnTo>
                    <a:pt x="9767" y="1914"/>
                  </a:lnTo>
                  <a:lnTo>
                    <a:pt x="9284" y="2095"/>
                  </a:lnTo>
                  <a:lnTo>
                    <a:pt x="8821" y="2276"/>
                  </a:lnTo>
                  <a:lnTo>
                    <a:pt x="8136" y="2599"/>
                  </a:lnTo>
                  <a:lnTo>
                    <a:pt x="7471" y="2941"/>
                  </a:lnTo>
                  <a:lnTo>
                    <a:pt x="6807" y="3324"/>
                  </a:lnTo>
                  <a:lnTo>
                    <a:pt x="6183" y="3726"/>
                  </a:lnTo>
                  <a:lnTo>
                    <a:pt x="5558" y="4169"/>
                  </a:lnTo>
                  <a:lnTo>
                    <a:pt x="4974" y="4653"/>
                  </a:lnTo>
                  <a:lnTo>
                    <a:pt x="4411" y="5136"/>
                  </a:lnTo>
                  <a:lnTo>
                    <a:pt x="3867" y="5680"/>
                  </a:lnTo>
                  <a:lnTo>
                    <a:pt x="3585" y="5962"/>
                  </a:lnTo>
                  <a:lnTo>
                    <a:pt x="3323" y="6264"/>
                  </a:lnTo>
                  <a:lnTo>
                    <a:pt x="2820" y="6888"/>
                  </a:lnTo>
                  <a:lnTo>
                    <a:pt x="2357" y="7552"/>
                  </a:lnTo>
                  <a:lnTo>
                    <a:pt x="1934" y="8217"/>
                  </a:lnTo>
                  <a:lnTo>
                    <a:pt x="1551" y="8922"/>
                  </a:lnTo>
                  <a:lnTo>
                    <a:pt x="1209" y="9647"/>
                  </a:lnTo>
                  <a:lnTo>
                    <a:pt x="907" y="10372"/>
                  </a:lnTo>
                  <a:lnTo>
                    <a:pt x="645" y="11117"/>
                  </a:lnTo>
                  <a:lnTo>
                    <a:pt x="444" y="11882"/>
                  </a:lnTo>
                  <a:lnTo>
                    <a:pt x="262" y="12667"/>
                  </a:lnTo>
                  <a:lnTo>
                    <a:pt x="121" y="13453"/>
                  </a:lnTo>
                  <a:lnTo>
                    <a:pt x="41" y="14238"/>
                  </a:lnTo>
                  <a:lnTo>
                    <a:pt x="1" y="15043"/>
                  </a:lnTo>
                  <a:lnTo>
                    <a:pt x="1" y="15829"/>
                  </a:lnTo>
                  <a:lnTo>
                    <a:pt x="41" y="16634"/>
                  </a:lnTo>
                  <a:lnTo>
                    <a:pt x="121" y="17440"/>
                  </a:lnTo>
                  <a:lnTo>
                    <a:pt x="222" y="18125"/>
                  </a:lnTo>
                  <a:lnTo>
                    <a:pt x="363" y="18789"/>
                  </a:lnTo>
                  <a:lnTo>
                    <a:pt x="544" y="19454"/>
                  </a:lnTo>
                  <a:lnTo>
                    <a:pt x="746" y="20098"/>
                  </a:lnTo>
                  <a:lnTo>
                    <a:pt x="987" y="20742"/>
                  </a:lnTo>
                  <a:lnTo>
                    <a:pt x="1249" y="21367"/>
                  </a:lnTo>
                  <a:lnTo>
                    <a:pt x="1551" y="21971"/>
                  </a:lnTo>
                  <a:lnTo>
                    <a:pt x="1873" y="22555"/>
                  </a:lnTo>
                  <a:lnTo>
                    <a:pt x="2216" y="23139"/>
                  </a:lnTo>
                  <a:lnTo>
                    <a:pt x="2598" y="23682"/>
                  </a:lnTo>
                  <a:lnTo>
                    <a:pt x="3001" y="24226"/>
                  </a:lnTo>
                  <a:lnTo>
                    <a:pt x="3424" y="24750"/>
                  </a:lnTo>
                  <a:lnTo>
                    <a:pt x="3867" y="25253"/>
                  </a:lnTo>
                  <a:lnTo>
                    <a:pt x="4350" y="25736"/>
                  </a:lnTo>
                  <a:lnTo>
                    <a:pt x="4854" y="26200"/>
                  </a:lnTo>
                  <a:lnTo>
                    <a:pt x="5377" y="26643"/>
                  </a:lnTo>
                  <a:lnTo>
                    <a:pt x="5297" y="26622"/>
                  </a:lnTo>
                  <a:lnTo>
                    <a:pt x="5216" y="26643"/>
                  </a:lnTo>
                  <a:lnTo>
                    <a:pt x="5136" y="26683"/>
                  </a:lnTo>
                  <a:lnTo>
                    <a:pt x="5055" y="26763"/>
                  </a:lnTo>
                  <a:lnTo>
                    <a:pt x="4833" y="27086"/>
                  </a:lnTo>
                  <a:lnTo>
                    <a:pt x="4632" y="27428"/>
                  </a:lnTo>
                  <a:lnTo>
                    <a:pt x="4451" y="27770"/>
                  </a:lnTo>
                  <a:lnTo>
                    <a:pt x="4290" y="28133"/>
                  </a:lnTo>
                  <a:lnTo>
                    <a:pt x="3988" y="28858"/>
                  </a:lnTo>
                  <a:lnTo>
                    <a:pt x="3686" y="29583"/>
                  </a:lnTo>
                  <a:lnTo>
                    <a:pt x="3061" y="31012"/>
                  </a:lnTo>
                  <a:lnTo>
                    <a:pt x="2457" y="32462"/>
                  </a:lnTo>
                  <a:lnTo>
                    <a:pt x="2437" y="32563"/>
                  </a:lnTo>
                  <a:lnTo>
                    <a:pt x="2437" y="32684"/>
                  </a:lnTo>
                  <a:lnTo>
                    <a:pt x="2457" y="32785"/>
                  </a:lnTo>
                  <a:lnTo>
                    <a:pt x="2518" y="32885"/>
                  </a:lnTo>
                  <a:lnTo>
                    <a:pt x="2578" y="32966"/>
                  </a:lnTo>
                  <a:lnTo>
                    <a:pt x="2659" y="33046"/>
                  </a:lnTo>
                  <a:lnTo>
                    <a:pt x="2759" y="33107"/>
                  </a:lnTo>
                  <a:lnTo>
                    <a:pt x="2840" y="33147"/>
                  </a:lnTo>
                  <a:lnTo>
                    <a:pt x="2961" y="33167"/>
                  </a:lnTo>
                  <a:lnTo>
                    <a:pt x="3082" y="33147"/>
                  </a:lnTo>
                  <a:lnTo>
                    <a:pt x="3182" y="33127"/>
                  </a:lnTo>
                  <a:lnTo>
                    <a:pt x="3283" y="33087"/>
                  </a:lnTo>
                  <a:lnTo>
                    <a:pt x="3625" y="33308"/>
                  </a:lnTo>
                  <a:lnTo>
                    <a:pt x="3786" y="33409"/>
                  </a:lnTo>
                  <a:lnTo>
                    <a:pt x="3968" y="33489"/>
                  </a:lnTo>
                  <a:lnTo>
                    <a:pt x="4330" y="33650"/>
                  </a:lnTo>
                  <a:lnTo>
                    <a:pt x="5075" y="33912"/>
                  </a:lnTo>
                  <a:lnTo>
                    <a:pt x="5820" y="34174"/>
                  </a:lnTo>
                  <a:lnTo>
                    <a:pt x="6565" y="34396"/>
                  </a:lnTo>
                  <a:lnTo>
                    <a:pt x="7331" y="34617"/>
                  </a:lnTo>
                  <a:lnTo>
                    <a:pt x="8096" y="34778"/>
                  </a:lnTo>
                  <a:lnTo>
                    <a:pt x="8861" y="34939"/>
                  </a:lnTo>
                  <a:lnTo>
                    <a:pt x="9646" y="35080"/>
                  </a:lnTo>
                  <a:lnTo>
                    <a:pt x="10432" y="35181"/>
                  </a:lnTo>
                  <a:lnTo>
                    <a:pt x="11217" y="35261"/>
                  </a:lnTo>
                  <a:lnTo>
                    <a:pt x="12002" y="35322"/>
                  </a:lnTo>
                  <a:lnTo>
                    <a:pt x="12788" y="35362"/>
                  </a:lnTo>
                  <a:lnTo>
                    <a:pt x="14358" y="35362"/>
                  </a:lnTo>
                  <a:lnTo>
                    <a:pt x="15124" y="35322"/>
                  </a:lnTo>
                  <a:lnTo>
                    <a:pt x="15889" y="35261"/>
                  </a:lnTo>
                  <a:lnTo>
                    <a:pt x="16654" y="35181"/>
                  </a:lnTo>
                  <a:lnTo>
                    <a:pt x="17419" y="35080"/>
                  </a:lnTo>
                  <a:lnTo>
                    <a:pt x="18164" y="34959"/>
                  </a:lnTo>
                  <a:lnTo>
                    <a:pt x="18930" y="34818"/>
                  </a:lnTo>
                  <a:lnTo>
                    <a:pt x="19675" y="34637"/>
                  </a:lnTo>
                  <a:lnTo>
                    <a:pt x="20420" y="34456"/>
                  </a:lnTo>
                  <a:lnTo>
                    <a:pt x="21145" y="34234"/>
                  </a:lnTo>
                  <a:lnTo>
                    <a:pt x="21870" y="34013"/>
                  </a:lnTo>
                  <a:lnTo>
                    <a:pt x="22595" y="33751"/>
                  </a:lnTo>
                  <a:lnTo>
                    <a:pt x="23320" y="33469"/>
                  </a:lnTo>
                  <a:lnTo>
                    <a:pt x="24024" y="33167"/>
                  </a:lnTo>
                  <a:lnTo>
                    <a:pt x="24709" y="32845"/>
                  </a:lnTo>
                  <a:lnTo>
                    <a:pt x="25394" y="32503"/>
                  </a:lnTo>
                  <a:lnTo>
                    <a:pt x="26078" y="32140"/>
                  </a:lnTo>
                  <a:lnTo>
                    <a:pt x="26159" y="32140"/>
                  </a:lnTo>
                  <a:lnTo>
                    <a:pt x="26260" y="32100"/>
                  </a:lnTo>
                  <a:lnTo>
                    <a:pt x="26340" y="32060"/>
                  </a:lnTo>
                  <a:lnTo>
                    <a:pt x="26421" y="32019"/>
                  </a:lnTo>
                  <a:lnTo>
                    <a:pt x="26481" y="31959"/>
                  </a:lnTo>
                  <a:lnTo>
                    <a:pt x="26542" y="31878"/>
                  </a:lnTo>
                  <a:lnTo>
                    <a:pt x="26602" y="31818"/>
                  </a:lnTo>
                  <a:lnTo>
                    <a:pt x="26622" y="31717"/>
                  </a:lnTo>
                  <a:lnTo>
                    <a:pt x="26662" y="31637"/>
                  </a:lnTo>
                  <a:lnTo>
                    <a:pt x="26683" y="31556"/>
                  </a:lnTo>
                  <a:lnTo>
                    <a:pt x="26683" y="31455"/>
                  </a:lnTo>
                  <a:lnTo>
                    <a:pt x="26662" y="31375"/>
                  </a:lnTo>
                  <a:lnTo>
                    <a:pt x="26642" y="31274"/>
                  </a:lnTo>
                  <a:lnTo>
                    <a:pt x="26602" y="31194"/>
                  </a:lnTo>
                  <a:lnTo>
                    <a:pt x="26542" y="31113"/>
                  </a:lnTo>
                  <a:lnTo>
                    <a:pt x="26481" y="31053"/>
                  </a:lnTo>
                  <a:lnTo>
                    <a:pt x="26119" y="29945"/>
                  </a:lnTo>
                  <a:lnTo>
                    <a:pt x="25736" y="28838"/>
                  </a:lnTo>
                  <a:lnTo>
                    <a:pt x="25253" y="27509"/>
                  </a:lnTo>
                  <a:lnTo>
                    <a:pt x="25152" y="27206"/>
                  </a:lnTo>
                  <a:lnTo>
                    <a:pt x="25031" y="26904"/>
                  </a:lnTo>
                  <a:lnTo>
                    <a:pt x="24890" y="26602"/>
                  </a:lnTo>
                  <a:lnTo>
                    <a:pt x="24810" y="26482"/>
                  </a:lnTo>
                  <a:lnTo>
                    <a:pt x="24709" y="26341"/>
                  </a:lnTo>
                  <a:lnTo>
                    <a:pt x="25414" y="25817"/>
                  </a:lnTo>
                  <a:lnTo>
                    <a:pt x="26099" y="25253"/>
                  </a:lnTo>
                  <a:lnTo>
                    <a:pt x="26743" y="24649"/>
                  </a:lnTo>
                  <a:lnTo>
                    <a:pt x="27367" y="24025"/>
                  </a:lnTo>
                  <a:lnTo>
                    <a:pt x="27951" y="23380"/>
                  </a:lnTo>
                  <a:lnTo>
                    <a:pt x="28495" y="22676"/>
                  </a:lnTo>
                  <a:lnTo>
                    <a:pt x="28737" y="22333"/>
                  </a:lnTo>
                  <a:lnTo>
                    <a:pt x="28998" y="21971"/>
                  </a:lnTo>
                  <a:lnTo>
                    <a:pt x="29240" y="21608"/>
                  </a:lnTo>
                  <a:lnTo>
                    <a:pt x="29462" y="21226"/>
                  </a:lnTo>
                  <a:lnTo>
                    <a:pt x="29663" y="20863"/>
                  </a:lnTo>
                  <a:lnTo>
                    <a:pt x="29864" y="20501"/>
                  </a:lnTo>
                  <a:lnTo>
                    <a:pt x="30046" y="20118"/>
                  </a:lnTo>
                  <a:lnTo>
                    <a:pt x="30227" y="19735"/>
                  </a:lnTo>
                  <a:lnTo>
                    <a:pt x="30388" y="19353"/>
                  </a:lnTo>
                  <a:lnTo>
                    <a:pt x="30529" y="18950"/>
                  </a:lnTo>
                  <a:lnTo>
                    <a:pt x="30670" y="18568"/>
                  </a:lnTo>
                  <a:lnTo>
                    <a:pt x="30791" y="18165"/>
                  </a:lnTo>
                  <a:lnTo>
                    <a:pt x="30891" y="17762"/>
                  </a:lnTo>
                  <a:lnTo>
                    <a:pt x="30992" y="17359"/>
                  </a:lnTo>
                  <a:lnTo>
                    <a:pt x="31073" y="16957"/>
                  </a:lnTo>
                  <a:lnTo>
                    <a:pt x="31153" y="16534"/>
                  </a:lnTo>
                  <a:lnTo>
                    <a:pt x="31213" y="16131"/>
                  </a:lnTo>
                  <a:lnTo>
                    <a:pt x="31274" y="15708"/>
                  </a:lnTo>
                  <a:lnTo>
                    <a:pt x="31334" y="14882"/>
                  </a:lnTo>
                  <a:lnTo>
                    <a:pt x="31354" y="14057"/>
                  </a:lnTo>
                  <a:lnTo>
                    <a:pt x="31314" y="13231"/>
                  </a:lnTo>
                  <a:lnTo>
                    <a:pt x="31234" y="12385"/>
                  </a:lnTo>
                  <a:lnTo>
                    <a:pt x="31113" y="11560"/>
                  </a:lnTo>
                  <a:lnTo>
                    <a:pt x="30952" y="10754"/>
                  </a:lnTo>
                  <a:lnTo>
                    <a:pt x="30730" y="9949"/>
                  </a:lnTo>
                  <a:lnTo>
                    <a:pt x="30468" y="9143"/>
                  </a:lnTo>
                  <a:lnTo>
                    <a:pt x="30327" y="8761"/>
                  </a:lnTo>
                  <a:lnTo>
                    <a:pt x="30166" y="8378"/>
                  </a:lnTo>
                  <a:lnTo>
                    <a:pt x="29844" y="7673"/>
                  </a:lnTo>
                  <a:lnTo>
                    <a:pt x="29482" y="7009"/>
                  </a:lnTo>
                  <a:lnTo>
                    <a:pt x="29079" y="6344"/>
                  </a:lnTo>
                  <a:lnTo>
                    <a:pt x="28636" y="5740"/>
                  </a:lnTo>
                  <a:lnTo>
                    <a:pt x="28153" y="5136"/>
                  </a:lnTo>
                  <a:lnTo>
                    <a:pt x="27649" y="4552"/>
                  </a:lnTo>
                  <a:lnTo>
                    <a:pt x="27105" y="4008"/>
                  </a:lnTo>
                  <a:lnTo>
                    <a:pt x="26542" y="3505"/>
                  </a:lnTo>
                  <a:lnTo>
                    <a:pt x="25958" y="3021"/>
                  </a:lnTo>
                  <a:lnTo>
                    <a:pt x="25333" y="2558"/>
                  </a:lnTo>
                  <a:lnTo>
                    <a:pt x="24709" y="2135"/>
                  </a:lnTo>
                  <a:lnTo>
                    <a:pt x="24045" y="1753"/>
                  </a:lnTo>
                  <a:lnTo>
                    <a:pt x="23360" y="1410"/>
                  </a:lnTo>
                  <a:lnTo>
                    <a:pt x="22675" y="1088"/>
                  </a:lnTo>
                  <a:lnTo>
                    <a:pt x="21950" y="806"/>
                  </a:lnTo>
                  <a:lnTo>
                    <a:pt x="21225" y="565"/>
                  </a:lnTo>
                  <a:lnTo>
                    <a:pt x="20581" y="383"/>
                  </a:lnTo>
                  <a:lnTo>
                    <a:pt x="19916" y="242"/>
                  </a:lnTo>
                  <a:lnTo>
                    <a:pt x="19252" y="122"/>
                  </a:lnTo>
                  <a:lnTo>
                    <a:pt x="18587" y="41"/>
                  </a:lnTo>
                  <a:lnTo>
                    <a:pt x="17903" y="1"/>
                  </a:lnTo>
                  <a:close/>
                </a:path>
              </a:pathLst>
            </a:custGeom>
            <a:solidFill>
              <a:srgbClr val="CE2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119F184-CBE4-480D-B6F0-C8C870B09722}"/>
              </a:ext>
            </a:extLst>
          </p:cNvPr>
          <p:cNvGrpSpPr/>
          <p:nvPr/>
        </p:nvGrpSpPr>
        <p:grpSpPr>
          <a:xfrm>
            <a:off x="2064716" y="3239636"/>
            <a:ext cx="6110419" cy="522259"/>
            <a:chOff x="1843334" y="3239636"/>
            <a:chExt cx="6110419" cy="52225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C2EA0A-FD94-429B-9515-14C7EE912266}"/>
                </a:ext>
              </a:extLst>
            </p:cNvPr>
            <p:cNvSpPr txBox="1"/>
            <p:nvPr/>
          </p:nvSpPr>
          <p:spPr>
            <a:xfrm>
              <a:off x="2129790" y="3239636"/>
              <a:ext cx="5823963" cy="522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720090" algn="l"/>
                </a:tabLst>
              </a:pP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mừng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trăm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lo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lắng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403;p37">
              <a:extLst>
                <a:ext uri="{FF2B5EF4-FFF2-40B4-BE49-F238E27FC236}">
                  <a16:creationId xmlns:a16="http://schemas.microsoft.com/office/drawing/2014/main" id="{A72CAE7A-E093-4A93-B3D1-4A81D76DCE05}"/>
                </a:ext>
              </a:extLst>
            </p:cNvPr>
            <p:cNvSpPr/>
            <p:nvPr/>
          </p:nvSpPr>
          <p:spPr>
            <a:xfrm>
              <a:off x="1843334" y="3375065"/>
              <a:ext cx="286456" cy="323024"/>
            </a:xfrm>
            <a:custGeom>
              <a:avLst/>
              <a:gdLst/>
              <a:ahLst/>
              <a:cxnLst/>
              <a:rect l="l" t="t" r="r" b="b"/>
              <a:pathLst>
                <a:path w="31355" h="35363" extrusionOk="0">
                  <a:moveTo>
                    <a:pt x="16735" y="3928"/>
                  </a:moveTo>
                  <a:lnTo>
                    <a:pt x="16594" y="3948"/>
                  </a:lnTo>
                  <a:lnTo>
                    <a:pt x="16493" y="3968"/>
                  </a:lnTo>
                  <a:lnTo>
                    <a:pt x="16372" y="4028"/>
                  </a:lnTo>
                  <a:lnTo>
                    <a:pt x="16292" y="4109"/>
                  </a:lnTo>
                  <a:lnTo>
                    <a:pt x="16211" y="4210"/>
                  </a:lnTo>
                  <a:lnTo>
                    <a:pt x="16151" y="4310"/>
                  </a:lnTo>
                  <a:lnTo>
                    <a:pt x="16110" y="4431"/>
                  </a:lnTo>
                  <a:lnTo>
                    <a:pt x="16110" y="4552"/>
                  </a:lnTo>
                  <a:lnTo>
                    <a:pt x="16110" y="4673"/>
                  </a:lnTo>
                  <a:lnTo>
                    <a:pt x="16151" y="4794"/>
                  </a:lnTo>
                  <a:lnTo>
                    <a:pt x="16211" y="4894"/>
                  </a:lnTo>
                  <a:lnTo>
                    <a:pt x="16292" y="4995"/>
                  </a:lnTo>
                  <a:lnTo>
                    <a:pt x="16372" y="5055"/>
                  </a:lnTo>
                  <a:lnTo>
                    <a:pt x="16493" y="5116"/>
                  </a:lnTo>
                  <a:lnTo>
                    <a:pt x="16594" y="5156"/>
                  </a:lnTo>
                  <a:lnTo>
                    <a:pt x="16735" y="5176"/>
                  </a:lnTo>
                  <a:lnTo>
                    <a:pt x="16856" y="5156"/>
                  </a:lnTo>
                  <a:lnTo>
                    <a:pt x="16976" y="5116"/>
                  </a:lnTo>
                  <a:lnTo>
                    <a:pt x="17077" y="5055"/>
                  </a:lnTo>
                  <a:lnTo>
                    <a:pt x="17158" y="4995"/>
                  </a:lnTo>
                  <a:lnTo>
                    <a:pt x="17238" y="4894"/>
                  </a:lnTo>
                  <a:lnTo>
                    <a:pt x="17299" y="4794"/>
                  </a:lnTo>
                  <a:lnTo>
                    <a:pt x="17339" y="4673"/>
                  </a:lnTo>
                  <a:lnTo>
                    <a:pt x="17359" y="4552"/>
                  </a:lnTo>
                  <a:lnTo>
                    <a:pt x="17339" y="4431"/>
                  </a:lnTo>
                  <a:lnTo>
                    <a:pt x="17299" y="4310"/>
                  </a:lnTo>
                  <a:lnTo>
                    <a:pt x="17238" y="4210"/>
                  </a:lnTo>
                  <a:lnTo>
                    <a:pt x="17158" y="4109"/>
                  </a:lnTo>
                  <a:lnTo>
                    <a:pt x="17077" y="4028"/>
                  </a:lnTo>
                  <a:lnTo>
                    <a:pt x="16976" y="3968"/>
                  </a:lnTo>
                  <a:lnTo>
                    <a:pt x="16856" y="3948"/>
                  </a:lnTo>
                  <a:lnTo>
                    <a:pt x="16735" y="3928"/>
                  </a:lnTo>
                  <a:close/>
                  <a:moveTo>
                    <a:pt x="10895" y="4673"/>
                  </a:moveTo>
                  <a:lnTo>
                    <a:pt x="10774" y="4693"/>
                  </a:lnTo>
                  <a:lnTo>
                    <a:pt x="10693" y="4713"/>
                  </a:lnTo>
                  <a:lnTo>
                    <a:pt x="10593" y="4773"/>
                  </a:lnTo>
                  <a:lnTo>
                    <a:pt x="10512" y="4854"/>
                  </a:lnTo>
                  <a:lnTo>
                    <a:pt x="10452" y="4934"/>
                  </a:lnTo>
                  <a:lnTo>
                    <a:pt x="10412" y="5055"/>
                  </a:lnTo>
                  <a:lnTo>
                    <a:pt x="10391" y="5136"/>
                  </a:lnTo>
                  <a:lnTo>
                    <a:pt x="10371" y="5216"/>
                  </a:lnTo>
                  <a:lnTo>
                    <a:pt x="10371" y="5317"/>
                  </a:lnTo>
                  <a:lnTo>
                    <a:pt x="10391" y="5398"/>
                  </a:lnTo>
                  <a:lnTo>
                    <a:pt x="10432" y="5498"/>
                  </a:lnTo>
                  <a:lnTo>
                    <a:pt x="10492" y="5579"/>
                  </a:lnTo>
                  <a:lnTo>
                    <a:pt x="10553" y="5659"/>
                  </a:lnTo>
                  <a:lnTo>
                    <a:pt x="10633" y="5720"/>
                  </a:lnTo>
                  <a:lnTo>
                    <a:pt x="10734" y="5760"/>
                  </a:lnTo>
                  <a:lnTo>
                    <a:pt x="10855" y="5780"/>
                  </a:lnTo>
                  <a:lnTo>
                    <a:pt x="10955" y="5780"/>
                  </a:lnTo>
                  <a:lnTo>
                    <a:pt x="11056" y="5760"/>
                  </a:lnTo>
                  <a:lnTo>
                    <a:pt x="11157" y="5740"/>
                  </a:lnTo>
                  <a:lnTo>
                    <a:pt x="11237" y="5680"/>
                  </a:lnTo>
                  <a:lnTo>
                    <a:pt x="11318" y="5599"/>
                  </a:lnTo>
                  <a:lnTo>
                    <a:pt x="11378" y="5518"/>
                  </a:lnTo>
                  <a:lnTo>
                    <a:pt x="11439" y="5418"/>
                  </a:lnTo>
                  <a:lnTo>
                    <a:pt x="11459" y="5297"/>
                  </a:lnTo>
                  <a:lnTo>
                    <a:pt x="11459" y="5176"/>
                  </a:lnTo>
                  <a:lnTo>
                    <a:pt x="11439" y="5055"/>
                  </a:lnTo>
                  <a:lnTo>
                    <a:pt x="11418" y="4975"/>
                  </a:lnTo>
                  <a:lnTo>
                    <a:pt x="11358" y="4874"/>
                  </a:lnTo>
                  <a:lnTo>
                    <a:pt x="11277" y="4794"/>
                  </a:lnTo>
                  <a:lnTo>
                    <a:pt x="11197" y="4733"/>
                  </a:lnTo>
                  <a:lnTo>
                    <a:pt x="11096" y="4693"/>
                  </a:lnTo>
                  <a:lnTo>
                    <a:pt x="10996" y="4673"/>
                  </a:lnTo>
                  <a:close/>
                  <a:moveTo>
                    <a:pt x="20702" y="5277"/>
                  </a:moveTo>
                  <a:lnTo>
                    <a:pt x="20601" y="5317"/>
                  </a:lnTo>
                  <a:lnTo>
                    <a:pt x="20500" y="5378"/>
                  </a:lnTo>
                  <a:lnTo>
                    <a:pt x="20420" y="5438"/>
                  </a:lnTo>
                  <a:lnTo>
                    <a:pt x="20359" y="5539"/>
                  </a:lnTo>
                  <a:lnTo>
                    <a:pt x="20319" y="5619"/>
                  </a:lnTo>
                  <a:lnTo>
                    <a:pt x="20299" y="5720"/>
                  </a:lnTo>
                  <a:lnTo>
                    <a:pt x="20299" y="5841"/>
                  </a:lnTo>
                  <a:lnTo>
                    <a:pt x="20299" y="5941"/>
                  </a:lnTo>
                  <a:lnTo>
                    <a:pt x="20319" y="6042"/>
                  </a:lnTo>
                  <a:lnTo>
                    <a:pt x="20359" y="6143"/>
                  </a:lnTo>
                  <a:lnTo>
                    <a:pt x="20420" y="6223"/>
                  </a:lnTo>
                  <a:lnTo>
                    <a:pt x="20500" y="6284"/>
                  </a:lnTo>
                  <a:lnTo>
                    <a:pt x="20601" y="6344"/>
                  </a:lnTo>
                  <a:lnTo>
                    <a:pt x="20702" y="6384"/>
                  </a:lnTo>
                  <a:lnTo>
                    <a:pt x="20964" y="6384"/>
                  </a:lnTo>
                  <a:lnTo>
                    <a:pt x="21064" y="6344"/>
                  </a:lnTo>
                  <a:lnTo>
                    <a:pt x="21165" y="6284"/>
                  </a:lnTo>
                  <a:lnTo>
                    <a:pt x="21245" y="6223"/>
                  </a:lnTo>
                  <a:lnTo>
                    <a:pt x="21306" y="6143"/>
                  </a:lnTo>
                  <a:lnTo>
                    <a:pt x="21346" y="6042"/>
                  </a:lnTo>
                  <a:lnTo>
                    <a:pt x="21366" y="5941"/>
                  </a:lnTo>
                  <a:lnTo>
                    <a:pt x="21366" y="5841"/>
                  </a:lnTo>
                  <a:lnTo>
                    <a:pt x="21366" y="5720"/>
                  </a:lnTo>
                  <a:lnTo>
                    <a:pt x="21346" y="5619"/>
                  </a:lnTo>
                  <a:lnTo>
                    <a:pt x="21306" y="5539"/>
                  </a:lnTo>
                  <a:lnTo>
                    <a:pt x="21245" y="5438"/>
                  </a:lnTo>
                  <a:lnTo>
                    <a:pt x="21165" y="5378"/>
                  </a:lnTo>
                  <a:lnTo>
                    <a:pt x="21064" y="5317"/>
                  </a:lnTo>
                  <a:lnTo>
                    <a:pt x="20964" y="5277"/>
                  </a:lnTo>
                  <a:close/>
                  <a:moveTo>
                    <a:pt x="14822" y="7029"/>
                  </a:moveTo>
                  <a:lnTo>
                    <a:pt x="14701" y="7069"/>
                  </a:lnTo>
                  <a:lnTo>
                    <a:pt x="14600" y="7129"/>
                  </a:lnTo>
                  <a:lnTo>
                    <a:pt x="14520" y="7210"/>
                  </a:lnTo>
                  <a:lnTo>
                    <a:pt x="14459" y="7291"/>
                  </a:lnTo>
                  <a:lnTo>
                    <a:pt x="14419" y="7391"/>
                  </a:lnTo>
                  <a:lnTo>
                    <a:pt x="14399" y="7492"/>
                  </a:lnTo>
                  <a:lnTo>
                    <a:pt x="14379" y="7613"/>
                  </a:lnTo>
                  <a:lnTo>
                    <a:pt x="14399" y="7713"/>
                  </a:lnTo>
                  <a:lnTo>
                    <a:pt x="14419" y="7814"/>
                  </a:lnTo>
                  <a:lnTo>
                    <a:pt x="14459" y="7915"/>
                  </a:lnTo>
                  <a:lnTo>
                    <a:pt x="14520" y="8016"/>
                  </a:lnTo>
                  <a:lnTo>
                    <a:pt x="14600" y="8076"/>
                  </a:lnTo>
                  <a:lnTo>
                    <a:pt x="14701" y="8136"/>
                  </a:lnTo>
                  <a:lnTo>
                    <a:pt x="14822" y="8177"/>
                  </a:lnTo>
                  <a:lnTo>
                    <a:pt x="14942" y="8197"/>
                  </a:lnTo>
                  <a:lnTo>
                    <a:pt x="15083" y="8177"/>
                  </a:lnTo>
                  <a:lnTo>
                    <a:pt x="15204" y="8136"/>
                  </a:lnTo>
                  <a:lnTo>
                    <a:pt x="15305" y="8076"/>
                  </a:lnTo>
                  <a:lnTo>
                    <a:pt x="15365" y="8016"/>
                  </a:lnTo>
                  <a:lnTo>
                    <a:pt x="15446" y="7915"/>
                  </a:lnTo>
                  <a:lnTo>
                    <a:pt x="15486" y="7814"/>
                  </a:lnTo>
                  <a:lnTo>
                    <a:pt x="15506" y="7713"/>
                  </a:lnTo>
                  <a:lnTo>
                    <a:pt x="15526" y="7613"/>
                  </a:lnTo>
                  <a:lnTo>
                    <a:pt x="15506" y="7492"/>
                  </a:lnTo>
                  <a:lnTo>
                    <a:pt x="15486" y="7391"/>
                  </a:lnTo>
                  <a:lnTo>
                    <a:pt x="15446" y="7291"/>
                  </a:lnTo>
                  <a:lnTo>
                    <a:pt x="15365" y="7210"/>
                  </a:lnTo>
                  <a:lnTo>
                    <a:pt x="15305" y="7129"/>
                  </a:lnTo>
                  <a:lnTo>
                    <a:pt x="15204" y="7069"/>
                  </a:lnTo>
                  <a:lnTo>
                    <a:pt x="15083" y="7029"/>
                  </a:lnTo>
                  <a:close/>
                  <a:moveTo>
                    <a:pt x="11096" y="7995"/>
                  </a:moveTo>
                  <a:lnTo>
                    <a:pt x="10955" y="8016"/>
                  </a:lnTo>
                  <a:lnTo>
                    <a:pt x="10814" y="8076"/>
                  </a:lnTo>
                  <a:lnTo>
                    <a:pt x="10734" y="8136"/>
                  </a:lnTo>
                  <a:lnTo>
                    <a:pt x="10673" y="8197"/>
                  </a:lnTo>
                  <a:lnTo>
                    <a:pt x="10613" y="8277"/>
                  </a:lnTo>
                  <a:lnTo>
                    <a:pt x="10573" y="8358"/>
                  </a:lnTo>
                  <a:lnTo>
                    <a:pt x="10532" y="8438"/>
                  </a:lnTo>
                  <a:lnTo>
                    <a:pt x="10532" y="8539"/>
                  </a:lnTo>
                  <a:lnTo>
                    <a:pt x="10532" y="8640"/>
                  </a:lnTo>
                  <a:lnTo>
                    <a:pt x="10553" y="8720"/>
                  </a:lnTo>
                  <a:lnTo>
                    <a:pt x="10573" y="8821"/>
                  </a:lnTo>
                  <a:lnTo>
                    <a:pt x="10633" y="8902"/>
                  </a:lnTo>
                  <a:lnTo>
                    <a:pt x="10673" y="8962"/>
                  </a:lnTo>
                  <a:lnTo>
                    <a:pt x="10754" y="9022"/>
                  </a:lnTo>
                  <a:lnTo>
                    <a:pt x="10834" y="9083"/>
                  </a:lnTo>
                  <a:lnTo>
                    <a:pt x="10915" y="9103"/>
                  </a:lnTo>
                  <a:lnTo>
                    <a:pt x="10996" y="9143"/>
                  </a:lnTo>
                  <a:lnTo>
                    <a:pt x="11096" y="9143"/>
                  </a:lnTo>
                  <a:lnTo>
                    <a:pt x="11237" y="9123"/>
                  </a:lnTo>
                  <a:lnTo>
                    <a:pt x="11378" y="9063"/>
                  </a:lnTo>
                  <a:lnTo>
                    <a:pt x="11499" y="8982"/>
                  </a:lnTo>
                  <a:lnTo>
                    <a:pt x="11600" y="8861"/>
                  </a:lnTo>
                  <a:lnTo>
                    <a:pt x="11600" y="8841"/>
                  </a:lnTo>
                  <a:lnTo>
                    <a:pt x="11600" y="8821"/>
                  </a:lnTo>
                  <a:lnTo>
                    <a:pt x="11620" y="8821"/>
                  </a:lnTo>
                  <a:lnTo>
                    <a:pt x="11660" y="8700"/>
                  </a:lnTo>
                  <a:lnTo>
                    <a:pt x="11680" y="8579"/>
                  </a:lnTo>
                  <a:lnTo>
                    <a:pt x="11660" y="8499"/>
                  </a:lnTo>
                  <a:lnTo>
                    <a:pt x="11660" y="8438"/>
                  </a:lnTo>
                  <a:lnTo>
                    <a:pt x="11600" y="8297"/>
                  </a:lnTo>
                  <a:lnTo>
                    <a:pt x="11559" y="8237"/>
                  </a:lnTo>
                  <a:lnTo>
                    <a:pt x="11499" y="8177"/>
                  </a:lnTo>
                  <a:lnTo>
                    <a:pt x="11378" y="8076"/>
                  </a:lnTo>
                  <a:lnTo>
                    <a:pt x="11237" y="8016"/>
                  </a:lnTo>
                  <a:lnTo>
                    <a:pt x="11096" y="7995"/>
                  </a:lnTo>
                  <a:close/>
                  <a:moveTo>
                    <a:pt x="24629" y="7834"/>
                  </a:moveTo>
                  <a:lnTo>
                    <a:pt x="24467" y="7854"/>
                  </a:lnTo>
                  <a:lnTo>
                    <a:pt x="24306" y="7895"/>
                  </a:lnTo>
                  <a:lnTo>
                    <a:pt x="24165" y="7975"/>
                  </a:lnTo>
                  <a:lnTo>
                    <a:pt x="24045" y="8076"/>
                  </a:lnTo>
                  <a:lnTo>
                    <a:pt x="23944" y="8197"/>
                  </a:lnTo>
                  <a:lnTo>
                    <a:pt x="23863" y="8338"/>
                  </a:lnTo>
                  <a:lnTo>
                    <a:pt x="23823" y="8479"/>
                  </a:lnTo>
                  <a:lnTo>
                    <a:pt x="23803" y="8660"/>
                  </a:lnTo>
                  <a:lnTo>
                    <a:pt x="23823" y="8821"/>
                  </a:lnTo>
                  <a:lnTo>
                    <a:pt x="23863" y="8962"/>
                  </a:lnTo>
                  <a:lnTo>
                    <a:pt x="23944" y="9103"/>
                  </a:lnTo>
                  <a:lnTo>
                    <a:pt x="24045" y="9224"/>
                  </a:lnTo>
                  <a:lnTo>
                    <a:pt x="24165" y="9324"/>
                  </a:lnTo>
                  <a:lnTo>
                    <a:pt x="24306" y="9405"/>
                  </a:lnTo>
                  <a:lnTo>
                    <a:pt x="24467" y="9465"/>
                  </a:lnTo>
                  <a:lnTo>
                    <a:pt x="24629" y="9486"/>
                  </a:lnTo>
                  <a:lnTo>
                    <a:pt x="24790" y="9465"/>
                  </a:lnTo>
                  <a:lnTo>
                    <a:pt x="24951" y="9405"/>
                  </a:lnTo>
                  <a:lnTo>
                    <a:pt x="25092" y="9324"/>
                  </a:lnTo>
                  <a:lnTo>
                    <a:pt x="25213" y="9224"/>
                  </a:lnTo>
                  <a:lnTo>
                    <a:pt x="25313" y="9103"/>
                  </a:lnTo>
                  <a:lnTo>
                    <a:pt x="25394" y="8962"/>
                  </a:lnTo>
                  <a:lnTo>
                    <a:pt x="25434" y="8821"/>
                  </a:lnTo>
                  <a:lnTo>
                    <a:pt x="25454" y="8660"/>
                  </a:lnTo>
                  <a:lnTo>
                    <a:pt x="25434" y="8479"/>
                  </a:lnTo>
                  <a:lnTo>
                    <a:pt x="25394" y="8338"/>
                  </a:lnTo>
                  <a:lnTo>
                    <a:pt x="25313" y="8197"/>
                  </a:lnTo>
                  <a:lnTo>
                    <a:pt x="25213" y="8076"/>
                  </a:lnTo>
                  <a:lnTo>
                    <a:pt x="25092" y="7975"/>
                  </a:lnTo>
                  <a:lnTo>
                    <a:pt x="24951" y="7895"/>
                  </a:lnTo>
                  <a:lnTo>
                    <a:pt x="24790" y="7854"/>
                  </a:lnTo>
                  <a:lnTo>
                    <a:pt x="24629" y="7834"/>
                  </a:lnTo>
                  <a:close/>
                  <a:moveTo>
                    <a:pt x="18366" y="8841"/>
                  </a:moveTo>
                  <a:lnTo>
                    <a:pt x="18205" y="8861"/>
                  </a:lnTo>
                  <a:lnTo>
                    <a:pt x="18064" y="8922"/>
                  </a:lnTo>
                  <a:lnTo>
                    <a:pt x="17943" y="9022"/>
                  </a:lnTo>
                  <a:lnTo>
                    <a:pt x="17842" y="9143"/>
                  </a:lnTo>
                  <a:lnTo>
                    <a:pt x="17782" y="9304"/>
                  </a:lnTo>
                  <a:lnTo>
                    <a:pt x="17762" y="9465"/>
                  </a:lnTo>
                  <a:lnTo>
                    <a:pt x="17782" y="9627"/>
                  </a:lnTo>
                  <a:lnTo>
                    <a:pt x="17782" y="9647"/>
                  </a:lnTo>
                  <a:lnTo>
                    <a:pt x="17842" y="9788"/>
                  </a:lnTo>
                  <a:lnTo>
                    <a:pt x="17943" y="9908"/>
                  </a:lnTo>
                  <a:lnTo>
                    <a:pt x="18064" y="10009"/>
                  </a:lnTo>
                  <a:lnTo>
                    <a:pt x="18225" y="10070"/>
                  </a:lnTo>
                  <a:lnTo>
                    <a:pt x="18386" y="10090"/>
                  </a:lnTo>
                  <a:lnTo>
                    <a:pt x="18547" y="10070"/>
                  </a:lnTo>
                  <a:lnTo>
                    <a:pt x="18688" y="10009"/>
                  </a:lnTo>
                  <a:lnTo>
                    <a:pt x="18829" y="9908"/>
                  </a:lnTo>
                  <a:lnTo>
                    <a:pt x="18930" y="9788"/>
                  </a:lnTo>
                  <a:lnTo>
                    <a:pt x="18990" y="9627"/>
                  </a:lnTo>
                  <a:lnTo>
                    <a:pt x="19010" y="9465"/>
                  </a:lnTo>
                  <a:lnTo>
                    <a:pt x="18990" y="9304"/>
                  </a:lnTo>
                  <a:lnTo>
                    <a:pt x="18930" y="9163"/>
                  </a:lnTo>
                  <a:lnTo>
                    <a:pt x="18829" y="9022"/>
                  </a:lnTo>
                  <a:lnTo>
                    <a:pt x="18688" y="8942"/>
                  </a:lnTo>
                  <a:lnTo>
                    <a:pt x="18547" y="8861"/>
                  </a:lnTo>
                  <a:lnTo>
                    <a:pt x="18527" y="8861"/>
                  </a:lnTo>
                  <a:lnTo>
                    <a:pt x="18366" y="8841"/>
                  </a:lnTo>
                  <a:close/>
                  <a:moveTo>
                    <a:pt x="20984" y="10593"/>
                  </a:moveTo>
                  <a:lnTo>
                    <a:pt x="20903" y="10613"/>
                  </a:lnTo>
                  <a:lnTo>
                    <a:pt x="20823" y="10633"/>
                  </a:lnTo>
                  <a:lnTo>
                    <a:pt x="20762" y="10674"/>
                  </a:lnTo>
                  <a:lnTo>
                    <a:pt x="20702" y="10714"/>
                  </a:lnTo>
                  <a:lnTo>
                    <a:pt x="20661" y="10774"/>
                  </a:lnTo>
                  <a:lnTo>
                    <a:pt x="20641" y="10835"/>
                  </a:lnTo>
                  <a:lnTo>
                    <a:pt x="20621" y="10915"/>
                  </a:lnTo>
                  <a:lnTo>
                    <a:pt x="20621" y="10996"/>
                  </a:lnTo>
                  <a:lnTo>
                    <a:pt x="20621" y="11056"/>
                  </a:lnTo>
                  <a:lnTo>
                    <a:pt x="20641" y="11137"/>
                  </a:lnTo>
                  <a:lnTo>
                    <a:pt x="20661" y="11197"/>
                  </a:lnTo>
                  <a:lnTo>
                    <a:pt x="20702" y="11258"/>
                  </a:lnTo>
                  <a:lnTo>
                    <a:pt x="20762" y="11298"/>
                  </a:lnTo>
                  <a:lnTo>
                    <a:pt x="20823" y="11338"/>
                  </a:lnTo>
                  <a:lnTo>
                    <a:pt x="20903" y="11378"/>
                  </a:lnTo>
                  <a:lnTo>
                    <a:pt x="21084" y="11378"/>
                  </a:lnTo>
                  <a:lnTo>
                    <a:pt x="21165" y="11338"/>
                  </a:lnTo>
                  <a:lnTo>
                    <a:pt x="21225" y="11298"/>
                  </a:lnTo>
                  <a:lnTo>
                    <a:pt x="21266" y="11258"/>
                  </a:lnTo>
                  <a:lnTo>
                    <a:pt x="21326" y="11197"/>
                  </a:lnTo>
                  <a:lnTo>
                    <a:pt x="21346" y="11137"/>
                  </a:lnTo>
                  <a:lnTo>
                    <a:pt x="21366" y="11056"/>
                  </a:lnTo>
                  <a:lnTo>
                    <a:pt x="21366" y="10996"/>
                  </a:lnTo>
                  <a:lnTo>
                    <a:pt x="21366" y="10915"/>
                  </a:lnTo>
                  <a:lnTo>
                    <a:pt x="21346" y="10835"/>
                  </a:lnTo>
                  <a:lnTo>
                    <a:pt x="21326" y="10774"/>
                  </a:lnTo>
                  <a:lnTo>
                    <a:pt x="21266" y="10714"/>
                  </a:lnTo>
                  <a:lnTo>
                    <a:pt x="21225" y="10674"/>
                  </a:lnTo>
                  <a:lnTo>
                    <a:pt x="21165" y="10633"/>
                  </a:lnTo>
                  <a:lnTo>
                    <a:pt x="21084" y="10613"/>
                  </a:lnTo>
                  <a:lnTo>
                    <a:pt x="20984" y="10593"/>
                  </a:lnTo>
                  <a:close/>
                  <a:moveTo>
                    <a:pt x="13895" y="10674"/>
                  </a:moveTo>
                  <a:lnTo>
                    <a:pt x="13795" y="10694"/>
                  </a:lnTo>
                  <a:lnTo>
                    <a:pt x="13694" y="10714"/>
                  </a:lnTo>
                  <a:lnTo>
                    <a:pt x="13634" y="10754"/>
                  </a:lnTo>
                  <a:lnTo>
                    <a:pt x="13553" y="10815"/>
                  </a:lnTo>
                  <a:lnTo>
                    <a:pt x="13513" y="10895"/>
                  </a:lnTo>
                  <a:lnTo>
                    <a:pt x="13472" y="10976"/>
                  </a:lnTo>
                  <a:lnTo>
                    <a:pt x="13452" y="11056"/>
                  </a:lnTo>
                  <a:lnTo>
                    <a:pt x="13452" y="11157"/>
                  </a:lnTo>
                  <a:lnTo>
                    <a:pt x="13452" y="11238"/>
                  </a:lnTo>
                  <a:lnTo>
                    <a:pt x="13472" y="11318"/>
                  </a:lnTo>
                  <a:lnTo>
                    <a:pt x="13513" y="11399"/>
                  </a:lnTo>
                  <a:lnTo>
                    <a:pt x="13553" y="11479"/>
                  </a:lnTo>
                  <a:lnTo>
                    <a:pt x="13634" y="11540"/>
                  </a:lnTo>
                  <a:lnTo>
                    <a:pt x="13694" y="11580"/>
                  </a:lnTo>
                  <a:lnTo>
                    <a:pt x="13795" y="11620"/>
                  </a:lnTo>
                  <a:lnTo>
                    <a:pt x="14016" y="11620"/>
                  </a:lnTo>
                  <a:lnTo>
                    <a:pt x="14097" y="11580"/>
                  </a:lnTo>
                  <a:lnTo>
                    <a:pt x="14177" y="11540"/>
                  </a:lnTo>
                  <a:lnTo>
                    <a:pt x="14238" y="11479"/>
                  </a:lnTo>
                  <a:lnTo>
                    <a:pt x="14298" y="11399"/>
                  </a:lnTo>
                  <a:lnTo>
                    <a:pt x="14338" y="11318"/>
                  </a:lnTo>
                  <a:lnTo>
                    <a:pt x="14358" y="11238"/>
                  </a:lnTo>
                  <a:lnTo>
                    <a:pt x="14358" y="11157"/>
                  </a:lnTo>
                  <a:lnTo>
                    <a:pt x="14358" y="11056"/>
                  </a:lnTo>
                  <a:lnTo>
                    <a:pt x="14338" y="10976"/>
                  </a:lnTo>
                  <a:lnTo>
                    <a:pt x="14298" y="10895"/>
                  </a:lnTo>
                  <a:lnTo>
                    <a:pt x="14238" y="10815"/>
                  </a:lnTo>
                  <a:lnTo>
                    <a:pt x="14177" y="10754"/>
                  </a:lnTo>
                  <a:lnTo>
                    <a:pt x="14097" y="10714"/>
                  </a:lnTo>
                  <a:lnTo>
                    <a:pt x="14016" y="10694"/>
                  </a:lnTo>
                  <a:lnTo>
                    <a:pt x="13895" y="10674"/>
                  </a:lnTo>
                  <a:close/>
                  <a:moveTo>
                    <a:pt x="8418" y="12164"/>
                  </a:moveTo>
                  <a:lnTo>
                    <a:pt x="8297" y="12184"/>
                  </a:lnTo>
                  <a:lnTo>
                    <a:pt x="8176" y="12224"/>
                  </a:lnTo>
                  <a:lnTo>
                    <a:pt x="8055" y="12285"/>
                  </a:lnTo>
                  <a:lnTo>
                    <a:pt x="7955" y="12365"/>
                  </a:lnTo>
                  <a:lnTo>
                    <a:pt x="7874" y="12466"/>
                  </a:lnTo>
                  <a:lnTo>
                    <a:pt x="7814" y="12587"/>
                  </a:lnTo>
                  <a:lnTo>
                    <a:pt x="7774" y="12708"/>
                  </a:lnTo>
                  <a:lnTo>
                    <a:pt x="7753" y="12849"/>
                  </a:lnTo>
                  <a:lnTo>
                    <a:pt x="7774" y="12969"/>
                  </a:lnTo>
                  <a:lnTo>
                    <a:pt x="7814" y="13090"/>
                  </a:lnTo>
                  <a:lnTo>
                    <a:pt x="7874" y="13211"/>
                  </a:lnTo>
                  <a:lnTo>
                    <a:pt x="7955" y="13312"/>
                  </a:lnTo>
                  <a:lnTo>
                    <a:pt x="8055" y="13392"/>
                  </a:lnTo>
                  <a:lnTo>
                    <a:pt x="8176" y="13453"/>
                  </a:lnTo>
                  <a:lnTo>
                    <a:pt x="8297" y="13493"/>
                  </a:lnTo>
                  <a:lnTo>
                    <a:pt x="8418" y="13513"/>
                  </a:lnTo>
                  <a:lnTo>
                    <a:pt x="8559" y="13493"/>
                  </a:lnTo>
                  <a:lnTo>
                    <a:pt x="8680" y="13453"/>
                  </a:lnTo>
                  <a:lnTo>
                    <a:pt x="8801" y="13392"/>
                  </a:lnTo>
                  <a:lnTo>
                    <a:pt x="8901" y="13312"/>
                  </a:lnTo>
                  <a:lnTo>
                    <a:pt x="8982" y="13211"/>
                  </a:lnTo>
                  <a:lnTo>
                    <a:pt x="9042" y="13090"/>
                  </a:lnTo>
                  <a:lnTo>
                    <a:pt x="9082" y="12969"/>
                  </a:lnTo>
                  <a:lnTo>
                    <a:pt x="9103" y="12849"/>
                  </a:lnTo>
                  <a:lnTo>
                    <a:pt x="9082" y="12708"/>
                  </a:lnTo>
                  <a:lnTo>
                    <a:pt x="9042" y="12587"/>
                  </a:lnTo>
                  <a:lnTo>
                    <a:pt x="8982" y="12466"/>
                  </a:lnTo>
                  <a:lnTo>
                    <a:pt x="8901" y="12365"/>
                  </a:lnTo>
                  <a:lnTo>
                    <a:pt x="8801" y="12285"/>
                  </a:lnTo>
                  <a:lnTo>
                    <a:pt x="8680" y="12224"/>
                  </a:lnTo>
                  <a:lnTo>
                    <a:pt x="8559" y="12184"/>
                  </a:lnTo>
                  <a:lnTo>
                    <a:pt x="8418" y="12164"/>
                  </a:lnTo>
                  <a:close/>
                  <a:moveTo>
                    <a:pt x="11338" y="12587"/>
                  </a:moveTo>
                  <a:lnTo>
                    <a:pt x="11177" y="12607"/>
                  </a:lnTo>
                  <a:lnTo>
                    <a:pt x="11016" y="12687"/>
                  </a:lnTo>
                  <a:lnTo>
                    <a:pt x="10875" y="12788"/>
                  </a:lnTo>
                  <a:lnTo>
                    <a:pt x="10794" y="12889"/>
                  </a:lnTo>
                  <a:lnTo>
                    <a:pt x="10734" y="12989"/>
                  </a:lnTo>
                  <a:lnTo>
                    <a:pt x="10693" y="13110"/>
                  </a:lnTo>
                  <a:lnTo>
                    <a:pt x="10693" y="13251"/>
                  </a:lnTo>
                  <a:lnTo>
                    <a:pt x="10693" y="13372"/>
                  </a:lnTo>
                  <a:lnTo>
                    <a:pt x="10734" y="13493"/>
                  </a:lnTo>
                  <a:lnTo>
                    <a:pt x="10794" y="13594"/>
                  </a:lnTo>
                  <a:lnTo>
                    <a:pt x="10875" y="13694"/>
                  </a:lnTo>
                  <a:lnTo>
                    <a:pt x="10875" y="13714"/>
                  </a:lnTo>
                  <a:lnTo>
                    <a:pt x="10975" y="13775"/>
                  </a:lnTo>
                  <a:lnTo>
                    <a:pt x="11096" y="13835"/>
                  </a:lnTo>
                  <a:lnTo>
                    <a:pt x="11217" y="13876"/>
                  </a:lnTo>
                  <a:lnTo>
                    <a:pt x="11338" y="13896"/>
                  </a:lnTo>
                  <a:lnTo>
                    <a:pt x="11519" y="13876"/>
                  </a:lnTo>
                  <a:lnTo>
                    <a:pt x="11660" y="13815"/>
                  </a:lnTo>
                  <a:lnTo>
                    <a:pt x="11801" y="13714"/>
                  </a:lnTo>
                  <a:lnTo>
                    <a:pt x="11902" y="13573"/>
                  </a:lnTo>
                  <a:lnTo>
                    <a:pt x="11922" y="13553"/>
                  </a:lnTo>
                  <a:lnTo>
                    <a:pt x="11982" y="13392"/>
                  </a:lnTo>
                  <a:lnTo>
                    <a:pt x="12002" y="13251"/>
                  </a:lnTo>
                  <a:lnTo>
                    <a:pt x="11982" y="13090"/>
                  </a:lnTo>
                  <a:lnTo>
                    <a:pt x="11922" y="12949"/>
                  </a:lnTo>
                  <a:lnTo>
                    <a:pt x="11902" y="12909"/>
                  </a:lnTo>
                  <a:lnTo>
                    <a:pt x="11821" y="12808"/>
                  </a:lnTo>
                  <a:lnTo>
                    <a:pt x="11741" y="12728"/>
                  </a:lnTo>
                  <a:lnTo>
                    <a:pt x="11640" y="12667"/>
                  </a:lnTo>
                  <a:lnTo>
                    <a:pt x="11519" y="12607"/>
                  </a:lnTo>
                  <a:lnTo>
                    <a:pt x="11338" y="12587"/>
                  </a:lnTo>
                  <a:close/>
                  <a:moveTo>
                    <a:pt x="19453" y="13030"/>
                  </a:moveTo>
                  <a:lnTo>
                    <a:pt x="19353" y="13050"/>
                  </a:lnTo>
                  <a:lnTo>
                    <a:pt x="19272" y="13070"/>
                  </a:lnTo>
                  <a:lnTo>
                    <a:pt x="19191" y="13110"/>
                  </a:lnTo>
                  <a:lnTo>
                    <a:pt x="19131" y="13171"/>
                  </a:lnTo>
                  <a:lnTo>
                    <a:pt x="19091" y="13251"/>
                  </a:lnTo>
                  <a:lnTo>
                    <a:pt x="19050" y="13312"/>
                  </a:lnTo>
                  <a:lnTo>
                    <a:pt x="19030" y="13392"/>
                  </a:lnTo>
                  <a:lnTo>
                    <a:pt x="19030" y="13493"/>
                  </a:lnTo>
                  <a:lnTo>
                    <a:pt x="19030" y="13573"/>
                  </a:lnTo>
                  <a:lnTo>
                    <a:pt x="19050" y="13654"/>
                  </a:lnTo>
                  <a:lnTo>
                    <a:pt x="19091" y="13735"/>
                  </a:lnTo>
                  <a:lnTo>
                    <a:pt x="19131" y="13795"/>
                  </a:lnTo>
                  <a:lnTo>
                    <a:pt x="19191" y="13855"/>
                  </a:lnTo>
                  <a:lnTo>
                    <a:pt x="19272" y="13896"/>
                  </a:lnTo>
                  <a:lnTo>
                    <a:pt x="19353" y="13936"/>
                  </a:lnTo>
                  <a:lnTo>
                    <a:pt x="19574" y="13936"/>
                  </a:lnTo>
                  <a:lnTo>
                    <a:pt x="19655" y="13896"/>
                  </a:lnTo>
                  <a:lnTo>
                    <a:pt x="19735" y="13855"/>
                  </a:lnTo>
                  <a:lnTo>
                    <a:pt x="19796" y="13795"/>
                  </a:lnTo>
                  <a:lnTo>
                    <a:pt x="19836" y="13735"/>
                  </a:lnTo>
                  <a:lnTo>
                    <a:pt x="19876" y="13654"/>
                  </a:lnTo>
                  <a:lnTo>
                    <a:pt x="19896" y="13573"/>
                  </a:lnTo>
                  <a:lnTo>
                    <a:pt x="19896" y="13493"/>
                  </a:lnTo>
                  <a:lnTo>
                    <a:pt x="19896" y="13392"/>
                  </a:lnTo>
                  <a:lnTo>
                    <a:pt x="19876" y="13312"/>
                  </a:lnTo>
                  <a:lnTo>
                    <a:pt x="19836" y="13251"/>
                  </a:lnTo>
                  <a:lnTo>
                    <a:pt x="19796" y="13171"/>
                  </a:lnTo>
                  <a:lnTo>
                    <a:pt x="19735" y="13110"/>
                  </a:lnTo>
                  <a:lnTo>
                    <a:pt x="19655" y="13070"/>
                  </a:lnTo>
                  <a:lnTo>
                    <a:pt x="19574" y="13050"/>
                  </a:lnTo>
                  <a:lnTo>
                    <a:pt x="19453" y="13030"/>
                  </a:lnTo>
                  <a:close/>
                  <a:moveTo>
                    <a:pt x="24870" y="13130"/>
                  </a:moveTo>
                  <a:lnTo>
                    <a:pt x="24790" y="13151"/>
                  </a:lnTo>
                  <a:lnTo>
                    <a:pt x="24669" y="13171"/>
                  </a:lnTo>
                  <a:lnTo>
                    <a:pt x="24588" y="13211"/>
                  </a:lnTo>
                  <a:lnTo>
                    <a:pt x="24508" y="13292"/>
                  </a:lnTo>
                  <a:lnTo>
                    <a:pt x="24427" y="13392"/>
                  </a:lnTo>
                  <a:lnTo>
                    <a:pt x="24367" y="13533"/>
                  </a:lnTo>
                  <a:lnTo>
                    <a:pt x="24347" y="13674"/>
                  </a:lnTo>
                  <a:lnTo>
                    <a:pt x="24367" y="13775"/>
                  </a:lnTo>
                  <a:lnTo>
                    <a:pt x="24387" y="13876"/>
                  </a:lnTo>
                  <a:lnTo>
                    <a:pt x="24447" y="13956"/>
                  </a:lnTo>
                  <a:lnTo>
                    <a:pt x="24508" y="14037"/>
                  </a:lnTo>
                  <a:lnTo>
                    <a:pt x="24588" y="14097"/>
                  </a:lnTo>
                  <a:lnTo>
                    <a:pt x="24669" y="14157"/>
                  </a:lnTo>
                  <a:lnTo>
                    <a:pt x="24770" y="14178"/>
                  </a:lnTo>
                  <a:lnTo>
                    <a:pt x="24870" y="14198"/>
                  </a:lnTo>
                  <a:lnTo>
                    <a:pt x="25011" y="14178"/>
                  </a:lnTo>
                  <a:lnTo>
                    <a:pt x="25132" y="14117"/>
                  </a:lnTo>
                  <a:lnTo>
                    <a:pt x="25253" y="14037"/>
                  </a:lnTo>
                  <a:lnTo>
                    <a:pt x="25313" y="13956"/>
                  </a:lnTo>
                  <a:lnTo>
                    <a:pt x="25374" y="13855"/>
                  </a:lnTo>
                  <a:lnTo>
                    <a:pt x="25394" y="13755"/>
                  </a:lnTo>
                  <a:lnTo>
                    <a:pt x="25414" y="13654"/>
                  </a:lnTo>
                  <a:lnTo>
                    <a:pt x="25394" y="13553"/>
                  </a:lnTo>
                  <a:lnTo>
                    <a:pt x="25374" y="13453"/>
                  </a:lnTo>
                  <a:lnTo>
                    <a:pt x="25313" y="13372"/>
                  </a:lnTo>
                  <a:lnTo>
                    <a:pt x="25253" y="13292"/>
                  </a:lnTo>
                  <a:lnTo>
                    <a:pt x="25172" y="13231"/>
                  </a:lnTo>
                  <a:lnTo>
                    <a:pt x="25072" y="13171"/>
                  </a:lnTo>
                  <a:lnTo>
                    <a:pt x="24991" y="13151"/>
                  </a:lnTo>
                  <a:lnTo>
                    <a:pt x="24870" y="13130"/>
                  </a:lnTo>
                  <a:close/>
                  <a:moveTo>
                    <a:pt x="8297" y="6666"/>
                  </a:moveTo>
                  <a:lnTo>
                    <a:pt x="7995" y="6707"/>
                  </a:lnTo>
                  <a:lnTo>
                    <a:pt x="7733" y="6787"/>
                  </a:lnTo>
                  <a:lnTo>
                    <a:pt x="7471" y="6888"/>
                  </a:lnTo>
                  <a:lnTo>
                    <a:pt x="7250" y="7009"/>
                  </a:lnTo>
                  <a:lnTo>
                    <a:pt x="7008" y="7170"/>
                  </a:lnTo>
                  <a:lnTo>
                    <a:pt x="6787" y="7351"/>
                  </a:lnTo>
                  <a:lnTo>
                    <a:pt x="6364" y="7713"/>
                  </a:lnTo>
                  <a:lnTo>
                    <a:pt x="6142" y="7915"/>
                  </a:lnTo>
                  <a:lnTo>
                    <a:pt x="5941" y="8116"/>
                  </a:lnTo>
                  <a:lnTo>
                    <a:pt x="5558" y="8559"/>
                  </a:lnTo>
                  <a:lnTo>
                    <a:pt x="5196" y="9022"/>
                  </a:lnTo>
                  <a:lnTo>
                    <a:pt x="4874" y="9506"/>
                  </a:lnTo>
                  <a:lnTo>
                    <a:pt x="4592" y="9989"/>
                  </a:lnTo>
                  <a:lnTo>
                    <a:pt x="4350" y="10472"/>
                  </a:lnTo>
                  <a:lnTo>
                    <a:pt x="4129" y="10996"/>
                  </a:lnTo>
                  <a:lnTo>
                    <a:pt x="3927" y="11499"/>
                  </a:lnTo>
                  <a:lnTo>
                    <a:pt x="3746" y="12083"/>
                  </a:lnTo>
                  <a:lnTo>
                    <a:pt x="3666" y="12405"/>
                  </a:lnTo>
                  <a:lnTo>
                    <a:pt x="3585" y="12708"/>
                  </a:lnTo>
                  <a:lnTo>
                    <a:pt x="3545" y="13030"/>
                  </a:lnTo>
                  <a:lnTo>
                    <a:pt x="3504" y="13352"/>
                  </a:lnTo>
                  <a:lnTo>
                    <a:pt x="3504" y="13654"/>
                  </a:lnTo>
                  <a:lnTo>
                    <a:pt x="3545" y="13956"/>
                  </a:lnTo>
                  <a:lnTo>
                    <a:pt x="3585" y="14097"/>
                  </a:lnTo>
                  <a:lnTo>
                    <a:pt x="3666" y="14218"/>
                  </a:lnTo>
                  <a:lnTo>
                    <a:pt x="3746" y="14339"/>
                  </a:lnTo>
                  <a:lnTo>
                    <a:pt x="3847" y="14419"/>
                  </a:lnTo>
                  <a:lnTo>
                    <a:pt x="3968" y="14500"/>
                  </a:lnTo>
                  <a:lnTo>
                    <a:pt x="4088" y="14580"/>
                  </a:lnTo>
                  <a:lnTo>
                    <a:pt x="4229" y="14621"/>
                  </a:lnTo>
                  <a:lnTo>
                    <a:pt x="4370" y="14661"/>
                  </a:lnTo>
                  <a:lnTo>
                    <a:pt x="4672" y="14661"/>
                  </a:lnTo>
                  <a:lnTo>
                    <a:pt x="4813" y="14621"/>
                  </a:lnTo>
                  <a:lnTo>
                    <a:pt x="4934" y="14580"/>
                  </a:lnTo>
                  <a:lnTo>
                    <a:pt x="5055" y="14520"/>
                  </a:lnTo>
                  <a:lnTo>
                    <a:pt x="5176" y="14419"/>
                  </a:lnTo>
                  <a:lnTo>
                    <a:pt x="5277" y="14319"/>
                  </a:lnTo>
                  <a:lnTo>
                    <a:pt x="5337" y="14178"/>
                  </a:lnTo>
                  <a:lnTo>
                    <a:pt x="5438" y="13956"/>
                  </a:lnTo>
                  <a:lnTo>
                    <a:pt x="5518" y="13714"/>
                  </a:lnTo>
                  <a:lnTo>
                    <a:pt x="5619" y="13211"/>
                  </a:lnTo>
                  <a:lnTo>
                    <a:pt x="5720" y="12687"/>
                  </a:lnTo>
                  <a:lnTo>
                    <a:pt x="5780" y="12426"/>
                  </a:lnTo>
                  <a:lnTo>
                    <a:pt x="5860" y="12164"/>
                  </a:lnTo>
                  <a:lnTo>
                    <a:pt x="6022" y="11741"/>
                  </a:lnTo>
                  <a:lnTo>
                    <a:pt x="6183" y="11338"/>
                  </a:lnTo>
                  <a:lnTo>
                    <a:pt x="6384" y="10915"/>
                  </a:lnTo>
                  <a:lnTo>
                    <a:pt x="6606" y="10513"/>
                  </a:lnTo>
                  <a:lnTo>
                    <a:pt x="6827" y="10110"/>
                  </a:lnTo>
                  <a:lnTo>
                    <a:pt x="7089" y="9727"/>
                  </a:lnTo>
                  <a:lnTo>
                    <a:pt x="7351" y="9365"/>
                  </a:lnTo>
                  <a:lnTo>
                    <a:pt x="7633" y="9002"/>
                  </a:lnTo>
                  <a:lnTo>
                    <a:pt x="7975" y="8620"/>
                  </a:lnTo>
                  <a:lnTo>
                    <a:pt x="8297" y="8237"/>
                  </a:lnTo>
                  <a:lnTo>
                    <a:pt x="8458" y="8056"/>
                  </a:lnTo>
                  <a:lnTo>
                    <a:pt x="8599" y="7854"/>
                  </a:lnTo>
                  <a:lnTo>
                    <a:pt x="8740" y="7633"/>
                  </a:lnTo>
                  <a:lnTo>
                    <a:pt x="8841" y="7391"/>
                  </a:lnTo>
                  <a:lnTo>
                    <a:pt x="8861" y="7270"/>
                  </a:lnTo>
                  <a:lnTo>
                    <a:pt x="8861" y="7129"/>
                  </a:lnTo>
                  <a:lnTo>
                    <a:pt x="8821" y="7009"/>
                  </a:lnTo>
                  <a:lnTo>
                    <a:pt x="8740" y="6908"/>
                  </a:lnTo>
                  <a:lnTo>
                    <a:pt x="8660" y="6807"/>
                  </a:lnTo>
                  <a:lnTo>
                    <a:pt x="8539" y="6727"/>
                  </a:lnTo>
                  <a:lnTo>
                    <a:pt x="8418" y="6686"/>
                  </a:lnTo>
                  <a:lnTo>
                    <a:pt x="8297" y="6666"/>
                  </a:lnTo>
                  <a:close/>
                  <a:moveTo>
                    <a:pt x="8579" y="15889"/>
                  </a:moveTo>
                  <a:lnTo>
                    <a:pt x="8478" y="15909"/>
                  </a:lnTo>
                  <a:lnTo>
                    <a:pt x="8378" y="15950"/>
                  </a:lnTo>
                  <a:lnTo>
                    <a:pt x="8277" y="15990"/>
                  </a:lnTo>
                  <a:lnTo>
                    <a:pt x="8196" y="16070"/>
                  </a:lnTo>
                  <a:lnTo>
                    <a:pt x="8116" y="16151"/>
                  </a:lnTo>
                  <a:lnTo>
                    <a:pt x="8076" y="16252"/>
                  </a:lnTo>
                  <a:lnTo>
                    <a:pt x="8035" y="16352"/>
                  </a:lnTo>
                  <a:lnTo>
                    <a:pt x="8015" y="16473"/>
                  </a:lnTo>
                  <a:lnTo>
                    <a:pt x="8035" y="16574"/>
                  </a:lnTo>
                  <a:lnTo>
                    <a:pt x="8076" y="16675"/>
                  </a:lnTo>
                  <a:lnTo>
                    <a:pt x="8116" y="16775"/>
                  </a:lnTo>
                  <a:lnTo>
                    <a:pt x="8196" y="16856"/>
                  </a:lnTo>
                  <a:lnTo>
                    <a:pt x="8277" y="16936"/>
                  </a:lnTo>
                  <a:lnTo>
                    <a:pt x="8378" y="16977"/>
                  </a:lnTo>
                  <a:lnTo>
                    <a:pt x="8478" y="17017"/>
                  </a:lnTo>
                  <a:lnTo>
                    <a:pt x="8579" y="17037"/>
                  </a:lnTo>
                  <a:lnTo>
                    <a:pt x="8700" y="17017"/>
                  </a:lnTo>
                  <a:lnTo>
                    <a:pt x="8801" y="16977"/>
                  </a:lnTo>
                  <a:lnTo>
                    <a:pt x="8901" y="16936"/>
                  </a:lnTo>
                  <a:lnTo>
                    <a:pt x="8982" y="16856"/>
                  </a:lnTo>
                  <a:lnTo>
                    <a:pt x="9062" y="16775"/>
                  </a:lnTo>
                  <a:lnTo>
                    <a:pt x="9103" y="16675"/>
                  </a:lnTo>
                  <a:lnTo>
                    <a:pt x="9143" y="16574"/>
                  </a:lnTo>
                  <a:lnTo>
                    <a:pt x="9163" y="16473"/>
                  </a:lnTo>
                  <a:lnTo>
                    <a:pt x="9143" y="16352"/>
                  </a:lnTo>
                  <a:lnTo>
                    <a:pt x="9103" y="16252"/>
                  </a:lnTo>
                  <a:lnTo>
                    <a:pt x="9062" y="16151"/>
                  </a:lnTo>
                  <a:lnTo>
                    <a:pt x="8982" y="16070"/>
                  </a:lnTo>
                  <a:lnTo>
                    <a:pt x="8901" y="15990"/>
                  </a:lnTo>
                  <a:lnTo>
                    <a:pt x="8801" y="15950"/>
                  </a:lnTo>
                  <a:lnTo>
                    <a:pt x="8700" y="15909"/>
                  </a:lnTo>
                  <a:lnTo>
                    <a:pt x="8579" y="15889"/>
                  </a:lnTo>
                  <a:close/>
                  <a:moveTo>
                    <a:pt x="5055" y="16232"/>
                  </a:moveTo>
                  <a:lnTo>
                    <a:pt x="4934" y="16272"/>
                  </a:lnTo>
                  <a:lnTo>
                    <a:pt x="4833" y="16352"/>
                  </a:lnTo>
                  <a:lnTo>
                    <a:pt x="4733" y="16433"/>
                  </a:lnTo>
                  <a:lnTo>
                    <a:pt x="4672" y="16534"/>
                  </a:lnTo>
                  <a:lnTo>
                    <a:pt x="4632" y="16634"/>
                  </a:lnTo>
                  <a:lnTo>
                    <a:pt x="4592" y="16755"/>
                  </a:lnTo>
                  <a:lnTo>
                    <a:pt x="4592" y="16876"/>
                  </a:lnTo>
                  <a:lnTo>
                    <a:pt x="4592" y="16997"/>
                  </a:lnTo>
                  <a:lnTo>
                    <a:pt x="4632" y="17097"/>
                  </a:lnTo>
                  <a:lnTo>
                    <a:pt x="4672" y="17218"/>
                  </a:lnTo>
                  <a:lnTo>
                    <a:pt x="4733" y="17319"/>
                  </a:lnTo>
                  <a:lnTo>
                    <a:pt x="4833" y="17400"/>
                  </a:lnTo>
                  <a:lnTo>
                    <a:pt x="4934" y="17460"/>
                  </a:lnTo>
                  <a:lnTo>
                    <a:pt x="5055" y="17500"/>
                  </a:lnTo>
                  <a:lnTo>
                    <a:pt x="5357" y="17500"/>
                  </a:lnTo>
                  <a:lnTo>
                    <a:pt x="5478" y="17460"/>
                  </a:lnTo>
                  <a:lnTo>
                    <a:pt x="5579" y="17400"/>
                  </a:lnTo>
                  <a:lnTo>
                    <a:pt x="5679" y="17319"/>
                  </a:lnTo>
                  <a:lnTo>
                    <a:pt x="5740" y="17218"/>
                  </a:lnTo>
                  <a:lnTo>
                    <a:pt x="5780" y="17097"/>
                  </a:lnTo>
                  <a:lnTo>
                    <a:pt x="5820" y="16997"/>
                  </a:lnTo>
                  <a:lnTo>
                    <a:pt x="5820" y="16876"/>
                  </a:lnTo>
                  <a:lnTo>
                    <a:pt x="5820" y="16755"/>
                  </a:lnTo>
                  <a:lnTo>
                    <a:pt x="5780" y="16634"/>
                  </a:lnTo>
                  <a:lnTo>
                    <a:pt x="5740" y="16534"/>
                  </a:lnTo>
                  <a:lnTo>
                    <a:pt x="5679" y="16433"/>
                  </a:lnTo>
                  <a:lnTo>
                    <a:pt x="5579" y="16352"/>
                  </a:lnTo>
                  <a:lnTo>
                    <a:pt x="5478" y="16272"/>
                  </a:lnTo>
                  <a:lnTo>
                    <a:pt x="5357" y="16232"/>
                  </a:lnTo>
                  <a:close/>
                  <a:moveTo>
                    <a:pt x="22595" y="16977"/>
                  </a:moveTo>
                  <a:lnTo>
                    <a:pt x="22474" y="16997"/>
                  </a:lnTo>
                  <a:lnTo>
                    <a:pt x="22373" y="17037"/>
                  </a:lnTo>
                  <a:lnTo>
                    <a:pt x="22293" y="17077"/>
                  </a:lnTo>
                  <a:lnTo>
                    <a:pt x="22212" y="17158"/>
                  </a:lnTo>
                  <a:lnTo>
                    <a:pt x="22172" y="17238"/>
                  </a:lnTo>
                  <a:lnTo>
                    <a:pt x="22132" y="17319"/>
                  </a:lnTo>
                  <a:lnTo>
                    <a:pt x="22091" y="17420"/>
                  </a:lnTo>
                  <a:lnTo>
                    <a:pt x="22091" y="17520"/>
                  </a:lnTo>
                  <a:lnTo>
                    <a:pt x="22091" y="17621"/>
                  </a:lnTo>
                  <a:lnTo>
                    <a:pt x="22132" y="17702"/>
                  </a:lnTo>
                  <a:lnTo>
                    <a:pt x="22172" y="17802"/>
                  </a:lnTo>
                  <a:lnTo>
                    <a:pt x="22212" y="17883"/>
                  </a:lnTo>
                  <a:lnTo>
                    <a:pt x="22293" y="17943"/>
                  </a:lnTo>
                  <a:lnTo>
                    <a:pt x="22373" y="18004"/>
                  </a:lnTo>
                  <a:lnTo>
                    <a:pt x="22474" y="18024"/>
                  </a:lnTo>
                  <a:lnTo>
                    <a:pt x="22595" y="18044"/>
                  </a:lnTo>
                  <a:lnTo>
                    <a:pt x="22715" y="18024"/>
                  </a:lnTo>
                  <a:lnTo>
                    <a:pt x="22836" y="18004"/>
                  </a:lnTo>
                  <a:lnTo>
                    <a:pt x="22917" y="17943"/>
                  </a:lnTo>
                  <a:lnTo>
                    <a:pt x="22977" y="17883"/>
                  </a:lnTo>
                  <a:lnTo>
                    <a:pt x="23038" y="17802"/>
                  </a:lnTo>
                  <a:lnTo>
                    <a:pt x="23078" y="17702"/>
                  </a:lnTo>
                  <a:lnTo>
                    <a:pt x="23098" y="17621"/>
                  </a:lnTo>
                  <a:lnTo>
                    <a:pt x="23118" y="17520"/>
                  </a:lnTo>
                  <a:lnTo>
                    <a:pt x="23098" y="17420"/>
                  </a:lnTo>
                  <a:lnTo>
                    <a:pt x="23078" y="17319"/>
                  </a:lnTo>
                  <a:lnTo>
                    <a:pt x="23038" y="17238"/>
                  </a:lnTo>
                  <a:lnTo>
                    <a:pt x="22977" y="17158"/>
                  </a:lnTo>
                  <a:lnTo>
                    <a:pt x="22917" y="17077"/>
                  </a:lnTo>
                  <a:lnTo>
                    <a:pt x="22836" y="17037"/>
                  </a:lnTo>
                  <a:lnTo>
                    <a:pt x="22715" y="16997"/>
                  </a:lnTo>
                  <a:lnTo>
                    <a:pt x="22595" y="16977"/>
                  </a:lnTo>
                  <a:close/>
                  <a:moveTo>
                    <a:pt x="26099" y="17259"/>
                  </a:moveTo>
                  <a:lnTo>
                    <a:pt x="25937" y="17279"/>
                  </a:lnTo>
                  <a:lnTo>
                    <a:pt x="25776" y="17339"/>
                  </a:lnTo>
                  <a:lnTo>
                    <a:pt x="25696" y="17379"/>
                  </a:lnTo>
                  <a:lnTo>
                    <a:pt x="25635" y="17440"/>
                  </a:lnTo>
                  <a:lnTo>
                    <a:pt x="25535" y="17581"/>
                  </a:lnTo>
                  <a:lnTo>
                    <a:pt x="25474" y="17722"/>
                  </a:lnTo>
                  <a:lnTo>
                    <a:pt x="25454" y="17883"/>
                  </a:lnTo>
                  <a:lnTo>
                    <a:pt x="25474" y="18004"/>
                  </a:lnTo>
                  <a:lnTo>
                    <a:pt x="25494" y="18125"/>
                  </a:lnTo>
                  <a:lnTo>
                    <a:pt x="25555" y="18225"/>
                  </a:lnTo>
                  <a:lnTo>
                    <a:pt x="25635" y="18306"/>
                  </a:lnTo>
                  <a:lnTo>
                    <a:pt x="25696" y="18386"/>
                  </a:lnTo>
                  <a:lnTo>
                    <a:pt x="25797" y="18427"/>
                  </a:lnTo>
                  <a:lnTo>
                    <a:pt x="25877" y="18467"/>
                  </a:lnTo>
                  <a:lnTo>
                    <a:pt x="25978" y="18487"/>
                  </a:lnTo>
                  <a:lnTo>
                    <a:pt x="26078" y="18507"/>
                  </a:lnTo>
                  <a:lnTo>
                    <a:pt x="26179" y="18487"/>
                  </a:lnTo>
                  <a:lnTo>
                    <a:pt x="26280" y="18467"/>
                  </a:lnTo>
                  <a:lnTo>
                    <a:pt x="26360" y="18406"/>
                  </a:lnTo>
                  <a:lnTo>
                    <a:pt x="26501" y="18326"/>
                  </a:lnTo>
                  <a:lnTo>
                    <a:pt x="26582" y="18185"/>
                  </a:lnTo>
                  <a:lnTo>
                    <a:pt x="26602" y="18185"/>
                  </a:lnTo>
                  <a:lnTo>
                    <a:pt x="26683" y="18024"/>
                  </a:lnTo>
                  <a:lnTo>
                    <a:pt x="26703" y="17863"/>
                  </a:lnTo>
                  <a:lnTo>
                    <a:pt x="26703" y="17782"/>
                  </a:lnTo>
                  <a:lnTo>
                    <a:pt x="26703" y="17702"/>
                  </a:lnTo>
                  <a:lnTo>
                    <a:pt x="26662" y="17621"/>
                  </a:lnTo>
                  <a:lnTo>
                    <a:pt x="26622" y="17561"/>
                  </a:lnTo>
                  <a:lnTo>
                    <a:pt x="26521" y="17420"/>
                  </a:lnTo>
                  <a:lnTo>
                    <a:pt x="26401" y="17339"/>
                  </a:lnTo>
                  <a:lnTo>
                    <a:pt x="26260" y="17259"/>
                  </a:lnTo>
                  <a:close/>
                  <a:moveTo>
                    <a:pt x="16312" y="14862"/>
                  </a:moveTo>
                  <a:lnTo>
                    <a:pt x="16412" y="15043"/>
                  </a:lnTo>
                  <a:lnTo>
                    <a:pt x="16533" y="15225"/>
                  </a:lnTo>
                  <a:lnTo>
                    <a:pt x="16694" y="15386"/>
                  </a:lnTo>
                  <a:lnTo>
                    <a:pt x="16876" y="15547"/>
                  </a:lnTo>
                  <a:lnTo>
                    <a:pt x="17218" y="15849"/>
                  </a:lnTo>
                  <a:lnTo>
                    <a:pt x="17480" y="16050"/>
                  </a:lnTo>
                  <a:lnTo>
                    <a:pt x="17923" y="16433"/>
                  </a:lnTo>
                  <a:lnTo>
                    <a:pt x="18386" y="16775"/>
                  </a:lnTo>
                  <a:lnTo>
                    <a:pt x="18849" y="17138"/>
                  </a:lnTo>
                  <a:lnTo>
                    <a:pt x="19353" y="17440"/>
                  </a:lnTo>
                  <a:lnTo>
                    <a:pt x="19030" y="17681"/>
                  </a:lnTo>
                  <a:lnTo>
                    <a:pt x="17903" y="18447"/>
                  </a:lnTo>
                  <a:lnTo>
                    <a:pt x="16896" y="19111"/>
                  </a:lnTo>
                  <a:lnTo>
                    <a:pt x="16735" y="19212"/>
                  </a:lnTo>
                  <a:lnTo>
                    <a:pt x="16614" y="19333"/>
                  </a:lnTo>
                  <a:lnTo>
                    <a:pt x="16352" y="19574"/>
                  </a:lnTo>
                  <a:lnTo>
                    <a:pt x="16332" y="19474"/>
                  </a:lnTo>
                  <a:lnTo>
                    <a:pt x="16292" y="19393"/>
                  </a:lnTo>
                  <a:lnTo>
                    <a:pt x="16191" y="19232"/>
                  </a:lnTo>
                  <a:lnTo>
                    <a:pt x="16030" y="19071"/>
                  </a:lnTo>
                  <a:lnTo>
                    <a:pt x="15889" y="18930"/>
                  </a:lnTo>
                  <a:lnTo>
                    <a:pt x="15325" y="18467"/>
                  </a:lnTo>
                  <a:lnTo>
                    <a:pt x="14741" y="18004"/>
                  </a:lnTo>
                  <a:lnTo>
                    <a:pt x="14258" y="17621"/>
                  </a:lnTo>
                  <a:lnTo>
                    <a:pt x="13774" y="17259"/>
                  </a:lnTo>
                  <a:lnTo>
                    <a:pt x="12768" y="16574"/>
                  </a:lnTo>
                  <a:lnTo>
                    <a:pt x="12969" y="16453"/>
                  </a:lnTo>
                  <a:lnTo>
                    <a:pt x="13170" y="16352"/>
                  </a:lnTo>
                  <a:lnTo>
                    <a:pt x="13835" y="16010"/>
                  </a:lnTo>
                  <a:lnTo>
                    <a:pt x="14479" y="15688"/>
                  </a:lnTo>
                  <a:lnTo>
                    <a:pt x="15144" y="15366"/>
                  </a:lnTo>
                  <a:lnTo>
                    <a:pt x="15829" y="15064"/>
                  </a:lnTo>
                  <a:lnTo>
                    <a:pt x="16312" y="14862"/>
                  </a:lnTo>
                  <a:close/>
                  <a:moveTo>
                    <a:pt x="3666" y="18789"/>
                  </a:moveTo>
                  <a:lnTo>
                    <a:pt x="3565" y="18809"/>
                  </a:lnTo>
                  <a:lnTo>
                    <a:pt x="3464" y="18829"/>
                  </a:lnTo>
                  <a:lnTo>
                    <a:pt x="3384" y="18890"/>
                  </a:lnTo>
                  <a:lnTo>
                    <a:pt x="3323" y="18950"/>
                  </a:lnTo>
                  <a:lnTo>
                    <a:pt x="3263" y="19031"/>
                  </a:lnTo>
                  <a:lnTo>
                    <a:pt x="3222" y="19111"/>
                  </a:lnTo>
                  <a:lnTo>
                    <a:pt x="3202" y="19192"/>
                  </a:lnTo>
                  <a:lnTo>
                    <a:pt x="3202" y="19292"/>
                  </a:lnTo>
                  <a:lnTo>
                    <a:pt x="3202" y="19373"/>
                  </a:lnTo>
                  <a:lnTo>
                    <a:pt x="3222" y="19474"/>
                  </a:lnTo>
                  <a:lnTo>
                    <a:pt x="3263" y="19554"/>
                  </a:lnTo>
                  <a:lnTo>
                    <a:pt x="3323" y="19615"/>
                  </a:lnTo>
                  <a:lnTo>
                    <a:pt x="3384" y="19675"/>
                  </a:lnTo>
                  <a:lnTo>
                    <a:pt x="3464" y="19735"/>
                  </a:lnTo>
                  <a:lnTo>
                    <a:pt x="3565" y="19756"/>
                  </a:lnTo>
                  <a:lnTo>
                    <a:pt x="3666" y="19776"/>
                  </a:lnTo>
                  <a:lnTo>
                    <a:pt x="3786" y="19756"/>
                  </a:lnTo>
                  <a:lnTo>
                    <a:pt x="3887" y="19735"/>
                  </a:lnTo>
                  <a:lnTo>
                    <a:pt x="3968" y="19675"/>
                  </a:lnTo>
                  <a:lnTo>
                    <a:pt x="4028" y="19615"/>
                  </a:lnTo>
                  <a:lnTo>
                    <a:pt x="4088" y="19554"/>
                  </a:lnTo>
                  <a:lnTo>
                    <a:pt x="4129" y="19474"/>
                  </a:lnTo>
                  <a:lnTo>
                    <a:pt x="4149" y="19373"/>
                  </a:lnTo>
                  <a:lnTo>
                    <a:pt x="4149" y="19292"/>
                  </a:lnTo>
                  <a:lnTo>
                    <a:pt x="4149" y="19192"/>
                  </a:lnTo>
                  <a:lnTo>
                    <a:pt x="4129" y="19111"/>
                  </a:lnTo>
                  <a:lnTo>
                    <a:pt x="4088" y="19031"/>
                  </a:lnTo>
                  <a:lnTo>
                    <a:pt x="4028" y="18950"/>
                  </a:lnTo>
                  <a:lnTo>
                    <a:pt x="3968" y="18890"/>
                  </a:lnTo>
                  <a:lnTo>
                    <a:pt x="3887" y="18829"/>
                  </a:lnTo>
                  <a:lnTo>
                    <a:pt x="3786" y="18809"/>
                  </a:lnTo>
                  <a:lnTo>
                    <a:pt x="3666" y="18789"/>
                  </a:lnTo>
                  <a:close/>
                  <a:moveTo>
                    <a:pt x="5941" y="20460"/>
                  </a:moveTo>
                  <a:lnTo>
                    <a:pt x="5840" y="20501"/>
                  </a:lnTo>
                  <a:lnTo>
                    <a:pt x="5720" y="20541"/>
                  </a:lnTo>
                  <a:lnTo>
                    <a:pt x="5599" y="20642"/>
                  </a:lnTo>
                  <a:lnTo>
                    <a:pt x="5518" y="20763"/>
                  </a:lnTo>
                  <a:lnTo>
                    <a:pt x="5458" y="20903"/>
                  </a:lnTo>
                  <a:lnTo>
                    <a:pt x="5438" y="21065"/>
                  </a:lnTo>
                  <a:lnTo>
                    <a:pt x="5438" y="21165"/>
                  </a:lnTo>
                  <a:lnTo>
                    <a:pt x="5478" y="21286"/>
                  </a:lnTo>
                  <a:lnTo>
                    <a:pt x="5538" y="21387"/>
                  </a:lnTo>
                  <a:lnTo>
                    <a:pt x="5599" y="21467"/>
                  </a:lnTo>
                  <a:lnTo>
                    <a:pt x="5720" y="21568"/>
                  </a:lnTo>
                  <a:lnTo>
                    <a:pt x="5860" y="21628"/>
                  </a:lnTo>
                  <a:lnTo>
                    <a:pt x="6022" y="21649"/>
                  </a:lnTo>
                  <a:lnTo>
                    <a:pt x="6183" y="21628"/>
                  </a:lnTo>
                  <a:lnTo>
                    <a:pt x="6243" y="21608"/>
                  </a:lnTo>
                  <a:lnTo>
                    <a:pt x="6384" y="21548"/>
                  </a:lnTo>
                  <a:lnTo>
                    <a:pt x="6505" y="21467"/>
                  </a:lnTo>
                  <a:lnTo>
                    <a:pt x="6565" y="21367"/>
                  </a:lnTo>
                  <a:lnTo>
                    <a:pt x="6626" y="21266"/>
                  </a:lnTo>
                  <a:lnTo>
                    <a:pt x="6646" y="21165"/>
                  </a:lnTo>
                  <a:lnTo>
                    <a:pt x="6666" y="21065"/>
                  </a:lnTo>
                  <a:lnTo>
                    <a:pt x="6646" y="20903"/>
                  </a:lnTo>
                  <a:lnTo>
                    <a:pt x="6585" y="20763"/>
                  </a:lnTo>
                  <a:lnTo>
                    <a:pt x="6525" y="20682"/>
                  </a:lnTo>
                  <a:lnTo>
                    <a:pt x="6444" y="20601"/>
                  </a:lnTo>
                  <a:lnTo>
                    <a:pt x="6344" y="20541"/>
                  </a:lnTo>
                  <a:lnTo>
                    <a:pt x="6243" y="20501"/>
                  </a:lnTo>
                  <a:lnTo>
                    <a:pt x="6183" y="20481"/>
                  </a:lnTo>
                  <a:lnTo>
                    <a:pt x="6062" y="20460"/>
                  </a:lnTo>
                  <a:close/>
                  <a:moveTo>
                    <a:pt x="18728" y="18789"/>
                  </a:moveTo>
                  <a:lnTo>
                    <a:pt x="18708" y="19011"/>
                  </a:lnTo>
                  <a:lnTo>
                    <a:pt x="18708" y="19212"/>
                  </a:lnTo>
                  <a:lnTo>
                    <a:pt x="18748" y="19635"/>
                  </a:lnTo>
                  <a:lnTo>
                    <a:pt x="18769" y="20158"/>
                  </a:lnTo>
                  <a:lnTo>
                    <a:pt x="18809" y="20400"/>
                  </a:lnTo>
                  <a:lnTo>
                    <a:pt x="18869" y="20642"/>
                  </a:lnTo>
                  <a:lnTo>
                    <a:pt x="18265" y="20944"/>
                  </a:lnTo>
                  <a:lnTo>
                    <a:pt x="17661" y="21246"/>
                  </a:lnTo>
                  <a:lnTo>
                    <a:pt x="16513" y="21890"/>
                  </a:lnTo>
                  <a:lnTo>
                    <a:pt x="15285" y="22555"/>
                  </a:lnTo>
                  <a:lnTo>
                    <a:pt x="15265" y="22172"/>
                  </a:lnTo>
                  <a:lnTo>
                    <a:pt x="15245" y="21790"/>
                  </a:lnTo>
                  <a:lnTo>
                    <a:pt x="15184" y="21024"/>
                  </a:lnTo>
                  <a:lnTo>
                    <a:pt x="15164" y="20481"/>
                  </a:lnTo>
                  <a:lnTo>
                    <a:pt x="15104" y="19917"/>
                  </a:lnTo>
                  <a:lnTo>
                    <a:pt x="15083" y="19735"/>
                  </a:lnTo>
                  <a:lnTo>
                    <a:pt x="15083" y="19735"/>
                  </a:lnTo>
                  <a:lnTo>
                    <a:pt x="15204" y="19836"/>
                  </a:lnTo>
                  <a:lnTo>
                    <a:pt x="15305" y="19917"/>
                  </a:lnTo>
                  <a:lnTo>
                    <a:pt x="15446" y="20017"/>
                  </a:lnTo>
                  <a:lnTo>
                    <a:pt x="15587" y="20098"/>
                  </a:lnTo>
                  <a:lnTo>
                    <a:pt x="15748" y="20138"/>
                  </a:lnTo>
                  <a:lnTo>
                    <a:pt x="15889" y="20158"/>
                  </a:lnTo>
                  <a:lnTo>
                    <a:pt x="15969" y="20158"/>
                  </a:lnTo>
                  <a:lnTo>
                    <a:pt x="16030" y="20138"/>
                  </a:lnTo>
                  <a:lnTo>
                    <a:pt x="16110" y="20118"/>
                  </a:lnTo>
                  <a:lnTo>
                    <a:pt x="16171" y="20078"/>
                  </a:lnTo>
                  <a:lnTo>
                    <a:pt x="16231" y="20017"/>
                  </a:lnTo>
                  <a:lnTo>
                    <a:pt x="16272" y="19937"/>
                  </a:lnTo>
                  <a:lnTo>
                    <a:pt x="16674" y="19856"/>
                  </a:lnTo>
                  <a:lnTo>
                    <a:pt x="16876" y="19796"/>
                  </a:lnTo>
                  <a:lnTo>
                    <a:pt x="17057" y="19715"/>
                  </a:lnTo>
                  <a:lnTo>
                    <a:pt x="17379" y="19574"/>
                  </a:lnTo>
                  <a:lnTo>
                    <a:pt x="17661" y="19413"/>
                  </a:lnTo>
                  <a:lnTo>
                    <a:pt x="18265" y="19071"/>
                  </a:lnTo>
                  <a:lnTo>
                    <a:pt x="18728" y="18789"/>
                  </a:lnTo>
                  <a:close/>
                  <a:moveTo>
                    <a:pt x="17701" y="1189"/>
                  </a:moveTo>
                  <a:lnTo>
                    <a:pt x="18305" y="1229"/>
                  </a:lnTo>
                  <a:lnTo>
                    <a:pt x="18910" y="1290"/>
                  </a:lnTo>
                  <a:lnTo>
                    <a:pt x="19514" y="1370"/>
                  </a:lnTo>
                  <a:lnTo>
                    <a:pt x="20259" y="1531"/>
                  </a:lnTo>
                  <a:lnTo>
                    <a:pt x="20964" y="1733"/>
                  </a:lnTo>
                  <a:lnTo>
                    <a:pt x="21688" y="1974"/>
                  </a:lnTo>
                  <a:lnTo>
                    <a:pt x="22373" y="2236"/>
                  </a:lnTo>
                  <a:lnTo>
                    <a:pt x="23038" y="2558"/>
                  </a:lnTo>
                  <a:lnTo>
                    <a:pt x="23702" y="2921"/>
                  </a:lnTo>
                  <a:lnTo>
                    <a:pt x="24326" y="3324"/>
                  </a:lnTo>
                  <a:lnTo>
                    <a:pt x="24951" y="3746"/>
                  </a:lnTo>
                  <a:lnTo>
                    <a:pt x="25535" y="4210"/>
                  </a:lnTo>
                  <a:lnTo>
                    <a:pt x="26078" y="4693"/>
                  </a:lnTo>
                  <a:lnTo>
                    <a:pt x="26622" y="5216"/>
                  </a:lnTo>
                  <a:lnTo>
                    <a:pt x="27126" y="5780"/>
                  </a:lnTo>
                  <a:lnTo>
                    <a:pt x="27589" y="6364"/>
                  </a:lnTo>
                  <a:lnTo>
                    <a:pt x="28032" y="6968"/>
                  </a:lnTo>
                  <a:lnTo>
                    <a:pt x="28414" y="7593"/>
                  </a:lnTo>
                  <a:lnTo>
                    <a:pt x="28777" y="8257"/>
                  </a:lnTo>
                  <a:lnTo>
                    <a:pt x="28978" y="8620"/>
                  </a:lnTo>
                  <a:lnTo>
                    <a:pt x="29139" y="9002"/>
                  </a:lnTo>
                  <a:lnTo>
                    <a:pt x="29300" y="9385"/>
                  </a:lnTo>
                  <a:lnTo>
                    <a:pt x="29441" y="9767"/>
                  </a:lnTo>
                  <a:lnTo>
                    <a:pt x="29562" y="10150"/>
                  </a:lnTo>
                  <a:lnTo>
                    <a:pt x="29683" y="10553"/>
                  </a:lnTo>
                  <a:lnTo>
                    <a:pt x="29784" y="10956"/>
                  </a:lnTo>
                  <a:lnTo>
                    <a:pt x="29884" y="11338"/>
                  </a:lnTo>
                  <a:lnTo>
                    <a:pt x="29965" y="11741"/>
                  </a:lnTo>
                  <a:lnTo>
                    <a:pt x="30025" y="12144"/>
                  </a:lnTo>
                  <a:lnTo>
                    <a:pt x="30086" y="12567"/>
                  </a:lnTo>
                  <a:lnTo>
                    <a:pt x="30126" y="12969"/>
                  </a:lnTo>
                  <a:lnTo>
                    <a:pt x="30146" y="13372"/>
                  </a:lnTo>
                  <a:lnTo>
                    <a:pt x="30166" y="13795"/>
                  </a:lnTo>
                  <a:lnTo>
                    <a:pt x="30166" y="14198"/>
                  </a:lnTo>
                  <a:lnTo>
                    <a:pt x="30146" y="14600"/>
                  </a:lnTo>
                  <a:lnTo>
                    <a:pt x="30126" y="15023"/>
                  </a:lnTo>
                  <a:lnTo>
                    <a:pt x="30086" y="15426"/>
                  </a:lnTo>
                  <a:lnTo>
                    <a:pt x="30046" y="15829"/>
                  </a:lnTo>
                  <a:lnTo>
                    <a:pt x="29985" y="16232"/>
                  </a:lnTo>
                  <a:lnTo>
                    <a:pt x="29905" y="16654"/>
                  </a:lnTo>
                  <a:lnTo>
                    <a:pt x="29824" y="17037"/>
                  </a:lnTo>
                  <a:lnTo>
                    <a:pt x="29723" y="17440"/>
                  </a:lnTo>
                  <a:lnTo>
                    <a:pt x="29602" y="17843"/>
                  </a:lnTo>
                  <a:lnTo>
                    <a:pt x="29482" y="18225"/>
                  </a:lnTo>
                  <a:lnTo>
                    <a:pt x="29361" y="18628"/>
                  </a:lnTo>
                  <a:lnTo>
                    <a:pt x="29200" y="19011"/>
                  </a:lnTo>
                  <a:lnTo>
                    <a:pt x="29039" y="19373"/>
                  </a:lnTo>
                  <a:lnTo>
                    <a:pt x="28878" y="19756"/>
                  </a:lnTo>
                  <a:lnTo>
                    <a:pt x="28696" y="20118"/>
                  </a:lnTo>
                  <a:lnTo>
                    <a:pt x="28495" y="20481"/>
                  </a:lnTo>
                  <a:lnTo>
                    <a:pt x="28294" y="20843"/>
                  </a:lnTo>
                  <a:lnTo>
                    <a:pt x="28032" y="21246"/>
                  </a:lnTo>
                  <a:lnTo>
                    <a:pt x="27750" y="21649"/>
                  </a:lnTo>
                  <a:lnTo>
                    <a:pt x="27569" y="21387"/>
                  </a:lnTo>
                  <a:lnTo>
                    <a:pt x="27347" y="21125"/>
                  </a:lnTo>
                  <a:lnTo>
                    <a:pt x="27105" y="20883"/>
                  </a:lnTo>
                  <a:lnTo>
                    <a:pt x="26844" y="20682"/>
                  </a:lnTo>
                  <a:lnTo>
                    <a:pt x="26562" y="20481"/>
                  </a:lnTo>
                  <a:lnTo>
                    <a:pt x="26260" y="20319"/>
                  </a:lnTo>
                  <a:lnTo>
                    <a:pt x="25958" y="20158"/>
                  </a:lnTo>
                  <a:lnTo>
                    <a:pt x="25635" y="20017"/>
                  </a:lnTo>
                  <a:lnTo>
                    <a:pt x="25313" y="19917"/>
                  </a:lnTo>
                  <a:lnTo>
                    <a:pt x="24971" y="19816"/>
                  </a:lnTo>
                  <a:lnTo>
                    <a:pt x="24649" y="19735"/>
                  </a:lnTo>
                  <a:lnTo>
                    <a:pt x="24306" y="19675"/>
                  </a:lnTo>
                  <a:lnTo>
                    <a:pt x="23964" y="19615"/>
                  </a:lnTo>
                  <a:lnTo>
                    <a:pt x="23622" y="19595"/>
                  </a:lnTo>
                  <a:lnTo>
                    <a:pt x="23299" y="19574"/>
                  </a:lnTo>
                  <a:lnTo>
                    <a:pt x="22575" y="19574"/>
                  </a:lnTo>
                  <a:lnTo>
                    <a:pt x="22172" y="19615"/>
                  </a:lnTo>
                  <a:lnTo>
                    <a:pt x="21789" y="19675"/>
                  </a:lnTo>
                  <a:lnTo>
                    <a:pt x="21386" y="19756"/>
                  </a:lnTo>
                  <a:lnTo>
                    <a:pt x="21004" y="19856"/>
                  </a:lnTo>
                  <a:lnTo>
                    <a:pt x="20621" y="19957"/>
                  </a:lnTo>
                  <a:lnTo>
                    <a:pt x="20259" y="20078"/>
                  </a:lnTo>
                  <a:lnTo>
                    <a:pt x="19876" y="20219"/>
                  </a:lnTo>
                  <a:lnTo>
                    <a:pt x="19836" y="19856"/>
                  </a:lnTo>
                  <a:lnTo>
                    <a:pt x="19775" y="19494"/>
                  </a:lnTo>
                  <a:lnTo>
                    <a:pt x="19755" y="19192"/>
                  </a:lnTo>
                  <a:lnTo>
                    <a:pt x="19695" y="18910"/>
                  </a:lnTo>
                  <a:lnTo>
                    <a:pt x="19634" y="18628"/>
                  </a:lnTo>
                  <a:lnTo>
                    <a:pt x="19574" y="18487"/>
                  </a:lnTo>
                  <a:lnTo>
                    <a:pt x="19514" y="18346"/>
                  </a:lnTo>
                  <a:lnTo>
                    <a:pt x="19494" y="18306"/>
                  </a:lnTo>
                  <a:lnTo>
                    <a:pt x="19997" y="17963"/>
                  </a:lnTo>
                  <a:lnTo>
                    <a:pt x="20239" y="17782"/>
                  </a:lnTo>
                  <a:lnTo>
                    <a:pt x="20460" y="17581"/>
                  </a:lnTo>
                  <a:lnTo>
                    <a:pt x="20541" y="17500"/>
                  </a:lnTo>
                  <a:lnTo>
                    <a:pt x="20581" y="17400"/>
                  </a:lnTo>
                  <a:lnTo>
                    <a:pt x="20581" y="17299"/>
                  </a:lnTo>
                  <a:lnTo>
                    <a:pt x="20561" y="17218"/>
                  </a:lnTo>
                  <a:lnTo>
                    <a:pt x="20521" y="17118"/>
                  </a:lnTo>
                  <a:lnTo>
                    <a:pt x="20460" y="17057"/>
                  </a:lnTo>
                  <a:lnTo>
                    <a:pt x="20380" y="16997"/>
                  </a:lnTo>
                  <a:lnTo>
                    <a:pt x="20279" y="16977"/>
                  </a:lnTo>
                  <a:lnTo>
                    <a:pt x="20218" y="16896"/>
                  </a:lnTo>
                  <a:lnTo>
                    <a:pt x="20138" y="16816"/>
                  </a:lnTo>
                  <a:lnTo>
                    <a:pt x="19614" y="16433"/>
                  </a:lnTo>
                  <a:lnTo>
                    <a:pt x="19091" y="16070"/>
                  </a:lnTo>
                  <a:lnTo>
                    <a:pt x="18547" y="15688"/>
                  </a:lnTo>
                  <a:lnTo>
                    <a:pt x="18044" y="15305"/>
                  </a:lnTo>
                  <a:lnTo>
                    <a:pt x="17621" y="14903"/>
                  </a:lnTo>
                  <a:lnTo>
                    <a:pt x="17299" y="14641"/>
                  </a:lnTo>
                  <a:lnTo>
                    <a:pt x="17117" y="14520"/>
                  </a:lnTo>
                  <a:lnTo>
                    <a:pt x="16956" y="14419"/>
                  </a:lnTo>
                  <a:lnTo>
                    <a:pt x="16956" y="14399"/>
                  </a:lnTo>
                  <a:lnTo>
                    <a:pt x="16996" y="14339"/>
                  </a:lnTo>
                  <a:lnTo>
                    <a:pt x="16996" y="14278"/>
                  </a:lnTo>
                  <a:lnTo>
                    <a:pt x="16996" y="14218"/>
                  </a:lnTo>
                  <a:lnTo>
                    <a:pt x="16976" y="14157"/>
                  </a:lnTo>
                  <a:lnTo>
                    <a:pt x="16936" y="14097"/>
                  </a:lnTo>
                  <a:lnTo>
                    <a:pt x="16896" y="14057"/>
                  </a:lnTo>
                  <a:lnTo>
                    <a:pt x="16856" y="14016"/>
                  </a:lnTo>
                  <a:lnTo>
                    <a:pt x="16795" y="13976"/>
                  </a:lnTo>
                  <a:lnTo>
                    <a:pt x="16614" y="13956"/>
                  </a:lnTo>
                  <a:lnTo>
                    <a:pt x="16453" y="13956"/>
                  </a:lnTo>
                  <a:lnTo>
                    <a:pt x="16292" y="13976"/>
                  </a:lnTo>
                  <a:lnTo>
                    <a:pt x="16131" y="14037"/>
                  </a:lnTo>
                  <a:lnTo>
                    <a:pt x="15808" y="14157"/>
                  </a:lnTo>
                  <a:lnTo>
                    <a:pt x="15506" y="14278"/>
                  </a:lnTo>
                  <a:lnTo>
                    <a:pt x="14842" y="14580"/>
                  </a:lnTo>
                  <a:lnTo>
                    <a:pt x="14197" y="14882"/>
                  </a:lnTo>
                  <a:lnTo>
                    <a:pt x="13855" y="15043"/>
                  </a:lnTo>
                  <a:lnTo>
                    <a:pt x="13533" y="15225"/>
                  </a:lnTo>
                  <a:lnTo>
                    <a:pt x="12909" y="15607"/>
                  </a:lnTo>
                  <a:lnTo>
                    <a:pt x="12687" y="15728"/>
                  </a:lnTo>
                  <a:lnTo>
                    <a:pt x="12466" y="15869"/>
                  </a:lnTo>
                  <a:lnTo>
                    <a:pt x="12264" y="16030"/>
                  </a:lnTo>
                  <a:lnTo>
                    <a:pt x="12184" y="16131"/>
                  </a:lnTo>
                  <a:lnTo>
                    <a:pt x="12103" y="16232"/>
                  </a:lnTo>
                  <a:lnTo>
                    <a:pt x="11942" y="16232"/>
                  </a:lnTo>
                  <a:lnTo>
                    <a:pt x="11861" y="16272"/>
                  </a:lnTo>
                  <a:lnTo>
                    <a:pt x="11781" y="16292"/>
                  </a:lnTo>
                  <a:lnTo>
                    <a:pt x="11237" y="16654"/>
                  </a:lnTo>
                  <a:lnTo>
                    <a:pt x="10693" y="17037"/>
                  </a:lnTo>
                  <a:lnTo>
                    <a:pt x="10170" y="17440"/>
                  </a:lnTo>
                  <a:lnTo>
                    <a:pt x="9666" y="17843"/>
                  </a:lnTo>
                  <a:lnTo>
                    <a:pt x="9163" y="18286"/>
                  </a:lnTo>
                  <a:lnTo>
                    <a:pt x="8901" y="18527"/>
                  </a:lnTo>
                  <a:lnTo>
                    <a:pt x="8639" y="18769"/>
                  </a:lnTo>
                  <a:lnTo>
                    <a:pt x="8398" y="19031"/>
                  </a:lnTo>
                  <a:lnTo>
                    <a:pt x="8196" y="19292"/>
                  </a:lnTo>
                  <a:lnTo>
                    <a:pt x="7995" y="19574"/>
                  </a:lnTo>
                  <a:lnTo>
                    <a:pt x="7854" y="19876"/>
                  </a:lnTo>
                  <a:lnTo>
                    <a:pt x="7814" y="19997"/>
                  </a:lnTo>
                  <a:lnTo>
                    <a:pt x="7834" y="20098"/>
                  </a:lnTo>
                  <a:lnTo>
                    <a:pt x="7854" y="20199"/>
                  </a:lnTo>
                  <a:lnTo>
                    <a:pt x="7915" y="20279"/>
                  </a:lnTo>
                  <a:lnTo>
                    <a:pt x="7995" y="20360"/>
                  </a:lnTo>
                  <a:lnTo>
                    <a:pt x="8096" y="20380"/>
                  </a:lnTo>
                  <a:lnTo>
                    <a:pt x="8196" y="20380"/>
                  </a:lnTo>
                  <a:lnTo>
                    <a:pt x="8317" y="20340"/>
                  </a:lnTo>
                  <a:lnTo>
                    <a:pt x="8599" y="20158"/>
                  </a:lnTo>
                  <a:lnTo>
                    <a:pt x="8559" y="20662"/>
                  </a:lnTo>
                  <a:lnTo>
                    <a:pt x="8498" y="21145"/>
                  </a:lnTo>
                  <a:lnTo>
                    <a:pt x="8458" y="21669"/>
                  </a:lnTo>
                  <a:lnTo>
                    <a:pt x="8418" y="22394"/>
                  </a:lnTo>
                  <a:lnTo>
                    <a:pt x="8358" y="23924"/>
                  </a:lnTo>
                  <a:lnTo>
                    <a:pt x="7753" y="23743"/>
                  </a:lnTo>
                  <a:lnTo>
                    <a:pt x="7149" y="23521"/>
                  </a:lnTo>
                  <a:lnTo>
                    <a:pt x="6565" y="23280"/>
                  </a:lnTo>
                  <a:lnTo>
                    <a:pt x="5981" y="22998"/>
                  </a:lnTo>
                  <a:lnTo>
                    <a:pt x="5417" y="22676"/>
                  </a:lnTo>
                  <a:lnTo>
                    <a:pt x="4874" y="22353"/>
                  </a:lnTo>
                  <a:lnTo>
                    <a:pt x="4330" y="22011"/>
                  </a:lnTo>
                  <a:lnTo>
                    <a:pt x="3806" y="21649"/>
                  </a:lnTo>
                  <a:lnTo>
                    <a:pt x="3424" y="21367"/>
                  </a:lnTo>
                  <a:lnTo>
                    <a:pt x="3021" y="21044"/>
                  </a:lnTo>
                  <a:lnTo>
                    <a:pt x="2820" y="20883"/>
                  </a:lnTo>
                  <a:lnTo>
                    <a:pt x="2618" y="20763"/>
                  </a:lnTo>
                  <a:lnTo>
                    <a:pt x="2397" y="20642"/>
                  </a:lnTo>
                  <a:lnTo>
                    <a:pt x="2175" y="20541"/>
                  </a:lnTo>
                  <a:lnTo>
                    <a:pt x="1914" y="19836"/>
                  </a:lnTo>
                  <a:lnTo>
                    <a:pt x="1672" y="19111"/>
                  </a:lnTo>
                  <a:lnTo>
                    <a:pt x="1491" y="18386"/>
                  </a:lnTo>
                  <a:lnTo>
                    <a:pt x="1330" y="17641"/>
                  </a:lnTo>
                  <a:lnTo>
                    <a:pt x="1229" y="16876"/>
                  </a:lnTo>
                  <a:lnTo>
                    <a:pt x="1168" y="16111"/>
                  </a:lnTo>
                  <a:lnTo>
                    <a:pt x="1148" y="15346"/>
                  </a:lnTo>
                  <a:lnTo>
                    <a:pt x="1148" y="14560"/>
                  </a:lnTo>
                  <a:lnTo>
                    <a:pt x="1209" y="13916"/>
                  </a:lnTo>
                  <a:lnTo>
                    <a:pt x="1289" y="13251"/>
                  </a:lnTo>
                  <a:lnTo>
                    <a:pt x="1390" y="12607"/>
                  </a:lnTo>
                  <a:lnTo>
                    <a:pt x="1531" y="11962"/>
                  </a:lnTo>
                  <a:lnTo>
                    <a:pt x="1692" y="11338"/>
                  </a:lnTo>
                  <a:lnTo>
                    <a:pt x="1893" y="10734"/>
                  </a:lnTo>
                  <a:lnTo>
                    <a:pt x="2135" y="10130"/>
                  </a:lnTo>
                  <a:lnTo>
                    <a:pt x="2377" y="9526"/>
                  </a:lnTo>
                  <a:lnTo>
                    <a:pt x="2659" y="8962"/>
                  </a:lnTo>
                  <a:lnTo>
                    <a:pt x="2981" y="8398"/>
                  </a:lnTo>
                  <a:lnTo>
                    <a:pt x="3323" y="7834"/>
                  </a:lnTo>
                  <a:lnTo>
                    <a:pt x="3686" y="7311"/>
                  </a:lnTo>
                  <a:lnTo>
                    <a:pt x="4088" y="6787"/>
                  </a:lnTo>
                  <a:lnTo>
                    <a:pt x="4511" y="6304"/>
                  </a:lnTo>
                  <a:lnTo>
                    <a:pt x="4954" y="5821"/>
                  </a:lnTo>
                  <a:lnTo>
                    <a:pt x="5438" y="5357"/>
                  </a:lnTo>
                  <a:lnTo>
                    <a:pt x="5740" y="5096"/>
                  </a:lnTo>
                  <a:lnTo>
                    <a:pt x="6042" y="4834"/>
                  </a:lnTo>
                  <a:lnTo>
                    <a:pt x="6666" y="4371"/>
                  </a:lnTo>
                  <a:lnTo>
                    <a:pt x="7331" y="3928"/>
                  </a:lnTo>
                  <a:lnTo>
                    <a:pt x="8015" y="3525"/>
                  </a:lnTo>
                  <a:lnTo>
                    <a:pt x="7713" y="3847"/>
                  </a:lnTo>
                  <a:lnTo>
                    <a:pt x="7411" y="4210"/>
                  </a:lnTo>
                  <a:lnTo>
                    <a:pt x="7371" y="4270"/>
                  </a:lnTo>
                  <a:lnTo>
                    <a:pt x="7331" y="4351"/>
                  </a:lnTo>
                  <a:lnTo>
                    <a:pt x="7310" y="4431"/>
                  </a:lnTo>
                  <a:lnTo>
                    <a:pt x="7310" y="4512"/>
                  </a:lnTo>
                  <a:lnTo>
                    <a:pt x="7351" y="4673"/>
                  </a:lnTo>
                  <a:lnTo>
                    <a:pt x="7411" y="4814"/>
                  </a:lnTo>
                  <a:lnTo>
                    <a:pt x="7451" y="4874"/>
                  </a:lnTo>
                  <a:lnTo>
                    <a:pt x="7512" y="4914"/>
                  </a:lnTo>
                  <a:lnTo>
                    <a:pt x="7572" y="4955"/>
                  </a:lnTo>
                  <a:lnTo>
                    <a:pt x="7633" y="4975"/>
                  </a:lnTo>
                  <a:lnTo>
                    <a:pt x="7713" y="4995"/>
                  </a:lnTo>
                  <a:lnTo>
                    <a:pt x="7794" y="4975"/>
                  </a:lnTo>
                  <a:lnTo>
                    <a:pt x="7854" y="4955"/>
                  </a:lnTo>
                  <a:lnTo>
                    <a:pt x="7935" y="4894"/>
                  </a:lnTo>
                  <a:lnTo>
                    <a:pt x="8579" y="4431"/>
                  </a:lnTo>
                  <a:lnTo>
                    <a:pt x="9203" y="3968"/>
                  </a:lnTo>
                  <a:lnTo>
                    <a:pt x="9868" y="3525"/>
                  </a:lnTo>
                  <a:lnTo>
                    <a:pt x="10512" y="3122"/>
                  </a:lnTo>
                  <a:lnTo>
                    <a:pt x="11197" y="2740"/>
                  </a:lnTo>
                  <a:lnTo>
                    <a:pt x="11902" y="2377"/>
                  </a:lnTo>
                  <a:lnTo>
                    <a:pt x="12244" y="2216"/>
                  </a:lnTo>
                  <a:lnTo>
                    <a:pt x="12607" y="2075"/>
                  </a:lnTo>
                  <a:lnTo>
                    <a:pt x="12989" y="1934"/>
                  </a:lnTo>
                  <a:lnTo>
                    <a:pt x="13352" y="1813"/>
                  </a:lnTo>
                  <a:lnTo>
                    <a:pt x="13593" y="1733"/>
                  </a:lnTo>
                  <a:lnTo>
                    <a:pt x="14097" y="1632"/>
                  </a:lnTo>
                  <a:lnTo>
                    <a:pt x="14620" y="1551"/>
                  </a:lnTo>
                  <a:lnTo>
                    <a:pt x="14640" y="1551"/>
                  </a:lnTo>
                  <a:lnTo>
                    <a:pt x="14661" y="1511"/>
                  </a:lnTo>
                  <a:lnTo>
                    <a:pt x="14681" y="1451"/>
                  </a:lnTo>
                  <a:lnTo>
                    <a:pt x="15265" y="1350"/>
                  </a:lnTo>
                  <a:lnTo>
                    <a:pt x="15869" y="1269"/>
                  </a:lnTo>
                  <a:lnTo>
                    <a:pt x="16473" y="1209"/>
                  </a:lnTo>
                  <a:lnTo>
                    <a:pt x="17097" y="1189"/>
                  </a:lnTo>
                  <a:close/>
                  <a:moveTo>
                    <a:pt x="12063" y="17460"/>
                  </a:moveTo>
                  <a:lnTo>
                    <a:pt x="12566" y="17802"/>
                  </a:lnTo>
                  <a:lnTo>
                    <a:pt x="13070" y="18145"/>
                  </a:lnTo>
                  <a:lnTo>
                    <a:pt x="13573" y="18507"/>
                  </a:lnTo>
                  <a:lnTo>
                    <a:pt x="14077" y="18890"/>
                  </a:lnTo>
                  <a:lnTo>
                    <a:pt x="14399" y="19152"/>
                  </a:lnTo>
                  <a:lnTo>
                    <a:pt x="14298" y="19333"/>
                  </a:lnTo>
                  <a:lnTo>
                    <a:pt x="14258" y="19554"/>
                  </a:lnTo>
                  <a:lnTo>
                    <a:pt x="14238" y="19776"/>
                  </a:lnTo>
                  <a:lnTo>
                    <a:pt x="14218" y="19997"/>
                  </a:lnTo>
                  <a:lnTo>
                    <a:pt x="14238" y="20460"/>
                  </a:lnTo>
                  <a:lnTo>
                    <a:pt x="14258" y="20863"/>
                  </a:lnTo>
                  <a:lnTo>
                    <a:pt x="14258" y="21387"/>
                  </a:lnTo>
                  <a:lnTo>
                    <a:pt x="14258" y="21951"/>
                  </a:lnTo>
                  <a:lnTo>
                    <a:pt x="14278" y="22494"/>
                  </a:lnTo>
                  <a:lnTo>
                    <a:pt x="14318" y="22756"/>
                  </a:lnTo>
                  <a:lnTo>
                    <a:pt x="14358" y="23018"/>
                  </a:lnTo>
                  <a:lnTo>
                    <a:pt x="13835" y="23260"/>
                  </a:lnTo>
                  <a:lnTo>
                    <a:pt x="13311" y="23481"/>
                  </a:lnTo>
                  <a:lnTo>
                    <a:pt x="12768" y="23662"/>
                  </a:lnTo>
                  <a:lnTo>
                    <a:pt x="12224" y="23823"/>
                  </a:lnTo>
                  <a:lnTo>
                    <a:pt x="12184" y="23562"/>
                  </a:lnTo>
                  <a:lnTo>
                    <a:pt x="12164" y="23300"/>
                  </a:lnTo>
                  <a:lnTo>
                    <a:pt x="12123" y="23038"/>
                  </a:lnTo>
                  <a:lnTo>
                    <a:pt x="12063" y="22776"/>
                  </a:lnTo>
                  <a:lnTo>
                    <a:pt x="12023" y="22696"/>
                  </a:lnTo>
                  <a:lnTo>
                    <a:pt x="12002" y="22635"/>
                  </a:lnTo>
                  <a:lnTo>
                    <a:pt x="11902" y="22514"/>
                  </a:lnTo>
                  <a:lnTo>
                    <a:pt x="11781" y="22454"/>
                  </a:lnTo>
                  <a:lnTo>
                    <a:pt x="11640" y="22414"/>
                  </a:lnTo>
                  <a:lnTo>
                    <a:pt x="11499" y="22414"/>
                  </a:lnTo>
                  <a:lnTo>
                    <a:pt x="11358" y="22454"/>
                  </a:lnTo>
                  <a:lnTo>
                    <a:pt x="11237" y="22535"/>
                  </a:lnTo>
                  <a:lnTo>
                    <a:pt x="11197" y="22575"/>
                  </a:lnTo>
                  <a:lnTo>
                    <a:pt x="11136" y="22655"/>
                  </a:lnTo>
                  <a:lnTo>
                    <a:pt x="11056" y="22817"/>
                  </a:lnTo>
                  <a:lnTo>
                    <a:pt x="10996" y="22998"/>
                  </a:lnTo>
                  <a:lnTo>
                    <a:pt x="10955" y="23179"/>
                  </a:lnTo>
                  <a:lnTo>
                    <a:pt x="10935" y="23340"/>
                  </a:lnTo>
                  <a:lnTo>
                    <a:pt x="10915" y="23521"/>
                  </a:lnTo>
                  <a:lnTo>
                    <a:pt x="10935" y="23703"/>
                  </a:lnTo>
                  <a:lnTo>
                    <a:pt x="10955" y="24085"/>
                  </a:lnTo>
                  <a:lnTo>
                    <a:pt x="10412" y="24125"/>
                  </a:lnTo>
                  <a:lnTo>
                    <a:pt x="9868" y="24125"/>
                  </a:lnTo>
                  <a:lnTo>
                    <a:pt x="9324" y="24085"/>
                  </a:lnTo>
                  <a:lnTo>
                    <a:pt x="9385" y="21306"/>
                  </a:lnTo>
                  <a:lnTo>
                    <a:pt x="9405" y="20883"/>
                  </a:lnTo>
                  <a:lnTo>
                    <a:pt x="9385" y="20460"/>
                  </a:lnTo>
                  <a:lnTo>
                    <a:pt x="9364" y="20038"/>
                  </a:lnTo>
                  <a:lnTo>
                    <a:pt x="9324" y="19816"/>
                  </a:lnTo>
                  <a:lnTo>
                    <a:pt x="9284" y="19615"/>
                  </a:lnTo>
                  <a:lnTo>
                    <a:pt x="9727" y="19192"/>
                  </a:lnTo>
                  <a:lnTo>
                    <a:pt x="9969" y="18990"/>
                  </a:lnTo>
                  <a:lnTo>
                    <a:pt x="10210" y="18789"/>
                  </a:lnTo>
                  <a:lnTo>
                    <a:pt x="10653" y="18427"/>
                  </a:lnTo>
                  <a:lnTo>
                    <a:pt x="11116" y="18084"/>
                  </a:lnTo>
                  <a:lnTo>
                    <a:pt x="11580" y="17762"/>
                  </a:lnTo>
                  <a:lnTo>
                    <a:pt x="12063" y="17460"/>
                  </a:lnTo>
                  <a:close/>
                  <a:moveTo>
                    <a:pt x="23380" y="20642"/>
                  </a:moveTo>
                  <a:lnTo>
                    <a:pt x="23783" y="20662"/>
                  </a:lnTo>
                  <a:lnTo>
                    <a:pt x="24186" y="20722"/>
                  </a:lnTo>
                  <a:lnTo>
                    <a:pt x="24588" y="20803"/>
                  </a:lnTo>
                  <a:lnTo>
                    <a:pt x="24991" y="20924"/>
                  </a:lnTo>
                  <a:lnTo>
                    <a:pt x="25394" y="21085"/>
                  </a:lnTo>
                  <a:lnTo>
                    <a:pt x="25797" y="21266"/>
                  </a:lnTo>
                  <a:lnTo>
                    <a:pt x="25998" y="21387"/>
                  </a:lnTo>
                  <a:lnTo>
                    <a:pt x="26179" y="21508"/>
                  </a:lnTo>
                  <a:lnTo>
                    <a:pt x="26360" y="21649"/>
                  </a:lnTo>
                  <a:lnTo>
                    <a:pt x="26542" y="21790"/>
                  </a:lnTo>
                  <a:lnTo>
                    <a:pt x="26864" y="22092"/>
                  </a:lnTo>
                  <a:lnTo>
                    <a:pt x="27186" y="22414"/>
                  </a:lnTo>
                  <a:lnTo>
                    <a:pt x="26723" y="22957"/>
                  </a:lnTo>
                  <a:lnTo>
                    <a:pt x="26240" y="23481"/>
                  </a:lnTo>
                  <a:lnTo>
                    <a:pt x="25736" y="23964"/>
                  </a:lnTo>
                  <a:lnTo>
                    <a:pt x="25213" y="24448"/>
                  </a:lnTo>
                  <a:lnTo>
                    <a:pt x="24649" y="24911"/>
                  </a:lnTo>
                  <a:lnTo>
                    <a:pt x="24085" y="25334"/>
                  </a:lnTo>
                  <a:lnTo>
                    <a:pt x="23501" y="25736"/>
                  </a:lnTo>
                  <a:lnTo>
                    <a:pt x="22897" y="26119"/>
                  </a:lnTo>
                  <a:lnTo>
                    <a:pt x="22272" y="26482"/>
                  </a:lnTo>
                  <a:lnTo>
                    <a:pt x="21648" y="26824"/>
                  </a:lnTo>
                  <a:lnTo>
                    <a:pt x="21004" y="27126"/>
                  </a:lnTo>
                  <a:lnTo>
                    <a:pt x="20339" y="27408"/>
                  </a:lnTo>
                  <a:lnTo>
                    <a:pt x="19695" y="27670"/>
                  </a:lnTo>
                  <a:lnTo>
                    <a:pt x="19030" y="27891"/>
                  </a:lnTo>
                  <a:lnTo>
                    <a:pt x="18346" y="28113"/>
                  </a:lnTo>
                  <a:lnTo>
                    <a:pt x="17681" y="28274"/>
                  </a:lnTo>
                  <a:lnTo>
                    <a:pt x="16896" y="28455"/>
                  </a:lnTo>
                  <a:lnTo>
                    <a:pt x="16131" y="28556"/>
                  </a:lnTo>
                  <a:lnTo>
                    <a:pt x="15345" y="28636"/>
                  </a:lnTo>
                  <a:lnTo>
                    <a:pt x="14560" y="28656"/>
                  </a:lnTo>
                  <a:lnTo>
                    <a:pt x="13795" y="28636"/>
                  </a:lnTo>
                  <a:lnTo>
                    <a:pt x="13009" y="28576"/>
                  </a:lnTo>
                  <a:lnTo>
                    <a:pt x="12244" y="28475"/>
                  </a:lnTo>
                  <a:lnTo>
                    <a:pt x="11499" y="28314"/>
                  </a:lnTo>
                  <a:lnTo>
                    <a:pt x="10754" y="28113"/>
                  </a:lnTo>
                  <a:lnTo>
                    <a:pt x="10009" y="27891"/>
                  </a:lnTo>
                  <a:lnTo>
                    <a:pt x="9284" y="27609"/>
                  </a:lnTo>
                  <a:lnTo>
                    <a:pt x="8579" y="27287"/>
                  </a:lnTo>
                  <a:lnTo>
                    <a:pt x="7894" y="26925"/>
                  </a:lnTo>
                  <a:lnTo>
                    <a:pt x="7210" y="26522"/>
                  </a:lnTo>
                  <a:lnTo>
                    <a:pt x="6565" y="26079"/>
                  </a:lnTo>
                  <a:lnTo>
                    <a:pt x="5941" y="25595"/>
                  </a:lnTo>
                  <a:lnTo>
                    <a:pt x="5518" y="25233"/>
                  </a:lnTo>
                  <a:lnTo>
                    <a:pt x="5115" y="24871"/>
                  </a:lnTo>
                  <a:lnTo>
                    <a:pt x="4733" y="24468"/>
                  </a:lnTo>
                  <a:lnTo>
                    <a:pt x="4350" y="24065"/>
                  </a:lnTo>
                  <a:lnTo>
                    <a:pt x="4008" y="23642"/>
                  </a:lnTo>
                  <a:lnTo>
                    <a:pt x="3686" y="23219"/>
                  </a:lnTo>
                  <a:lnTo>
                    <a:pt x="3363" y="22776"/>
                  </a:lnTo>
                  <a:lnTo>
                    <a:pt x="3082" y="22313"/>
                  </a:lnTo>
                  <a:lnTo>
                    <a:pt x="3867" y="22897"/>
                  </a:lnTo>
                  <a:lnTo>
                    <a:pt x="4209" y="23139"/>
                  </a:lnTo>
                  <a:lnTo>
                    <a:pt x="4552" y="23360"/>
                  </a:lnTo>
                  <a:lnTo>
                    <a:pt x="4914" y="23582"/>
                  </a:lnTo>
                  <a:lnTo>
                    <a:pt x="5277" y="23783"/>
                  </a:lnTo>
                  <a:lnTo>
                    <a:pt x="5659" y="23984"/>
                  </a:lnTo>
                  <a:lnTo>
                    <a:pt x="6042" y="24166"/>
                  </a:lnTo>
                  <a:lnTo>
                    <a:pt x="6807" y="24488"/>
                  </a:lnTo>
                  <a:lnTo>
                    <a:pt x="7210" y="24649"/>
                  </a:lnTo>
                  <a:lnTo>
                    <a:pt x="7612" y="24790"/>
                  </a:lnTo>
                  <a:lnTo>
                    <a:pt x="8035" y="24891"/>
                  </a:lnTo>
                  <a:lnTo>
                    <a:pt x="8438" y="24991"/>
                  </a:lnTo>
                  <a:lnTo>
                    <a:pt x="8861" y="25052"/>
                  </a:lnTo>
                  <a:lnTo>
                    <a:pt x="9284" y="25112"/>
                  </a:lnTo>
                  <a:lnTo>
                    <a:pt x="9687" y="25132"/>
                  </a:lnTo>
                  <a:lnTo>
                    <a:pt x="10109" y="25152"/>
                  </a:lnTo>
                  <a:lnTo>
                    <a:pt x="10532" y="25152"/>
                  </a:lnTo>
                  <a:lnTo>
                    <a:pt x="10955" y="25112"/>
                  </a:lnTo>
                  <a:lnTo>
                    <a:pt x="11358" y="25072"/>
                  </a:lnTo>
                  <a:lnTo>
                    <a:pt x="11781" y="25012"/>
                  </a:lnTo>
                  <a:lnTo>
                    <a:pt x="12204" y="24931"/>
                  </a:lnTo>
                  <a:lnTo>
                    <a:pt x="12607" y="24830"/>
                  </a:lnTo>
                  <a:lnTo>
                    <a:pt x="13029" y="24709"/>
                  </a:lnTo>
                  <a:lnTo>
                    <a:pt x="13432" y="24568"/>
                  </a:lnTo>
                  <a:lnTo>
                    <a:pt x="13795" y="24428"/>
                  </a:lnTo>
                  <a:lnTo>
                    <a:pt x="14157" y="24266"/>
                  </a:lnTo>
                  <a:lnTo>
                    <a:pt x="14882" y="23944"/>
                  </a:lnTo>
                  <a:lnTo>
                    <a:pt x="15627" y="23562"/>
                  </a:lnTo>
                  <a:lnTo>
                    <a:pt x="16372" y="23159"/>
                  </a:lnTo>
                  <a:lnTo>
                    <a:pt x="17903" y="22333"/>
                  </a:lnTo>
                  <a:lnTo>
                    <a:pt x="18668" y="21930"/>
                  </a:lnTo>
                  <a:lnTo>
                    <a:pt x="19433" y="21568"/>
                  </a:lnTo>
                  <a:lnTo>
                    <a:pt x="19836" y="21407"/>
                  </a:lnTo>
                  <a:lnTo>
                    <a:pt x="20218" y="21246"/>
                  </a:lnTo>
                  <a:lnTo>
                    <a:pt x="20621" y="21105"/>
                  </a:lnTo>
                  <a:lnTo>
                    <a:pt x="21004" y="20964"/>
                  </a:lnTo>
                  <a:lnTo>
                    <a:pt x="21407" y="20863"/>
                  </a:lnTo>
                  <a:lnTo>
                    <a:pt x="21789" y="20783"/>
                  </a:lnTo>
                  <a:lnTo>
                    <a:pt x="22192" y="20702"/>
                  </a:lnTo>
                  <a:lnTo>
                    <a:pt x="22595" y="20662"/>
                  </a:lnTo>
                  <a:lnTo>
                    <a:pt x="22977" y="20642"/>
                  </a:lnTo>
                  <a:close/>
                  <a:moveTo>
                    <a:pt x="5538" y="26763"/>
                  </a:moveTo>
                  <a:lnTo>
                    <a:pt x="6102" y="27186"/>
                  </a:lnTo>
                  <a:lnTo>
                    <a:pt x="6686" y="27589"/>
                  </a:lnTo>
                  <a:lnTo>
                    <a:pt x="7331" y="27972"/>
                  </a:lnTo>
                  <a:lnTo>
                    <a:pt x="8015" y="28334"/>
                  </a:lnTo>
                  <a:lnTo>
                    <a:pt x="8700" y="28656"/>
                  </a:lnTo>
                  <a:lnTo>
                    <a:pt x="9405" y="28938"/>
                  </a:lnTo>
                  <a:lnTo>
                    <a:pt x="10109" y="29180"/>
                  </a:lnTo>
                  <a:lnTo>
                    <a:pt x="10855" y="29401"/>
                  </a:lnTo>
                  <a:lnTo>
                    <a:pt x="11580" y="29563"/>
                  </a:lnTo>
                  <a:lnTo>
                    <a:pt x="12325" y="29704"/>
                  </a:lnTo>
                  <a:lnTo>
                    <a:pt x="12747" y="29764"/>
                  </a:lnTo>
                  <a:lnTo>
                    <a:pt x="13191" y="29804"/>
                  </a:lnTo>
                  <a:lnTo>
                    <a:pt x="13613" y="29844"/>
                  </a:lnTo>
                  <a:lnTo>
                    <a:pt x="14036" y="29865"/>
                  </a:lnTo>
                  <a:lnTo>
                    <a:pt x="14459" y="29865"/>
                  </a:lnTo>
                  <a:lnTo>
                    <a:pt x="14902" y="29844"/>
                  </a:lnTo>
                  <a:lnTo>
                    <a:pt x="15325" y="29824"/>
                  </a:lnTo>
                  <a:lnTo>
                    <a:pt x="15748" y="29804"/>
                  </a:lnTo>
                  <a:lnTo>
                    <a:pt x="16594" y="29704"/>
                  </a:lnTo>
                  <a:lnTo>
                    <a:pt x="17439" y="29563"/>
                  </a:lnTo>
                  <a:lnTo>
                    <a:pt x="18285" y="29361"/>
                  </a:lnTo>
                  <a:lnTo>
                    <a:pt x="19111" y="29140"/>
                  </a:lnTo>
                  <a:lnTo>
                    <a:pt x="19735" y="28938"/>
                  </a:lnTo>
                  <a:lnTo>
                    <a:pt x="20359" y="28717"/>
                  </a:lnTo>
                  <a:lnTo>
                    <a:pt x="20964" y="28455"/>
                  </a:lnTo>
                  <a:lnTo>
                    <a:pt x="21568" y="28193"/>
                  </a:lnTo>
                  <a:lnTo>
                    <a:pt x="22172" y="27891"/>
                  </a:lnTo>
                  <a:lnTo>
                    <a:pt x="22756" y="27589"/>
                  </a:lnTo>
                  <a:lnTo>
                    <a:pt x="23340" y="27247"/>
                  </a:lnTo>
                  <a:lnTo>
                    <a:pt x="23904" y="26904"/>
                  </a:lnTo>
                  <a:lnTo>
                    <a:pt x="23944" y="27086"/>
                  </a:lnTo>
                  <a:lnTo>
                    <a:pt x="23984" y="27287"/>
                  </a:lnTo>
                  <a:lnTo>
                    <a:pt x="24085" y="27650"/>
                  </a:lnTo>
                  <a:lnTo>
                    <a:pt x="24186" y="27972"/>
                  </a:lnTo>
                  <a:lnTo>
                    <a:pt x="23259" y="28475"/>
                  </a:lnTo>
                  <a:lnTo>
                    <a:pt x="22796" y="28717"/>
                  </a:lnTo>
                  <a:lnTo>
                    <a:pt x="22313" y="28938"/>
                  </a:lnTo>
                  <a:lnTo>
                    <a:pt x="21729" y="29200"/>
                  </a:lnTo>
                  <a:lnTo>
                    <a:pt x="21105" y="29422"/>
                  </a:lnTo>
                  <a:lnTo>
                    <a:pt x="20500" y="29643"/>
                  </a:lnTo>
                  <a:lnTo>
                    <a:pt x="19876" y="29844"/>
                  </a:lnTo>
                  <a:lnTo>
                    <a:pt x="19272" y="30026"/>
                  </a:lnTo>
                  <a:lnTo>
                    <a:pt x="18628" y="30167"/>
                  </a:lnTo>
                  <a:lnTo>
                    <a:pt x="18003" y="30308"/>
                  </a:lnTo>
                  <a:lnTo>
                    <a:pt x="17359" y="30428"/>
                  </a:lnTo>
                  <a:lnTo>
                    <a:pt x="16735" y="30529"/>
                  </a:lnTo>
                  <a:lnTo>
                    <a:pt x="16090" y="30610"/>
                  </a:lnTo>
                  <a:lnTo>
                    <a:pt x="15446" y="30670"/>
                  </a:lnTo>
                  <a:lnTo>
                    <a:pt x="14802" y="30710"/>
                  </a:lnTo>
                  <a:lnTo>
                    <a:pt x="14157" y="30731"/>
                  </a:lnTo>
                  <a:lnTo>
                    <a:pt x="13493" y="30751"/>
                  </a:lnTo>
                  <a:lnTo>
                    <a:pt x="12848" y="30731"/>
                  </a:lnTo>
                  <a:lnTo>
                    <a:pt x="12204" y="30690"/>
                  </a:lnTo>
                  <a:lnTo>
                    <a:pt x="11559" y="30630"/>
                  </a:lnTo>
                  <a:lnTo>
                    <a:pt x="10915" y="30569"/>
                  </a:lnTo>
                  <a:lnTo>
                    <a:pt x="10271" y="30469"/>
                  </a:lnTo>
                  <a:lnTo>
                    <a:pt x="9646" y="30348"/>
                  </a:lnTo>
                  <a:lnTo>
                    <a:pt x="9002" y="30227"/>
                  </a:lnTo>
                  <a:lnTo>
                    <a:pt x="8378" y="30066"/>
                  </a:lnTo>
                  <a:lnTo>
                    <a:pt x="7753" y="29885"/>
                  </a:lnTo>
                  <a:lnTo>
                    <a:pt x="7149" y="29704"/>
                  </a:lnTo>
                  <a:lnTo>
                    <a:pt x="6525" y="29502"/>
                  </a:lnTo>
                  <a:lnTo>
                    <a:pt x="5921" y="29301"/>
                  </a:lnTo>
                  <a:lnTo>
                    <a:pt x="5478" y="29099"/>
                  </a:lnTo>
                  <a:lnTo>
                    <a:pt x="5256" y="29019"/>
                  </a:lnTo>
                  <a:lnTo>
                    <a:pt x="5015" y="28918"/>
                  </a:lnTo>
                  <a:lnTo>
                    <a:pt x="5196" y="28455"/>
                  </a:lnTo>
                  <a:lnTo>
                    <a:pt x="5357" y="27972"/>
                  </a:lnTo>
                  <a:lnTo>
                    <a:pt x="5498" y="27488"/>
                  </a:lnTo>
                  <a:lnTo>
                    <a:pt x="5579" y="26985"/>
                  </a:lnTo>
                  <a:lnTo>
                    <a:pt x="5579" y="26864"/>
                  </a:lnTo>
                  <a:lnTo>
                    <a:pt x="5538" y="26763"/>
                  </a:lnTo>
                  <a:close/>
                  <a:moveTo>
                    <a:pt x="24488" y="28898"/>
                  </a:moveTo>
                  <a:lnTo>
                    <a:pt x="24508" y="29019"/>
                  </a:lnTo>
                  <a:lnTo>
                    <a:pt x="24870" y="30147"/>
                  </a:lnTo>
                  <a:lnTo>
                    <a:pt x="25253" y="31254"/>
                  </a:lnTo>
                  <a:lnTo>
                    <a:pt x="24608" y="31596"/>
                  </a:lnTo>
                  <a:lnTo>
                    <a:pt x="23944" y="31919"/>
                  </a:lnTo>
                  <a:lnTo>
                    <a:pt x="23279" y="32221"/>
                  </a:lnTo>
                  <a:lnTo>
                    <a:pt x="22615" y="32503"/>
                  </a:lnTo>
                  <a:lnTo>
                    <a:pt x="21930" y="32764"/>
                  </a:lnTo>
                  <a:lnTo>
                    <a:pt x="21245" y="32986"/>
                  </a:lnTo>
                  <a:lnTo>
                    <a:pt x="20561" y="33207"/>
                  </a:lnTo>
                  <a:lnTo>
                    <a:pt x="19856" y="33409"/>
                  </a:lnTo>
                  <a:lnTo>
                    <a:pt x="19151" y="33570"/>
                  </a:lnTo>
                  <a:lnTo>
                    <a:pt x="18446" y="33731"/>
                  </a:lnTo>
                  <a:lnTo>
                    <a:pt x="17721" y="33872"/>
                  </a:lnTo>
                  <a:lnTo>
                    <a:pt x="17017" y="33973"/>
                  </a:lnTo>
                  <a:lnTo>
                    <a:pt x="16292" y="34073"/>
                  </a:lnTo>
                  <a:lnTo>
                    <a:pt x="15567" y="34134"/>
                  </a:lnTo>
                  <a:lnTo>
                    <a:pt x="14842" y="34194"/>
                  </a:lnTo>
                  <a:lnTo>
                    <a:pt x="14097" y="34214"/>
                  </a:lnTo>
                  <a:lnTo>
                    <a:pt x="12566" y="34214"/>
                  </a:lnTo>
                  <a:lnTo>
                    <a:pt x="11801" y="34174"/>
                  </a:lnTo>
                  <a:lnTo>
                    <a:pt x="11036" y="34093"/>
                  </a:lnTo>
                  <a:lnTo>
                    <a:pt x="10271" y="34013"/>
                  </a:lnTo>
                  <a:lnTo>
                    <a:pt x="9526" y="33892"/>
                  </a:lnTo>
                  <a:lnTo>
                    <a:pt x="8760" y="33771"/>
                  </a:lnTo>
                  <a:lnTo>
                    <a:pt x="8015" y="33610"/>
                  </a:lnTo>
                  <a:lnTo>
                    <a:pt x="7290" y="33429"/>
                  </a:lnTo>
                  <a:lnTo>
                    <a:pt x="6545" y="33228"/>
                  </a:lnTo>
                  <a:lnTo>
                    <a:pt x="5840" y="33026"/>
                  </a:lnTo>
                  <a:lnTo>
                    <a:pt x="5115" y="32785"/>
                  </a:lnTo>
                  <a:lnTo>
                    <a:pt x="4572" y="32583"/>
                  </a:lnTo>
                  <a:lnTo>
                    <a:pt x="4149" y="32422"/>
                  </a:lnTo>
                  <a:lnTo>
                    <a:pt x="3706" y="32301"/>
                  </a:lnTo>
                  <a:lnTo>
                    <a:pt x="4169" y="31133"/>
                  </a:lnTo>
                  <a:lnTo>
                    <a:pt x="4612" y="29965"/>
                  </a:lnTo>
                  <a:lnTo>
                    <a:pt x="4753" y="29603"/>
                  </a:lnTo>
                  <a:lnTo>
                    <a:pt x="5115" y="29784"/>
                  </a:lnTo>
                  <a:lnTo>
                    <a:pt x="5498" y="29965"/>
                  </a:lnTo>
                  <a:lnTo>
                    <a:pt x="6142" y="30227"/>
                  </a:lnTo>
                  <a:lnTo>
                    <a:pt x="6787" y="30489"/>
                  </a:lnTo>
                  <a:lnTo>
                    <a:pt x="7431" y="30710"/>
                  </a:lnTo>
                  <a:lnTo>
                    <a:pt x="8076" y="30892"/>
                  </a:lnTo>
                  <a:lnTo>
                    <a:pt x="8740" y="31053"/>
                  </a:lnTo>
                  <a:lnTo>
                    <a:pt x="9405" y="31214"/>
                  </a:lnTo>
                  <a:lnTo>
                    <a:pt x="10069" y="31335"/>
                  </a:lnTo>
                  <a:lnTo>
                    <a:pt x="10734" y="31435"/>
                  </a:lnTo>
                  <a:lnTo>
                    <a:pt x="11418" y="31516"/>
                  </a:lnTo>
                  <a:lnTo>
                    <a:pt x="12083" y="31596"/>
                  </a:lnTo>
                  <a:lnTo>
                    <a:pt x="12768" y="31637"/>
                  </a:lnTo>
                  <a:lnTo>
                    <a:pt x="13432" y="31657"/>
                  </a:lnTo>
                  <a:lnTo>
                    <a:pt x="14117" y="31657"/>
                  </a:lnTo>
                  <a:lnTo>
                    <a:pt x="14802" y="31637"/>
                  </a:lnTo>
                  <a:lnTo>
                    <a:pt x="15466" y="31596"/>
                  </a:lnTo>
                  <a:lnTo>
                    <a:pt x="16151" y="31556"/>
                  </a:lnTo>
                  <a:lnTo>
                    <a:pt x="16815" y="31455"/>
                  </a:lnTo>
                  <a:lnTo>
                    <a:pt x="17500" y="31355"/>
                  </a:lnTo>
                  <a:lnTo>
                    <a:pt x="18164" y="31234"/>
                  </a:lnTo>
                  <a:lnTo>
                    <a:pt x="18829" y="31093"/>
                  </a:lnTo>
                  <a:lnTo>
                    <a:pt x="19473" y="30932"/>
                  </a:lnTo>
                  <a:lnTo>
                    <a:pt x="20138" y="30751"/>
                  </a:lnTo>
                  <a:lnTo>
                    <a:pt x="20782" y="30549"/>
                  </a:lnTo>
                  <a:lnTo>
                    <a:pt x="21407" y="30308"/>
                  </a:lnTo>
                  <a:lnTo>
                    <a:pt x="22051" y="30066"/>
                  </a:lnTo>
                  <a:lnTo>
                    <a:pt x="22675" y="29804"/>
                  </a:lnTo>
                  <a:lnTo>
                    <a:pt x="23581" y="29381"/>
                  </a:lnTo>
                  <a:lnTo>
                    <a:pt x="24045" y="29160"/>
                  </a:lnTo>
                  <a:lnTo>
                    <a:pt x="24488" y="28898"/>
                  </a:lnTo>
                  <a:close/>
                  <a:moveTo>
                    <a:pt x="17218" y="1"/>
                  </a:moveTo>
                  <a:lnTo>
                    <a:pt x="16553" y="21"/>
                  </a:lnTo>
                  <a:lnTo>
                    <a:pt x="15869" y="81"/>
                  </a:lnTo>
                  <a:lnTo>
                    <a:pt x="15204" y="162"/>
                  </a:lnTo>
                  <a:lnTo>
                    <a:pt x="14540" y="283"/>
                  </a:lnTo>
                  <a:lnTo>
                    <a:pt x="13875" y="424"/>
                  </a:lnTo>
                  <a:lnTo>
                    <a:pt x="13231" y="605"/>
                  </a:lnTo>
                  <a:lnTo>
                    <a:pt x="12586" y="826"/>
                  </a:lnTo>
                  <a:lnTo>
                    <a:pt x="11942" y="1068"/>
                  </a:lnTo>
                  <a:lnTo>
                    <a:pt x="11318" y="1330"/>
                  </a:lnTo>
                  <a:lnTo>
                    <a:pt x="10714" y="1632"/>
                  </a:lnTo>
                  <a:lnTo>
                    <a:pt x="10230" y="1773"/>
                  </a:lnTo>
                  <a:lnTo>
                    <a:pt x="9767" y="1914"/>
                  </a:lnTo>
                  <a:lnTo>
                    <a:pt x="9284" y="2095"/>
                  </a:lnTo>
                  <a:lnTo>
                    <a:pt x="8821" y="2276"/>
                  </a:lnTo>
                  <a:lnTo>
                    <a:pt x="8136" y="2599"/>
                  </a:lnTo>
                  <a:lnTo>
                    <a:pt x="7471" y="2941"/>
                  </a:lnTo>
                  <a:lnTo>
                    <a:pt x="6807" y="3324"/>
                  </a:lnTo>
                  <a:lnTo>
                    <a:pt x="6183" y="3726"/>
                  </a:lnTo>
                  <a:lnTo>
                    <a:pt x="5558" y="4169"/>
                  </a:lnTo>
                  <a:lnTo>
                    <a:pt x="4974" y="4653"/>
                  </a:lnTo>
                  <a:lnTo>
                    <a:pt x="4411" y="5136"/>
                  </a:lnTo>
                  <a:lnTo>
                    <a:pt x="3867" y="5680"/>
                  </a:lnTo>
                  <a:lnTo>
                    <a:pt x="3585" y="5962"/>
                  </a:lnTo>
                  <a:lnTo>
                    <a:pt x="3323" y="6264"/>
                  </a:lnTo>
                  <a:lnTo>
                    <a:pt x="2820" y="6888"/>
                  </a:lnTo>
                  <a:lnTo>
                    <a:pt x="2357" y="7552"/>
                  </a:lnTo>
                  <a:lnTo>
                    <a:pt x="1934" y="8217"/>
                  </a:lnTo>
                  <a:lnTo>
                    <a:pt x="1551" y="8922"/>
                  </a:lnTo>
                  <a:lnTo>
                    <a:pt x="1209" y="9647"/>
                  </a:lnTo>
                  <a:lnTo>
                    <a:pt x="907" y="10372"/>
                  </a:lnTo>
                  <a:lnTo>
                    <a:pt x="645" y="11117"/>
                  </a:lnTo>
                  <a:lnTo>
                    <a:pt x="444" y="11882"/>
                  </a:lnTo>
                  <a:lnTo>
                    <a:pt x="262" y="12667"/>
                  </a:lnTo>
                  <a:lnTo>
                    <a:pt x="121" y="13453"/>
                  </a:lnTo>
                  <a:lnTo>
                    <a:pt x="41" y="14238"/>
                  </a:lnTo>
                  <a:lnTo>
                    <a:pt x="1" y="15043"/>
                  </a:lnTo>
                  <a:lnTo>
                    <a:pt x="1" y="15829"/>
                  </a:lnTo>
                  <a:lnTo>
                    <a:pt x="41" y="16634"/>
                  </a:lnTo>
                  <a:lnTo>
                    <a:pt x="121" y="17440"/>
                  </a:lnTo>
                  <a:lnTo>
                    <a:pt x="222" y="18125"/>
                  </a:lnTo>
                  <a:lnTo>
                    <a:pt x="363" y="18789"/>
                  </a:lnTo>
                  <a:lnTo>
                    <a:pt x="544" y="19454"/>
                  </a:lnTo>
                  <a:lnTo>
                    <a:pt x="746" y="20098"/>
                  </a:lnTo>
                  <a:lnTo>
                    <a:pt x="987" y="20742"/>
                  </a:lnTo>
                  <a:lnTo>
                    <a:pt x="1249" y="21367"/>
                  </a:lnTo>
                  <a:lnTo>
                    <a:pt x="1551" y="21971"/>
                  </a:lnTo>
                  <a:lnTo>
                    <a:pt x="1873" y="22555"/>
                  </a:lnTo>
                  <a:lnTo>
                    <a:pt x="2216" y="23139"/>
                  </a:lnTo>
                  <a:lnTo>
                    <a:pt x="2598" y="23682"/>
                  </a:lnTo>
                  <a:lnTo>
                    <a:pt x="3001" y="24226"/>
                  </a:lnTo>
                  <a:lnTo>
                    <a:pt x="3424" y="24750"/>
                  </a:lnTo>
                  <a:lnTo>
                    <a:pt x="3867" y="25253"/>
                  </a:lnTo>
                  <a:lnTo>
                    <a:pt x="4350" y="25736"/>
                  </a:lnTo>
                  <a:lnTo>
                    <a:pt x="4854" y="26200"/>
                  </a:lnTo>
                  <a:lnTo>
                    <a:pt x="5377" y="26643"/>
                  </a:lnTo>
                  <a:lnTo>
                    <a:pt x="5297" y="26622"/>
                  </a:lnTo>
                  <a:lnTo>
                    <a:pt x="5216" y="26643"/>
                  </a:lnTo>
                  <a:lnTo>
                    <a:pt x="5136" y="26683"/>
                  </a:lnTo>
                  <a:lnTo>
                    <a:pt x="5055" y="26763"/>
                  </a:lnTo>
                  <a:lnTo>
                    <a:pt x="4833" y="27086"/>
                  </a:lnTo>
                  <a:lnTo>
                    <a:pt x="4632" y="27428"/>
                  </a:lnTo>
                  <a:lnTo>
                    <a:pt x="4451" y="27770"/>
                  </a:lnTo>
                  <a:lnTo>
                    <a:pt x="4290" y="28133"/>
                  </a:lnTo>
                  <a:lnTo>
                    <a:pt x="3988" y="28858"/>
                  </a:lnTo>
                  <a:lnTo>
                    <a:pt x="3686" y="29583"/>
                  </a:lnTo>
                  <a:lnTo>
                    <a:pt x="3061" y="31012"/>
                  </a:lnTo>
                  <a:lnTo>
                    <a:pt x="2457" y="32462"/>
                  </a:lnTo>
                  <a:lnTo>
                    <a:pt x="2437" y="32563"/>
                  </a:lnTo>
                  <a:lnTo>
                    <a:pt x="2437" y="32684"/>
                  </a:lnTo>
                  <a:lnTo>
                    <a:pt x="2457" y="32785"/>
                  </a:lnTo>
                  <a:lnTo>
                    <a:pt x="2518" y="32885"/>
                  </a:lnTo>
                  <a:lnTo>
                    <a:pt x="2578" y="32966"/>
                  </a:lnTo>
                  <a:lnTo>
                    <a:pt x="2659" y="33046"/>
                  </a:lnTo>
                  <a:lnTo>
                    <a:pt x="2759" y="33107"/>
                  </a:lnTo>
                  <a:lnTo>
                    <a:pt x="2840" y="33147"/>
                  </a:lnTo>
                  <a:lnTo>
                    <a:pt x="2961" y="33167"/>
                  </a:lnTo>
                  <a:lnTo>
                    <a:pt x="3082" y="33147"/>
                  </a:lnTo>
                  <a:lnTo>
                    <a:pt x="3182" y="33127"/>
                  </a:lnTo>
                  <a:lnTo>
                    <a:pt x="3283" y="33087"/>
                  </a:lnTo>
                  <a:lnTo>
                    <a:pt x="3625" y="33308"/>
                  </a:lnTo>
                  <a:lnTo>
                    <a:pt x="3786" y="33409"/>
                  </a:lnTo>
                  <a:lnTo>
                    <a:pt x="3968" y="33489"/>
                  </a:lnTo>
                  <a:lnTo>
                    <a:pt x="4330" y="33650"/>
                  </a:lnTo>
                  <a:lnTo>
                    <a:pt x="5075" y="33912"/>
                  </a:lnTo>
                  <a:lnTo>
                    <a:pt x="5820" y="34174"/>
                  </a:lnTo>
                  <a:lnTo>
                    <a:pt x="6565" y="34396"/>
                  </a:lnTo>
                  <a:lnTo>
                    <a:pt x="7331" y="34617"/>
                  </a:lnTo>
                  <a:lnTo>
                    <a:pt x="8096" y="34778"/>
                  </a:lnTo>
                  <a:lnTo>
                    <a:pt x="8861" y="34939"/>
                  </a:lnTo>
                  <a:lnTo>
                    <a:pt x="9646" y="35080"/>
                  </a:lnTo>
                  <a:lnTo>
                    <a:pt x="10432" y="35181"/>
                  </a:lnTo>
                  <a:lnTo>
                    <a:pt x="11217" y="35261"/>
                  </a:lnTo>
                  <a:lnTo>
                    <a:pt x="12002" y="35322"/>
                  </a:lnTo>
                  <a:lnTo>
                    <a:pt x="12788" y="35362"/>
                  </a:lnTo>
                  <a:lnTo>
                    <a:pt x="14358" y="35362"/>
                  </a:lnTo>
                  <a:lnTo>
                    <a:pt x="15124" y="35322"/>
                  </a:lnTo>
                  <a:lnTo>
                    <a:pt x="15889" y="35261"/>
                  </a:lnTo>
                  <a:lnTo>
                    <a:pt x="16654" y="35181"/>
                  </a:lnTo>
                  <a:lnTo>
                    <a:pt x="17419" y="35080"/>
                  </a:lnTo>
                  <a:lnTo>
                    <a:pt x="18164" y="34959"/>
                  </a:lnTo>
                  <a:lnTo>
                    <a:pt x="18930" y="34818"/>
                  </a:lnTo>
                  <a:lnTo>
                    <a:pt x="19675" y="34637"/>
                  </a:lnTo>
                  <a:lnTo>
                    <a:pt x="20420" y="34456"/>
                  </a:lnTo>
                  <a:lnTo>
                    <a:pt x="21145" y="34234"/>
                  </a:lnTo>
                  <a:lnTo>
                    <a:pt x="21870" y="34013"/>
                  </a:lnTo>
                  <a:lnTo>
                    <a:pt x="22595" y="33751"/>
                  </a:lnTo>
                  <a:lnTo>
                    <a:pt x="23320" y="33469"/>
                  </a:lnTo>
                  <a:lnTo>
                    <a:pt x="24024" y="33167"/>
                  </a:lnTo>
                  <a:lnTo>
                    <a:pt x="24709" y="32845"/>
                  </a:lnTo>
                  <a:lnTo>
                    <a:pt x="25394" y="32503"/>
                  </a:lnTo>
                  <a:lnTo>
                    <a:pt x="26078" y="32140"/>
                  </a:lnTo>
                  <a:lnTo>
                    <a:pt x="26159" y="32140"/>
                  </a:lnTo>
                  <a:lnTo>
                    <a:pt x="26260" y="32100"/>
                  </a:lnTo>
                  <a:lnTo>
                    <a:pt x="26340" y="32060"/>
                  </a:lnTo>
                  <a:lnTo>
                    <a:pt x="26421" y="32019"/>
                  </a:lnTo>
                  <a:lnTo>
                    <a:pt x="26481" y="31959"/>
                  </a:lnTo>
                  <a:lnTo>
                    <a:pt x="26542" y="31878"/>
                  </a:lnTo>
                  <a:lnTo>
                    <a:pt x="26602" y="31818"/>
                  </a:lnTo>
                  <a:lnTo>
                    <a:pt x="26622" y="31717"/>
                  </a:lnTo>
                  <a:lnTo>
                    <a:pt x="26662" y="31637"/>
                  </a:lnTo>
                  <a:lnTo>
                    <a:pt x="26683" y="31556"/>
                  </a:lnTo>
                  <a:lnTo>
                    <a:pt x="26683" y="31455"/>
                  </a:lnTo>
                  <a:lnTo>
                    <a:pt x="26662" y="31375"/>
                  </a:lnTo>
                  <a:lnTo>
                    <a:pt x="26642" y="31274"/>
                  </a:lnTo>
                  <a:lnTo>
                    <a:pt x="26602" y="31194"/>
                  </a:lnTo>
                  <a:lnTo>
                    <a:pt x="26542" y="31113"/>
                  </a:lnTo>
                  <a:lnTo>
                    <a:pt x="26481" y="31053"/>
                  </a:lnTo>
                  <a:lnTo>
                    <a:pt x="26119" y="29945"/>
                  </a:lnTo>
                  <a:lnTo>
                    <a:pt x="25736" y="28838"/>
                  </a:lnTo>
                  <a:lnTo>
                    <a:pt x="25253" y="27509"/>
                  </a:lnTo>
                  <a:lnTo>
                    <a:pt x="25152" y="27206"/>
                  </a:lnTo>
                  <a:lnTo>
                    <a:pt x="25031" y="26904"/>
                  </a:lnTo>
                  <a:lnTo>
                    <a:pt x="24890" y="26602"/>
                  </a:lnTo>
                  <a:lnTo>
                    <a:pt x="24810" y="26482"/>
                  </a:lnTo>
                  <a:lnTo>
                    <a:pt x="24709" y="26341"/>
                  </a:lnTo>
                  <a:lnTo>
                    <a:pt x="25414" y="25817"/>
                  </a:lnTo>
                  <a:lnTo>
                    <a:pt x="26099" y="25253"/>
                  </a:lnTo>
                  <a:lnTo>
                    <a:pt x="26743" y="24649"/>
                  </a:lnTo>
                  <a:lnTo>
                    <a:pt x="27367" y="24025"/>
                  </a:lnTo>
                  <a:lnTo>
                    <a:pt x="27951" y="23380"/>
                  </a:lnTo>
                  <a:lnTo>
                    <a:pt x="28495" y="22676"/>
                  </a:lnTo>
                  <a:lnTo>
                    <a:pt x="28737" y="22333"/>
                  </a:lnTo>
                  <a:lnTo>
                    <a:pt x="28998" y="21971"/>
                  </a:lnTo>
                  <a:lnTo>
                    <a:pt x="29240" y="21608"/>
                  </a:lnTo>
                  <a:lnTo>
                    <a:pt x="29462" y="21226"/>
                  </a:lnTo>
                  <a:lnTo>
                    <a:pt x="29663" y="20863"/>
                  </a:lnTo>
                  <a:lnTo>
                    <a:pt x="29864" y="20501"/>
                  </a:lnTo>
                  <a:lnTo>
                    <a:pt x="30046" y="20118"/>
                  </a:lnTo>
                  <a:lnTo>
                    <a:pt x="30227" y="19735"/>
                  </a:lnTo>
                  <a:lnTo>
                    <a:pt x="30388" y="19353"/>
                  </a:lnTo>
                  <a:lnTo>
                    <a:pt x="30529" y="18950"/>
                  </a:lnTo>
                  <a:lnTo>
                    <a:pt x="30670" y="18568"/>
                  </a:lnTo>
                  <a:lnTo>
                    <a:pt x="30791" y="18165"/>
                  </a:lnTo>
                  <a:lnTo>
                    <a:pt x="30891" y="17762"/>
                  </a:lnTo>
                  <a:lnTo>
                    <a:pt x="30992" y="17359"/>
                  </a:lnTo>
                  <a:lnTo>
                    <a:pt x="31073" y="16957"/>
                  </a:lnTo>
                  <a:lnTo>
                    <a:pt x="31153" y="16534"/>
                  </a:lnTo>
                  <a:lnTo>
                    <a:pt x="31213" y="16131"/>
                  </a:lnTo>
                  <a:lnTo>
                    <a:pt x="31274" y="15708"/>
                  </a:lnTo>
                  <a:lnTo>
                    <a:pt x="31334" y="14882"/>
                  </a:lnTo>
                  <a:lnTo>
                    <a:pt x="31354" y="14057"/>
                  </a:lnTo>
                  <a:lnTo>
                    <a:pt x="31314" y="13231"/>
                  </a:lnTo>
                  <a:lnTo>
                    <a:pt x="31234" y="12385"/>
                  </a:lnTo>
                  <a:lnTo>
                    <a:pt x="31113" y="11560"/>
                  </a:lnTo>
                  <a:lnTo>
                    <a:pt x="30952" y="10754"/>
                  </a:lnTo>
                  <a:lnTo>
                    <a:pt x="30730" y="9949"/>
                  </a:lnTo>
                  <a:lnTo>
                    <a:pt x="30468" y="9143"/>
                  </a:lnTo>
                  <a:lnTo>
                    <a:pt x="30327" y="8761"/>
                  </a:lnTo>
                  <a:lnTo>
                    <a:pt x="30166" y="8378"/>
                  </a:lnTo>
                  <a:lnTo>
                    <a:pt x="29844" y="7673"/>
                  </a:lnTo>
                  <a:lnTo>
                    <a:pt x="29482" y="7009"/>
                  </a:lnTo>
                  <a:lnTo>
                    <a:pt x="29079" y="6344"/>
                  </a:lnTo>
                  <a:lnTo>
                    <a:pt x="28636" y="5740"/>
                  </a:lnTo>
                  <a:lnTo>
                    <a:pt x="28153" y="5136"/>
                  </a:lnTo>
                  <a:lnTo>
                    <a:pt x="27649" y="4552"/>
                  </a:lnTo>
                  <a:lnTo>
                    <a:pt x="27105" y="4008"/>
                  </a:lnTo>
                  <a:lnTo>
                    <a:pt x="26542" y="3505"/>
                  </a:lnTo>
                  <a:lnTo>
                    <a:pt x="25958" y="3021"/>
                  </a:lnTo>
                  <a:lnTo>
                    <a:pt x="25333" y="2558"/>
                  </a:lnTo>
                  <a:lnTo>
                    <a:pt x="24709" y="2135"/>
                  </a:lnTo>
                  <a:lnTo>
                    <a:pt x="24045" y="1753"/>
                  </a:lnTo>
                  <a:lnTo>
                    <a:pt x="23360" y="1410"/>
                  </a:lnTo>
                  <a:lnTo>
                    <a:pt x="22675" y="1088"/>
                  </a:lnTo>
                  <a:lnTo>
                    <a:pt x="21950" y="806"/>
                  </a:lnTo>
                  <a:lnTo>
                    <a:pt x="21225" y="565"/>
                  </a:lnTo>
                  <a:lnTo>
                    <a:pt x="20581" y="383"/>
                  </a:lnTo>
                  <a:lnTo>
                    <a:pt x="19916" y="242"/>
                  </a:lnTo>
                  <a:lnTo>
                    <a:pt x="19252" y="122"/>
                  </a:lnTo>
                  <a:lnTo>
                    <a:pt x="18587" y="41"/>
                  </a:lnTo>
                  <a:lnTo>
                    <a:pt x="17903" y="1"/>
                  </a:lnTo>
                  <a:close/>
                </a:path>
              </a:pathLst>
            </a:custGeom>
            <a:solidFill>
              <a:srgbClr val="CE2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12040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"/>
          <p:cNvSpPr txBox="1">
            <a:spLocks noGrp="1"/>
          </p:cNvSpPr>
          <p:nvPr>
            <p:ph type="title"/>
          </p:nvPr>
        </p:nvSpPr>
        <p:spPr>
          <a:xfrm>
            <a:off x="1857713" y="1009583"/>
            <a:ext cx="5428500" cy="4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tx1">
                    <a:lumMod val="75000"/>
                  </a:schemeClr>
                </a:solidFill>
              </a:rPr>
              <a:t>CỦNG CỐ</a:t>
            </a:r>
            <a:endParaRPr sz="28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2649E1-E1AC-403D-AC99-76090E7DC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71" y="1578543"/>
            <a:ext cx="5832364" cy="24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0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"/>
          <p:cNvSpPr txBox="1"/>
          <p:nvPr/>
        </p:nvSpPr>
        <p:spPr>
          <a:xfrm>
            <a:off x="-25" y="4725619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60" name="Google Shape;260;p22"/>
          <p:cNvSpPr txBox="1"/>
          <p:nvPr/>
        </p:nvSpPr>
        <p:spPr>
          <a:xfrm>
            <a:off x="665350" y="572775"/>
            <a:ext cx="7810800" cy="39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 b="1" i="1" dirty="0">
              <a:solidFill>
                <a:srgbClr val="FFFFFF"/>
              </a:solidFill>
              <a:highlight>
                <a:srgbClr val="CE2F1C"/>
              </a:highlight>
              <a:latin typeface="Old Standard TT" panose="020B0604020202020204" charset="0"/>
              <a:ea typeface="Droid Serif"/>
              <a:cs typeface="Droid Serif"/>
              <a:sym typeface="Droid Serif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3696" y="572775"/>
            <a:ext cx="5113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Old Standard TT" panose="020B0604020202020204" charset="0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87281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hristmas 2015 special template">
  <a:themeElements>
    <a:clrScheme name="Custom 347">
      <a:dk1>
        <a:srgbClr val="134F5C"/>
      </a:dk1>
      <a:lt1>
        <a:srgbClr val="FFFFFF"/>
      </a:lt1>
      <a:dk2>
        <a:srgbClr val="6B7F83"/>
      </a:dk2>
      <a:lt2>
        <a:srgbClr val="F3F1EA"/>
      </a:lt2>
      <a:accent1>
        <a:srgbClr val="CE2F1C"/>
      </a:accent1>
      <a:accent2>
        <a:srgbClr val="F56737"/>
      </a:accent2>
      <a:accent3>
        <a:srgbClr val="B5975B"/>
      </a:accent3>
      <a:accent4>
        <a:srgbClr val="5E9B54"/>
      </a:accent4>
      <a:accent5>
        <a:srgbClr val="187767"/>
      </a:accent5>
      <a:accent6>
        <a:srgbClr val="79C6CC"/>
      </a:accent6>
      <a:hlink>
        <a:srgbClr val="3DA5C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115</Words>
  <Application>Microsoft Office PowerPoint</Application>
  <PresentationFormat>On-screen Show (16:9)</PresentationFormat>
  <Paragraphs>18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Droid Serif</vt:lpstr>
      <vt:lpstr>Calibri</vt:lpstr>
      <vt:lpstr>字魂58号-创中黑</vt:lpstr>
      <vt:lpstr>Arial</vt:lpstr>
      <vt:lpstr>Times New Roman</vt:lpstr>
      <vt:lpstr>Old Standard TT</vt:lpstr>
      <vt:lpstr>Christmas 2015 special template</vt:lpstr>
      <vt:lpstr>PowerPoint Presentation</vt:lpstr>
      <vt:lpstr>KHỞI ĐỘNG</vt:lpstr>
      <vt:lpstr>Thể hiện cảm xúc bản thân</vt:lpstr>
      <vt:lpstr>PowerPoint Presentation</vt:lpstr>
      <vt:lpstr>PowerPoint Presentation</vt:lpstr>
      <vt:lpstr>PowerPoint Presentation</vt:lpstr>
      <vt:lpstr>CỦNG CỐ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Đạo đức</dc:title>
  <dc:creator>Hạnh Ngân</dc:creator>
  <cp:lastModifiedBy>Admin</cp:lastModifiedBy>
  <cp:revision>10</cp:revision>
  <dcterms:modified xsi:type="dcterms:W3CDTF">2023-03-15T11:00:52Z</dcterms:modified>
</cp:coreProperties>
</file>