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5" r:id="rId2"/>
    <p:sldId id="307" r:id="rId3"/>
    <p:sldId id="304" r:id="rId4"/>
    <p:sldId id="313" r:id="rId5"/>
    <p:sldId id="272" r:id="rId6"/>
    <p:sldId id="299" r:id="rId7"/>
    <p:sldId id="300" r:id="rId8"/>
    <p:sldId id="310" r:id="rId9"/>
    <p:sldId id="309" r:id="rId10"/>
    <p:sldId id="312" r:id="rId11"/>
    <p:sldId id="284" r:id="rId12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FFB4"/>
    <a:srgbClr val="2E7E38"/>
    <a:srgbClr val="FFE305"/>
    <a:srgbClr val="FFDE05"/>
    <a:srgbClr val="FEEF05"/>
    <a:srgbClr val="FFF473"/>
    <a:srgbClr val="FFEE03"/>
    <a:srgbClr val="6FA068"/>
    <a:srgbClr val="119EBC"/>
    <a:srgbClr val="A9D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8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290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573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370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51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686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292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790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2472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27909" y="-24765"/>
            <a:ext cx="9595031" cy="440831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142310" y="1192677"/>
            <a:ext cx="7952344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Chào</a:t>
            </a:r>
            <a:r>
              <a:rPr kumimoji="0" lang="en-US" altLang="zh-CN" sz="6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mừng</a:t>
            </a:r>
            <a:r>
              <a:rPr kumimoji="0" lang="en-US" altLang="zh-CN" sz="6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6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em</a:t>
            </a:r>
            <a:r>
              <a:rPr kumimoji="0" lang="en-US" altLang="zh-CN" sz="6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đến</a:t>
            </a:r>
            <a:r>
              <a:rPr kumimoji="0" lang="en-US" altLang="zh-CN" sz="6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với</a:t>
            </a:r>
            <a:r>
              <a:rPr kumimoji="0" lang="en-US" altLang="zh-CN" sz="6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tiết</a:t>
            </a:r>
            <a:r>
              <a:rPr kumimoji="0" lang="en-US" altLang="zh-CN" sz="6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học</a:t>
            </a:r>
            <a:r>
              <a:rPr kumimoji="0" lang="en-US" altLang="zh-CN" sz="6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môn</a:t>
            </a:r>
            <a:r>
              <a:rPr kumimoji="0" lang="en-US" altLang="zh-CN" sz="6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Đạo</a:t>
            </a:r>
            <a:r>
              <a:rPr kumimoji="0" lang="en-US" altLang="zh-CN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đức</a:t>
            </a:r>
            <a:endParaRPr kumimoji="0" lang="en-US" altLang="zh-CN" sz="6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胖娃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54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3442"/>
            <a:ext cx="4771390" cy="4935920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6195695" y="1006397"/>
            <a:ext cx="4879975" cy="0"/>
          </a:xfrm>
          <a:prstGeom prst="line">
            <a:avLst/>
          </a:prstGeom>
          <a:ln>
            <a:solidFill>
              <a:srgbClr val="2E7E38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771390" y="3219474"/>
            <a:ext cx="7169732" cy="14219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Trao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endParaRPr lang="en-US" sz="36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5327" y="650848"/>
            <a:ext cx="11208662" cy="1462088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nay</a:t>
            </a:r>
            <a:endParaRPr lang="en-US" sz="3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8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64180" y="-24765"/>
            <a:ext cx="7858760" cy="36106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360000">
            <a:off x="3716489" y="1476583"/>
            <a:ext cx="6848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9000" dirty="0" err="1" smtClean="0">
                <a:solidFill>
                  <a:srgbClr val="4984BA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Cảm</a:t>
            </a:r>
            <a:r>
              <a:rPr lang="en-US" altLang="zh-CN" sz="9000" dirty="0" smtClean="0">
                <a:solidFill>
                  <a:srgbClr val="4984BA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9000" dirty="0" err="1" smtClean="0">
                <a:solidFill>
                  <a:srgbClr val="4984BA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ơn</a:t>
            </a:r>
            <a:endParaRPr lang="en-US" altLang="zh-CN" sz="9000" b="1" spc="180" dirty="0">
              <a:solidFill>
                <a:srgbClr val="6FA068"/>
              </a:solidFill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805" y="2009515"/>
            <a:ext cx="4771390" cy="493592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7172325" y="708025"/>
            <a:ext cx="2858135" cy="2984500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5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锐字工房洪荒之光中黑简1.0" panose="02010600030101010101" charset="-122"/>
                  <a:ea typeface="锐字工房洪荒之光中黑简1.0" panose="02010600030101010101" charset="-122"/>
                  <a:cs typeface="+mn-cs"/>
                </a:rPr>
                <a:t>1</a:t>
              </a:r>
              <a:endPara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锐字工房洪荒之光中黑简1.0" panose="02010600030101010101" charset="-122"/>
                <a:ea typeface="锐字工房洪荒之光中黑简1.0" panose="02010600030101010101" charset="-122"/>
                <a:cs typeface="+mn-cs"/>
              </a:endParaRPr>
            </a:p>
          </p:txBody>
        </p:sp>
      </p:grpSp>
      <p:sp>
        <p:nvSpPr>
          <p:cNvPr id="7" name="云形 8"/>
          <p:cNvSpPr/>
          <p:nvPr/>
        </p:nvSpPr>
        <p:spPr>
          <a:xfrm>
            <a:off x="1896036" y="833719"/>
            <a:ext cx="5893950" cy="2095551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A0D4E1">
                <a:alpha val="6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9"/>
          <p:cNvSpPr txBox="1"/>
          <p:nvPr/>
        </p:nvSpPr>
        <p:spPr>
          <a:xfrm>
            <a:off x="2444695" y="1219774"/>
            <a:ext cx="4838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err="1" smtClean="0">
                <a:solidFill>
                  <a:srgbClr val="2E7E38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Khởi</a:t>
            </a:r>
            <a:r>
              <a:rPr lang="en-US" altLang="zh-CN" sz="8000" b="1" dirty="0" smtClean="0">
                <a:solidFill>
                  <a:srgbClr val="2E7E38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8000" b="1" dirty="0" err="1" smtClean="0">
                <a:solidFill>
                  <a:srgbClr val="2E7E38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động</a:t>
            </a:r>
            <a:endParaRPr lang="zh-CN" altLang="en-US" sz="8000" b="1" spc="300" dirty="0">
              <a:solidFill>
                <a:srgbClr val="2E7E38"/>
              </a:solidFill>
              <a:uFillTx/>
              <a:latin typeface="Times New Roman" panose="02020603050405020304" pitchFamily="18" charset="0"/>
              <a:ea typeface="字体管家天蝎座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67554" y="3355127"/>
            <a:ext cx="8818440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nét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tỏ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vẻ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hạnh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phúc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,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vui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vẻ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3932198" y="4381791"/>
            <a:ext cx="7715574" cy="572593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97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23406" y="-116206"/>
            <a:ext cx="10162903" cy="42822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116163" y="2172619"/>
            <a:ext cx="8595380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 10: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Thể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hiện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cảm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xúc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cá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nhân</a:t>
            </a:r>
            <a:endParaRPr kumimoji="0" lang="en-US" altLang="zh-CN" sz="4400" b="1" i="0" u="none" strike="noStrike" kern="1200" cap="none" spc="0" normalizeH="0" baseline="0" noProof="0" dirty="0" smtClean="0">
              <a:ln>
                <a:noFill/>
              </a:ln>
              <a:solidFill>
                <a:srgbClr val="2E7E38"/>
              </a:solidFill>
              <a:effectLst/>
              <a:uLnTx/>
              <a:uFillTx/>
              <a:latin typeface="Times New Roman" panose="02020603050405020304" pitchFamily="18" charset="0"/>
              <a:ea typeface="方正胖娃简体" panose="03000509000000000000" pitchFamily="65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dirty="0" smtClean="0">
                <a:solidFill>
                  <a:srgbClr val="2E7E38"/>
                </a:solidFill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4400" b="1" dirty="0" err="1" smtClean="0">
                <a:solidFill>
                  <a:srgbClr val="2E7E38"/>
                </a:solidFill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tiết</a:t>
            </a:r>
            <a:r>
              <a:rPr lang="en-US" altLang="zh-CN" sz="4400" b="1" dirty="0" smtClean="0">
                <a:solidFill>
                  <a:srgbClr val="2E7E38"/>
                </a:solidFill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 2)</a:t>
            </a:r>
            <a:endParaRPr kumimoji="0" lang="zh-CN" altLang="en-US" sz="1600" b="1" i="0" u="none" strike="noStrike" kern="1200" cap="none" spc="180" normalizeH="0" baseline="0" noProof="0" dirty="0">
              <a:ln>
                <a:noFill/>
              </a:ln>
              <a:solidFill>
                <a:srgbClr val="6FA068"/>
              </a:solidFill>
              <a:effectLst/>
              <a:uLnTx/>
              <a:uFillTx/>
              <a:latin typeface="Times New Roman" panose="02020603050405020304" pitchFamily="18" charset="0"/>
              <a:ea typeface="方正胖娃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50463" y="1538599"/>
            <a:ext cx="5682641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Đạo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đức</a:t>
            </a:r>
            <a:endParaRPr kumimoji="0" lang="en-US" altLang="zh-CN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胖娃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95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805" y="1998630"/>
            <a:ext cx="4771390" cy="4935920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6195695" y="1006397"/>
            <a:ext cx="4879975" cy="0"/>
          </a:xfrm>
          <a:prstGeom prst="line">
            <a:avLst/>
          </a:prstGeom>
          <a:ln>
            <a:solidFill>
              <a:srgbClr val="2E7E38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云形 8"/>
          <p:cNvSpPr/>
          <p:nvPr/>
        </p:nvSpPr>
        <p:spPr>
          <a:xfrm>
            <a:off x="0" y="598587"/>
            <a:ext cx="11874137" cy="5998156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A0D4E1">
                <a:alpha val="6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dirty="0" smtClean="0">
              <a:solidFill>
                <a:schemeClr val="tx1"/>
              </a:solidFill>
              <a:latin typeface="+mj-lt"/>
            </a:endParaRPr>
          </a:p>
          <a:p>
            <a:endParaRPr lang="en-US" sz="4000" dirty="0">
              <a:solidFill>
                <a:schemeClr val="tx1"/>
              </a:solidFill>
              <a:latin typeface="+mj-lt"/>
            </a:endParaRPr>
          </a:p>
          <a:p>
            <a:endParaRPr lang="en-US" sz="4000" dirty="0" smtClean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vi-VN" sz="3600" dirty="0" smtClean="0">
                <a:solidFill>
                  <a:schemeClr val="tx1"/>
                </a:solidFill>
                <a:latin typeface="+mj-lt"/>
              </a:rPr>
              <a:t>- </a:t>
            </a:r>
            <a:r>
              <a:rPr lang="vi-VN" sz="3600" dirty="0">
                <a:solidFill>
                  <a:schemeClr val="tx1"/>
                </a:solidFill>
                <a:latin typeface="+mj-lt"/>
              </a:rPr>
              <a:t>Phân biệt được cảm xúc tích cực và cảm xúc tiêu cực. Nêu được ảnh hưởng của cảm xúc tích cực đối với bản thân và mọi người xung quanh.</a:t>
            </a:r>
            <a:endParaRPr lang="vi-VN" sz="66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vi-VN" sz="3600" dirty="0">
                <a:solidFill>
                  <a:schemeClr val="tx1"/>
                </a:solidFill>
                <a:latin typeface="+mj-lt"/>
              </a:rPr>
              <a:t>- Hình thành, vận dụng được cảm xúc tích cực vào trong cuộc sống thực tiễn.</a:t>
            </a:r>
            <a:endParaRPr lang="vi-VN" sz="6600" dirty="0">
              <a:solidFill>
                <a:schemeClr val="tx1"/>
              </a:solidFill>
              <a:latin typeface="+mj-lt"/>
            </a:endParaRPr>
          </a:p>
          <a:p>
            <a:r>
              <a:rPr lang="vi-VN" sz="4000" dirty="0">
                <a:solidFill>
                  <a:schemeClr val="tx1"/>
                </a:solidFill>
              </a:rPr>
              <a:t/>
            </a:r>
            <a:br>
              <a:rPr lang="vi-VN" sz="4000" dirty="0">
                <a:solidFill>
                  <a:schemeClr val="tx1"/>
                </a:solidFill>
              </a:rPr>
            </a:b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48554" y="796357"/>
            <a:ext cx="77770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8000" b="1" i="0" u="none" strike="noStrike" kern="1200" cap="none" spc="0" normalizeH="0" noProof="0" dirty="0" smtClean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8000" b="1" i="0" u="none" strike="noStrike" kern="1200" cap="none" spc="0" normalizeH="0" noProof="0" dirty="0" err="1" smtClean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cầu</a:t>
            </a:r>
            <a:r>
              <a:rPr kumimoji="0" lang="en-US" altLang="zh-CN" sz="8000" b="1" i="0" u="none" strike="noStrike" kern="1200" cap="none" spc="0" normalizeH="0" noProof="0" dirty="0" smtClean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8000" b="1" i="0" u="none" strike="noStrike" kern="1200" cap="none" spc="0" normalizeH="0" noProof="0" dirty="0" err="1" smtClean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cần</a:t>
            </a:r>
            <a:r>
              <a:rPr kumimoji="0" lang="en-US" altLang="zh-CN" sz="8000" b="1" i="0" u="none" strike="noStrike" kern="1200" cap="none" spc="0" normalizeH="0" noProof="0" dirty="0" smtClean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8000" b="1" i="0" u="none" strike="noStrike" kern="1200" cap="none" spc="0" normalizeH="0" noProof="0" dirty="0" err="1" smtClean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đạt</a:t>
            </a:r>
            <a:endParaRPr kumimoji="0" lang="zh-CN" altLang="en-US" sz="8000" b="1" i="0" u="none" strike="noStrike" kern="1200" cap="none" spc="300" normalizeH="0" baseline="0" noProof="0" dirty="0">
              <a:ln>
                <a:noFill/>
              </a:ln>
              <a:solidFill>
                <a:srgbClr val="2E7E38"/>
              </a:solidFill>
              <a:effectLst/>
              <a:uLnTx/>
              <a:uFillTx/>
              <a:latin typeface="Times New Roman" panose="02020603050405020304" pitchFamily="18" charset="0"/>
              <a:ea typeface="字体管家天蝎座" panose="0002060004010101010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12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805" y="1998630"/>
            <a:ext cx="4771390" cy="4935920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6195695" y="1006397"/>
            <a:ext cx="4879975" cy="0"/>
          </a:xfrm>
          <a:prstGeom prst="line">
            <a:avLst/>
          </a:prstGeom>
          <a:ln>
            <a:solidFill>
              <a:srgbClr val="2E7E38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7172325" y="708025"/>
            <a:ext cx="2858135" cy="2984500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5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dirty="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2</a:t>
              </a:r>
              <a:endParaRPr lang="en-US" altLang="zh-CN" sz="8000" dirty="0">
                <a:latin typeface="锐字工房洪荒之光中黑简1.0" panose="02010600030101010101" charset="-122"/>
                <a:ea typeface="锐字工房洪荒之光中黑简1.0" panose="02010600030101010101" charset="-122"/>
              </a:endParaRPr>
            </a:p>
          </p:txBody>
        </p:sp>
      </p:grpSp>
      <p:sp>
        <p:nvSpPr>
          <p:cNvPr id="8" name="云形 8"/>
          <p:cNvSpPr/>
          <p:nvPr/>
        </p:nvSpPr>
        <p:spPr>
          <a:xfrm>
            <a:off x="1896036" y="833719"/>
            <a:ext cx="5893950" cy="2802972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A0D4E1">
                <a:alpha val="6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333625" y="1386398"/>
            <a:ext cx="4838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err="1" smtClean="0">
                <a:solidFill>
                  <a:srgbClr val="2E7E38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Luyện</a:t>
            </a:r>
            <a:r>
              <a:rPr lang="en-US" altLang="zh-CN" sz="8000" b="1" dirty="0" smtClean="0">
                <a:solidFill>
                  <a:srgbClr val="2E7E38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8000" b="1" dirty="0" err="1" smtClean="0">
                <a:solidFill>
                  <a:srgbClr val="2E7E38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tập</a:t>
            </a:r>
            <a:endParaRPr lang="zh-CN" altLang="en-US" sz="8000" b="1" spc="300" dirty="0">
              <a:solidFill>
                <a:srgbClr val="2E7E38"/>
              </a:solidFill>
              <a:uFillTx/>
              <a:latin typeface="Times New Roman" panose="02020603050405020304" pitchFamily="18" charset="0"/>
              <a:ea typeface="字体管家天蝎座" panose="0002060004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01" y="995082"/>
            <a:ext cx="4829763" cy="29100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714" y="839825"/>
            <a:ext cx="4433969" cy="28785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82" y="3718355"/>
            <a:ext cx="4807882" cy="28452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433" y="3915028"/>
            <a:ext cx="4468250" cy="265846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83964" y="3321899"/>
            <a:ext cx="1788459" cy="396456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03179" y="6116211"/>
            <a:ext cx="1788459" cy="396456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97099" y="3307902"/>
            <a:ext cx="1788459" cy="396456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59390" y="6177039"/>
            <a:ext cx="1788459" cy="396456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7565" y="1"/>
            <a:ext cx="11570317" cy="1153118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0701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945" y="0"/>
            <a:ext cx="11208662" cy="1462088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en-US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81" y="1744751"/>
            <a:ext cx="5093666" cy="46694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967" y="1744751"/>
            <a:ext cx="5192267" cy="450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198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945" y="0"/>
            <a:ext cx="11208662" cy="1462088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en-US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81" y="1744751"/>
            <a:ext cx="5093666" cy="46694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99094" y="2446746"/>
            <a:ext cx="5435348" cy="18231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2021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945" y="0"/>
            <a:ext cx="11208662" cy="1462088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en-US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20" y="1462088"/>
            <a:ext cx="5192267" cy="45081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75295" y="1672018"/>
            <a:ext cx="5477435" cy="36379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món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Nô-en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nhảy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“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món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!”.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9501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B6E28A7D-AA35-4002-98CA-51A574429D4C"/>
  <p:tag name="ISPRING_SCORM_RATE_SLIDES" val="1"/>
  <p:tag name="ISPRING_SCORM_PASSING_SCORE" val="100.0000000000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IwRaEl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CMEWhJCf5wTAkDAAC1CgAAJwAAAHVuaXZlcnNhbC9mbGFzaF9wdWJsaXNoaW5nX3NldHRpbmdzLnhtbNVW3VIaMRS+5yky6XgpixarZRacjsDUUYER2uqVEzYHNmM22W6yIF71afpgfZKebARhtM6qdablBnJ+vvOdnxwSHt4kkswgM0KrJt2p1igBFWku1LRJv4y62weUGMsUZ1IraFKlKTlsVcI0H0th4iFYi6aGIIwyjdQ2aWxt2giC+XxeFSbNnFbL3CK+qUY6CdIMDCgLWZBKtsAvu0jB0FalQkjoRWea5xKI4EhBCceOya5kJqaBNxuz6Hqa6VzxIy11RrLpuEnf1YrP0sZDtUUCyiVnWih0YttgnAvHh8mhuAUSg5jGSHy/TslccBs36W7doaB18BClwPY5MIdypDEZZe/gE7CMM8v80cezcGPNUuBFfKFYIqIRaojLv0nbo6vPl4PO+elx7+Rq1O+fjo4HnkThE2zihMFmoBAJ6TyLYBUnZNayKEbe6DNh0kAYrIuWZhOtNsi5MxlribUvvHAekjHwHktgrRvDa6G6aLlDyQQTkYsm/ZQJJikRlkkRrZxNPjZW2KL/3XVLglg4Z0DOhvQ+vK9OFLPMwDqtpca4mketbzqXnCx0TqS4BmI1wfzzBH/FQNabQyaZTgopjo8lRgqMOBMwB35Y1PQO8E+BLjFEkqMnTm4qwfoI33NxS8Yw0RniApvhjKNcGI9ffRZwyoy5B2VLjlvD0+N25+q41+5cbLkEGZ8xFT0THBsOSWrfAp9h7kpjCCk1VnMNAisTsdxA0R8ueGFWJs3SsWM2K5ruGlmAYrsF8vGYqIhwNIXKoSxgxBTRSi4Ii/AKGTdCM6FzgxI/LB7avIigdyVCFVSneIMwWMYhK4NW29l9X9/7sH/wsVENfv34uf2k091aGUjmovm9cvTkYlktl4d3LgzcLnh8Ndgs/zc3w+C887VMXXudi1GpbnaGpeD6Zaz6J2Wszv0qG6ytsVIUcA9N/dLDTSRFIizwvzliLxiTV/2D+Bl7mzF5w5xfczX+m5T9afUY2Xh9hMGjzyOnSYQSCRbCbcTVm6q1V6/he+ZRVaWCaJtPzVblN1BLAwQUAAIACACMEWhJIqekOpUCAABTCgAAIQAAAHVuaXZlcnNhbC9mbGFzaF9za2luX3NldHRpbmdzLnhtbJVWTY/aMBC991cgeid7qLSt5EXqslRaiXZRd7V3JxkSC8eO7AmUf187sYkDCQlESHjmPc+H3zgQvWdi+WU2I4nkUr0DIhOZthZvm7H0aR5XiFIsEikQBC6EVAXl8+XXX/WHRDVyjCUPoKZydjSBNsxD/ZlCcTFuExJZlFScNjKTi5gm+0zJSqSjqeWnEhRnYm8D/HhcrR+HkJxpfEUoOjmtv9tnGqVUoDWko5WcWZzGwKdVf8FpQ92u/oJ2YJrhhAxLmkG3yWN4YXa/m4DwD0dLKDk9gbprc1lW5T0aKZXMbEPvCuI5XNLUjJ8hvDzYZ5RgC7KBRkO49nx7sU8Acj/DuSd2XJXkW9vXiwvBHnrMYYmqAhL5VePTuTy+VWjmA5Y7yrUBhKYWtDVJb2ml/TZdW4v7C0cm0gDkDC3iU/KqgFWTbwDs2lv8avVcXxVhfmdbkKCCgzMGGbbGFvnHtPUKGRhb5DtnKbwJfrqCX3oajj/iZ+oO83b3jRcENcvU1+aX3m1Dbezk6iC2M3hMIVNYapvPByvAHhuJaluTU3SVFBH0wDKKTIrfFhef6mo0iS4cTmr9wiLIkEOf3uoczS0dHli97srRebt6bN4KbXHNeobmEn+aU0Sa5IV5K+n5zPHMlJjGzKN+hr0mDRzUq9jJiZyCqj2oDyn51ChCIoTYurIhsGxGawhOoqAFJOpvMnGb9HVfVEUMam0OjYFXTdfW4HKW5dx88ZPBEdIuYcDZMDE32wnKzqIMDE4BQFWSe8k2i8ZTVBwZhwP4yQ8MdcFDlRFtJDqktp+4gR2GenOWSYJ0F0UrlBDXdfQQPk1esnvlhI4Jmkca67qyztiP3cr+MrPaC0GNwWmps7XxX/fQGO2fyf9QSwMEFAACAAgAjBFoSXjWJgneAgAAxgkAACYAAAB1bml2ZXJzYWwvaHRtbF9wdWJsaXNoaW5nX3NldHRpbmdzLnhtbM1WwU4bMRC95yssVxzJAqWFRpugigSBoCQiaQsnNFk7WQuvvbW9CeHUr+mH9Us6XpOQCBotCKrmkux45s17M+PZxAe3mSQTbqzQqkm361uUcJVoJtS4Sb8Ojjb3KbEOFAOpFW9SpSk5aNXivBhKYdM+dw5dLUEYZRu5a9LUubwRRdPptC5sbvyploVDfFtPdBblhluuHDdRLmGGX26Wc0tbtRohcTB90ayQnAiGFJTw7EAeu0zSKHgNIbkZG10odqilNsSMh036bqv8zH0CUltkXHlttoVGb3YNYEx4OiD74o6TlItxirz3dimZCubSJt3Z9SjoHT1GKbGDBPAohxq1KHcPn3EHDByEx5DP8Vtn54ZgYjMFmUgGeEK8/CZtD66Pr3qdi7OT89PrQbd7NjjpBRJlTLSKE0eriWIkpAuT8EWeGJyDJEXeGDMCaXkcLZvmbiOtVsj5ZzLUEktfRlEyQqZy1qSfjQBJiXAgRbI4dWDG3B0JiRp87HZ9pBx9AAx6kxSM5cuJ5ifWVzFpfdeFZGSmCyLFDSdOE1RUZPgr5WS53GRkdFZaJVhHrBSMk4ngU84OyirdA/4t0RWmyAqMxFHMJXchw49C3JEhH2mDuBwmOLRoFzbg158FnIO1D6Aw57jRPztpd65Pztudyw0vENgEVPJMcGwhz3L3FviA2pXGFFJqrOYSBFYmgcLysj9MsNKtiszKuVOYlE33jSxBsd0C+QRMPEhwtIQqeFXABBTRSs4IJHgprB+hidCFRUsYlgBtX0QwhBKhSqpjXFCYzDBuqqBtbe+83/3wcW//U6Me/f75a3Nt0P2i6Enw2cKmOFy7Khbr4vGdiyN/Q5++7M4U/+qu9y4636pU6rxzOajUn06/Ely3ilf3tIrXRVhOvaXFVIkCbpZxWGO4W6TIhOPsNYfmBY1fv+XDWLxS499Qxdrx/X9FhKfFS33lLR5HT/7NqKF99b9Xq/YHUEsDBBQAAgAIAIwRaEmyb2zyhQEAADAGAAAfAAAAdW5pdmVyc2FsL2h0bWxfc2tpbl9zZXR0aW5ncy5qc42UPW/DIBCG9/wKi65VlKFS2q5NKkXKUKnZqg7YvjhWgEOA3bhR/nsN+bIJNIbFvH783h3W3X6UtItkJHlN9u7ZnT/6Z6eB1daUaXjsv2D2hVGVr3OrE83KHFYlB1YKIB5Snz+9yIcrETImwpmmzae11R0/goH8iAxYqICmA1od0H4C2i4U+LdX2amqY0Wde04rY1CMMxQGhBkLVJw6hjy8u9Ut0IOxBnUHXdMMeqYTt2Lk1fGWy5BLKpolFjhOabYtFFYij8XfNBJU+8O3J7uX6dt82gVYqc3CAPcDz5/tjpNSgdaQx7K8wIymwP4tyEN7xrcFeXRd6tLE05C0gJtbCmGi9RrKGdiZWHqS0QbUECuUlRzwA6XCwt7IEMszypDmpSiO3Gxid5CzyVrbmOG10KeZ3aTXQui10CbQkTw2OAZ0vQk2rvaiLkM9z0KiCInxWeWL9UXs5WP8QWLPXwmhxtBsw9v50M5Ge+eg22dQC7FGK3CqtqBWiKyt6Pte7n7w0eEPUEsDBBQAAgAIAJauh0ka2uo7qgAAAB8BAAAaAAAAdW5pdmVyc2FsL2kxOG5fcHJlc2V0cy54bWydjzEPwiAQhXd+BbldsFvTAN1M3Bx0NhVRSejRcNT684XUGGeHS+5d3vdeTvWvMfCnS+QjamjEFrhDG68e7xpOx92mBU55wOsQIjoNGIH3hinftHhIjlwmXiKQNDxynjopl2URnqZUEiiGOZdgEjaOsswYUVZSTisKK9v5v+jPDQxjnKvL7EPeoyl7UauFU7IaKnN2KDzeIshqUPLrrsrOlEtFEUr+PGbYG1BLAwQUAAIACACWrodJlBOzImkAAABuAAAAHAAAAHVuaXZlcnNhbC9sb2NhbF9zZXR0aW5ncy54bWwNzDEOgzAMQNGdU1jeKe3WgcDGVpbSA1jERZEcG5GA4PZk+8PTb/szChy8pWDq8PV4IrDO5oMuDn/TUL8RUib1JKbsUA2h76pWbCb5cs4FJliFLt4mjiUyjxSLHHYRqOFTXv/AHpuuugFQSwMEFAACAAgAdrjDRM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lq6HSX3cB5dZAgAAPQcAACkAAAB1bml2ZXJzYWwvc2tpbl9jdXN0b21pemF0aW9uX3NldHRpbmdzLnhtbJVVXW/bIBR9369A+QGNMfhLSiPZBk+R+jBpq/ZMbJpZdcAC0rUTP36QzEmduU3i+wT3nHu5h+vLQj+3otxpI7ftH2ZaKb5zY1qx0csvACxq2Un1TXHNzX5jvAUE2/L72aMwrel4MwPaMNEw1dzPnlin+exAGUigdY71zhgp7mopDBfmTki1Zd0MvLBu50JV+282v0yUL1zdQHtiNT9PFlwkjJJMw2u57Zl4e5Abebdm9fNGyZ1orjnZr7eeq64Vz0dwlpQ0mcR2rTYrw7cTx6KptytYvbszzZsL9Rw5HVvz7hoFzhjnaT5R4Iz50urWXDxgzzZ8SumP0MJFnrqY0NsnHMNfzRGNQm/T6I69cXXDiWS/629slV7JjZf1hiwDo5Oscb/zEU4Cb59zfEk+04UcI4Uw8TbgFvN3Y2I/Sebno+QQ6GcrGvl7JZ7kP+IwQkrv1csAHGQBaZKnJHUrXOAQJJiGNAWERqXzZYhkqHQ+EsJyMT8LcYireO3GxnTUxXzk/Z+wEporsxINf12iMfq9a1zBV+WUdzi9jLE3O2S1e6kwwDBKImrDHCEUgzIikAQ2SbIkh4AGOAqQLVLfeABGEcxiC5MwQm5VZbGLgmkWA5xgHBIb0tCxQZ4XJCxtgjIIc5eNpllpq6pIggBACBEmNopRVQTAoZGLkaPUC4gIKlBs8yKHKQJVWRUVtpTQuIxAGtI4CCwuChQEJ3FP1b2X67R7dTmDnBcCTl7BpPfUbePmWtQ7pRz4B9+6BjccrJnmK9fH1ePDw6FxHcS/hANCu01X8Ycv5F9QSwMEFAACAAgAlq6HSUbB4VDjCQAAXxcAABcAAAB1bml2ZXJzYWwvdW5pdmVyc2FsLnBuZ+2Y+VdT1xbHL8aCA1NfXQ5MkdoW+roqapQhDAEniiiwrD7L7EQAIzJcQ0iABEsrjlCWtRZTE7BatCREDQTCkOiiGN8jEBBMJAnE94IJcElCDAnCzU1efG3X+7V/AD/cddbe5/M9+6y9zrlnn3MxKSHWbZXXKgAA3OK+2H0QAFB7AGAZa4Wzw7Opc228o3ECD8buBJoHfKYcxvLsmAMxAPCwZrX12HsOe2XBF8kgALj3vPucRPn3TgLA2rm43TGHSjJ0Y1uLUrO8zx875fXDdx8/+GbN9kNJg0MnV97Pydn2wCn48f6UjgeoVWs9ix2dy+3kyDIruir20RenRUawHCN7xpc8PB23F8v5iJ7YzDMvmqGmbAkjPbJ8cU4ewCxbBgCzQ6mYAXE4Zn4GMjRMLpi0xmtOAOBHr6NJO/wuZQjKNpCWA0AJC+/uMMe7yB+QHBMumWnWNpAT0+UrHAO8TJfsSmREXPR+p+sUahq63geA+t1XHNznxx3anPc3AUD05fWO7pTfHILBD/cCQMXarY7gLRfeoXuW0CV0CV1Cl9AldAldQpfQJXQJXUKX0L+G1q6OLLXMpMiL59687msKSGRYm3COG9507+V1MgaOZuPolLckOLvVANkgjtAm4iHFdYglr5PfL6Uyyy2jOB6bOqWjTGdPBAueHoCRueHE7KAA4PGmtZvW/VjZlwzW1/HQiEWRbz+FSTrARM0aNf10aFhNVV7l67PX34SsL5qO0Dz2YkpYiuNdVGRxIjqcGdJo4nNV8mDcOkyOmGc22vhxixv4VzmFZ4R8Fmjj4mEbGQA+Pj7hDHqGuTSCWJe6XOaYT1IjSkrOOorzvGXqmLCW0MBuA+pp175tlYNlZT4+eIChOBXFiCkewxPupcD9kh7K6wKp7dcBJs22waXp9YjkWSf1Kt8VUoNwf1YGTnL+Q6D+0BXl0e7+yef+ePdf51GKL7sOnqVpgsPGi7mauVDWgAg6/NOGNGnStp5eeTaLWbUhtJqzKBZKxniN1L3jZoJYZAIpw1RCqNwbiK5bzx/ERh9QFJv2W237y7e5/Ad6sUKf0aGTJp318dSo1Ue3Sm19WEmL/cAu0X1m7TzidUNPGp53AWYv9D77Vup0Ss4L9/ter4ku4Xlf0B9xCIEiH8/nf8jiXWrTsXajIFP9HDmotv2UAh2OA14l/KkUp95O0GFQQ9bNsYvpf9NLfU7rKydt4XuG5yuHENKlYq6dAo9+JTRg8m7JivSkSwPIlS6DrP2s0CNyTT9xy408Qc3TmI3sp5ATEPXdeoOyML1D18A/GXjznHaEiWWgdObV+j7j0eudW2UmVxeIV6c47hYFbsG29bmyCQXpLvfAjvNVCKgpsxw74VyLgNWV/9T/wqwlLXiZwIVMwQ2PHWv6s25CpMwQJITITCgP4h6kHRGZv2tGAYGe6lvhzfFtkdvBCr57cGJdZf+ITKGpPoPFnZGkyQhs/5w8esxJNvm9E2bE43PWuVw2wktFiVlhkSEFYh1jsUTG2arlO7PjBTfAytH0ur5glDzFVLiYfzTjfmrlGNV77O4C1tQt3qdINJOIaWD42LzOaRDPqMDK7ZNDEfz2fLroZ7Jr5DjOAM9oCgm3RMaHeWJyPw8UrZjPFdzgXylNVakpt4mbRdbwOh00FgSbQzVljRI1ZAuLRc92XDAO+MruKipEJ9x8uZrqLToMPnBM5soihW0R+77x+jBbp5AKZVN5yQT0U21pO8ffs37ofqtzJTkitNUSsD+Rbb6jpewPG2/kBETKHhsb2K0en5jedrUhD+F2PBwRJZGje/DRN1uba0BIaXzse/nPeMcYuSmE7sjZ77+Egg2hEraaCk/l1bUy9ig5dPVnPwJKRjIUXS7e0tK2Y42uJgTz2DEl1jG8lBoVC63kIId/XFAmgzihAfZntwr7bSNJLbwACNQUSU689FpV06PqoErSSfOBT8NJaTfOoPyqzNMSpZERPpkp2czeQWKB2aUKya+3Ugml2O7PRW2HxZg8MLmqbchJeTVZhHpjnu4v++n87a35YcxW52+Tte4zsqYAGGhxfqBG7FUtHGKdKivQC6KkwWhOz7FACtS+ecw5wp3Qj4qXC2byA+jEI5J7v48eb9p4auOy9nCupjDLfUDkVaxZeX9UgG6RxCCheu5AALvc8yvOZjZs3rE94g4JJb7Zh1Up0gTkZW9Gks6miZ7g3b7mWo4wis/fbquGnuc9Vj/4B0WTE6KQBeU1X7eUZmqlckaCQZEn3Ok8ODOSQvvoqG8L5xxe6rradKYKsZWYw9pVOs4y9rFTCVowe2zOYoSDCQIDka8tYnhdsvSFVScW6fPpdB3M602akzp2j1uJjxQ7fpHxyG8//q7OAClTFMNT5TddJOSKMAFl4sVHFSQMgXY3x/dtEFRfHnmuzfkb9QkZi+5I0mcBIE4wjiVZV+eh5SximDR8h0bFlRK5tm5axiPhAarUBh/q66C67VF0nPWeDWWFv/gy6D6a3bZBnCu3CQb+twzKkz18uJYnOQlalQhxah9lgS4TooYcluhndSazc+IxldY79VwkhLcT0quR64xke1ZgCm1LjmWs6on6Wsn/82T/thV58smo/eVOyi9TPHb2Mpm8jU3jDMMtmdmmV9vsGR5f5dKAATpRXxHhtgdi53Ol9VsI+hptV7VUe9W8aogVr/q0kInXqUy2t6U+jly1iwcxMknauhPdvQXpevUH9D+CeQzdyKSSzY5zKAMxitBlJ6lWo6iEXoSzZIsT3PaCVV3uVu2cgOpP1N+TyQ44NnMnz2MvvA9eVjDuc4XpnaDZSLPUwePdkhjbnPnlDjTzEW3cdWUT59y//esMUEm5WDH5C+cIGQ93uMZyJWkBJqMxTkyMglOdZWY42vm3P357u97qOw3NVNuClmAyFsLWJPtsj4exnl5lKCktomkGCtz8uJoNd/iYdClcK+swzGdIgGCSNFfBGjH0pIWIrltQwOa1m2gL000cG9EzMk+lHU7EdS++OyVb0egqhDdh67+2CkJGG6WuCVAWXCyKKWK3BAEFD9cvxGMv+IkQwYKG3o72UBnfoZ9tM22DbcUdySYDOQ7xF/S+2hW6w7N/H4wC1l2uFd6pnCxUSpLmjNjxHwBg5GKtUGzw9PW4XSM8MqED0W0IbzlQf/DKaU3Q92zU5JzsXxp2pIpmR3DuLQslPvmJADD92zPabO+6zDTkTV+QsYJepZtX0WraPgWAw3+pFumx1sSqnR2+WD3Fj2KZSVb++fjLyRRW//74C5Enp3UUm5WsdJivHt4My5Gak7ZDjjqkMNahFOE1zFab3yV8N8U8PT013Gi85qhvoooxBrHSZCcSzbi/r1lNiL/8usHhBuL2JOxu3nn06/8CUEsDBBQAAgAIAJauh0ltURk7SgAAAGoAAAAbAAAAdW5pdmVyc2FsL3VuaXZlcnNhbC5wbmcueG1ss7GvyM1RKEstKs7Mz7NVMtQzULK34+WyKShKLctMLVeoAIoZ6RlAgJJCJSq3PDOlJMNWycLQGCGWkZqZnlFiq2RmaAAX1AcaCQBQSwECAAAUAAIACACMEWhJWn+5mToEAADhDgAAHQAAAAAAAAABAAAAAAAAAAAAdW5pdmVyc2FsL2NvbW1vbl9tZXNzYWdlcy5sbmdQSwECAAAUAAIACACMEWhJCf5wTAkDAAC1CgAAJwAAAAAAAAABAAAAAAB1BAAAdW5pdmVyc2FsL2ZsYXNoX3B1Ymxpc2hpbmdfc2V0dGluZ3MueG1sUEsBAgAAFAACAAgAjBFoSSKnpDqVAgAAUwoAACEAAAAAAAAAAQAAAAAAwwcAAHVuaXZlcnNhbC9mbGFzaF9za2luX3NldHRpbmdzLnhtbFBLAQIAABQAAgAIAIwRaEl41iYJ3gIAAMYJAAAmAAAAAAAAAAEAAAAAAJcKAAB1bml2ZXJzYWwvaHRtbF9wdWJsaXNoaW5nX3NldHRpbmdzLnhtbFBLAQIAABQAAgAIAIwRaEmyb2zyhQEAADAGAAAfAAAAAAAAAAEAAAAAALkNAAB1bml2ZXJzYWwvaHRtbF9za2luX3NldHRpbmdzLmpzUEsBAgAAFAACAAgAlq6HSRra6juqAAAAHwEAABoAAAAAAAAAAQAAAAAAew8AAHVuaXZlcnNhbC9pMThuX3ByZXNldHMueG1sUEsBAgAAFAACAAgAlq6HSZQTsyJpAAAAbgAAABwAAAAAAAAAAQAAAAAAXRAAAHVuaXZlcnNhbC9sb2NhbF9zZXR0aW5ncy54bWxQSwECAAAUAAIACAB2uMNEzoIJN+wCAACICAAAFAAAAAAAAAABAAAAAAAAEQAAdW5pdmVyc2FsL3BsYXllci54bWxQSwECAAAUAAIACACWrodJfdwHl1kCAAA9BwAAKQAAAAAAAAABAAAAAAAeFAAAdW5pdmVyc2FsL3NraW5fY3VzdG9taXphdGlvbl9zZXR0aW5ncy54bWxQSwECAAAUAAIACACWrodJRsHhUOMJAABfFwAAFwAAAAAAAAAAAAAAAAC+FgAAdW5pdmVyc2FsL3VuaXZlcnNhbC5wbmdQSwECAAAUAAIACACWrodJbVEZO0oAAABqAAAAGwAAAAAAAAABAAAAAADWIAAAdW5pdmVyc2FsL3VuaXZlcnNhbC5wbmcueG1sUEsFBgAAAAALAAsASQMAAFkhAAAAAA=="/>
  <p:tag name="ISPRING_PRESENTATION_TITLE" val="儿童卡通教育说课通用动态PPT课件"/>
  <p:tag name="ISPRING_RESOURCE_PATHS_HASH_PRESENTER" val="c5788521c182d403fec4d4179d2c153b7822c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248</Words>
  <Application>Microsoft Office PowerPoint</Application>
  <PresentationFormat>Widescreen</PresentationFormat>
  <Paragraphs>39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宋体</vt:lpstr>
      <vt:lpstr>Arial</vt:lpstr>
      <vt:lpstr>Calibri</vt:lpstr>
      <vt:lpstr>Calibri Light</vt:lpstr>
      <vt:lpstr>Times New Roman</vt:lpstr>
      <vt:lpstr>字体管家天蝎座</vt:lpstr>
      <vt:lpstr>字体管家棉花糖</vt:lpstr>
      <vt:lpstr>方正胖娃简体</vt:lpstr>
      <vt:lpstr>锐字工房洪荒之光中黑简1.0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Bạn nào thể hiện cảm xúc tích cực, bạn nào thể hiện cảm xúc tiêu cực.</vt:lpstr>
      <vt:lpstr>2. Đóng vai     Em sẽ thể hiện cảm xúc như thế nào trong các tình huống sau :</vt:lpstr>
      <vt:lpstr>2. Đóng vai     Em sẽ thể hiện cảm xúc như thế nào trong các tình huống sau :</vt:lpstr>
      <vt:lpstr>2. Đóng vai     Em sẽ thể hiện cảm xúc như thế nào trong các tình huống sau :</vt:lpstr>
      <vt:lpstr>3. Liên hệ     Chia sẻ cảm xúc của em trong buổi học ngày hôm nay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Admin</cp:lastModifiedBy>
  <cp:revision>64</cp:revision>
  <dcterms:created xsi:type="dcterms:W3CDTF">2015-05-05T08:02:00Z</dcterms:created>
  <dcterms:modified xsi:type="dcterms:W3CDTF">2023-03-12T04:21:16Z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2052-10.1.0.6206</vt:lpwstr>
  </property>
</Properties>
</file>