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6" r:id="rId4"/>
    <p:sldId id="258" r:id="rId5"/>
    <p:sldId id="273" r:id="rId6"/>
    <p:sldId id="260" r:id="rId7"/>
    <p:sldId id="261" r:id="rId8"/>
    <p:sldId id="263" r:id="rId9"/>
    <p:sldId id="274" r:id="rId10"/>
    <p:sldId id="262" r:id="rId11"/>
    <p:sldId id="267" r:id="rId12"/>
    <p:sldId id="269" r:id="rId13"/>
    <p:sldId id="272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221A-7130-4610-B6C2-E76663F9ACF4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3D88-8F79-43E0-87C0-1C6103C9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3D88-8F79-43E0-87C0-1C6103C948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9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8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2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52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7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8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62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5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95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03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0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2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5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73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16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73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07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02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50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0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1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9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4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65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3890587" y="3582150"/>
            <a:ext cx="759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CHỮ 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HOA </a:t>
            </a:r>
            <a:r>
              <a:rPr lang="en-US" altLang="zh-CN" sz="7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509" y="3019133"/>
            <a:ext cx="98473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88" y="3251360"/>
            <a:ext cx="9307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36" y="2696665"/>
            <a:ext cx="1096465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 ý: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24494"/>
              </p:ext>
            </p:extLst>
          </p:nvPr>
        </p:nvGraphicFramePr>
        <p:xfrm>
          <a:off x="853278" y="584100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36" y="1037508"/>
            <a:ext cx="106598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Xuân về, hàng cây bên đường thay áo mới</a:t>
            </a:r>
            <a:r>
              <a:rPr lang="vi-VN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88" y="2665190"/>
            <a:ext cx="9847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ứng dụng, chữ nào được viết hoa?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1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259242" y="309190"/>
            <a:ext cx="7882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Hướng dẫn viết vào vở Tập viết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0" y="1463399"/>
            <a:ext cx="4767695" cy="510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881" t="26511" r="35927" b="25476"/>
          <a:stretch/>
        </p:blipFill>
        <p:spPr>
          <a:xfrm>
            <a:off x="5840167" y="2082517"/>
            <a:ext cx="5152938" cy="29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87235"/>
              </p:ext>
            </p:extLst>
          </p:nvPr>
        </p:nvGraphicFramePr>
        <p:xfrm>
          <a:off x="848670" y="4835872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9" y="5292192"/>
            <a:ext cx="11024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Xuân về, hàng cây bên đường thay áo mới.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29" y="2273120"/>
            <a:ext cx="2154662" cy="215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55086" t="18469" r="12366"/>
          <a:stretch/>
        </p:blipFill>
        <p:spPr>
          <a:xfrm>
            <a:off x="1898071" y="348382"/>
            <a:ext cx="2969479" cy="41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đúng chữ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 vừa và cỡ nhỏ.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9480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về, hàng cây bên đường thay áo mới.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kiên trì và cẩn thận khi viết.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713968" y="281481"/>
            <a:ext cx="4958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325111" y="1223073"/>
            <a:ext cx="514942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hoa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ao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rộng 4 ô li.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 1 nét liền là kết hợp của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nét cơ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ao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gồm: Móc hai đầu trái, thẳng xiên (lượn 2 đầu) và móc hai đầu phải.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8" y="71017"/>
            <a:ext cx="1609634" cy="899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7092705" y="2050473"/>
            <a:ext cx="351290" cy="4322625"/>
            <a:chOff x="1042416" y="804672"/>
            <a:chExt cx="210312" cy="43616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083" y="3377510"/>
            <a:ext cx="117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7568692" y="727679"/>
            <a:ext cx="3330541" cy="460063"/>
            <a:chOff x="5440680" y="1322832"/>
            <a:chExt cx="3017520" cy="1950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380" y="384302"/>
            <a:ext cx="2461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li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5086" t="18469" r="12366"/>
          <a:stretch/>
        </p:blipFill>
        <p:spPr>
          <a:xfrm>
            <a:off x="7443995" y="1187742"/>
            <a:ext cx="3861314" cy="54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269051" y="152997"/>
            <a:ext cx="562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viết chữ hoa 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Arial" pitchFamily="34" charset="0"/>
              </a:rPr>
              <a:t>X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3165" y="983994"/>
            <a:ext cx="8894616" cy="58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29" y="5581999"/>
            <a:ext cx="10467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có nhận xét gì về chữ hoa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 vừa và cỡ nhỏ?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8467552" y="3402203"/>
            <a:ext cx="366020" cy="1792097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096009" y="1717964"/>
            <a:ext cx="404045" cy="3566381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325" y="227485"/>
            <a:ext cx="256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542" y="3527040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1375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833572" y="2656706"/>
            <a:ext cx="1404937" cy="357798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68" y="2168917"/>
            <a:ext cx="27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768172" y="735444"/>
            <a:ext cx="2859246" cy="28919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72" y="3039638"/>
            <a:ext cx="2154662" cy="2154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086" t="18469" r="12366"/>
          <a:stretch/>
        </p:blipFill>
        <p:spPr>
          <a:xfrm>
            <a:off x="1686060" y="1024636"/>
            <a:ext cx="3163031" cy="44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X - -KIẾN THỨC TIỂU HỌC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8" y="71017"/>
            <a:ext cx="1609634" cy="899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44" y="1636890"/>
            <a:ext cx="4807488" cy="478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6" t="14314" r="13472" b="10201"/>
          <a:stretch/>
        </p:blipFill>
        <p:spPr bwMode="auto">
          <a:xfrm>
            <a:off x="7099132" y="2737780"/>
            <a:ext cx="3616348" cy="368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7842" y="617538"/>
            <a:ext cx="978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 ý: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Cần viết cho cân đối các phần giống nhau. Như vậy, chữ X mới nhìn cân đối và đẹp.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2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53176"/>
              </p:ext>
            </p:extLst>
          </p:nvPr>
        </p:nvGraphicFramePr>
        <p:xfrm>
          <a:off x="991828" y="584100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" y="1037508"/>
            <a:ext cx="10701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Xuân về, hàng cây bên đường thay áo mới</a:t>
            </a:r>
            <a:r>
              <a:rPr lang="vi-VN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91" y="4152089"/>
            <a:ext cx="2798307" cy="2780017"/>
          </a:xfrm>
          <a:prstGeom prst="rect">
            <a:avLst/>
          </a:prstGeom>
        </p:spPr>
      </p:pic>
      <p:pic>
        <p:nvPicPr>
          <p:cNvPr id="2050" name="Picture 2" descr="http://2.bp.blogspot.com/-eOrbKt6jBG0/VQ2TXyoNuAI/AAAAAAABzaE/NBTzqmR68Xc/s1600/Untitled1-danlambao%2B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55" y="2344893"/>
            <a:ext cx="6785552" cy="45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292</Words>
  <Application>Microsoft Office PowerPoint</Application>
  <PresentationFormat>Widescreen</PresentationFormat>
  <Paragraphs>38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4 hàng</vt:lpstr>
      <vt:lpstr>HP001 5 hàng</vt:lpstr>
      <vt:lpstr>iCiel Crocante</vt:lpstr>
      <vt:lpstr>Times New Roman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122</cp:revision>
  <dcterms:created xsi:type="dcterms:W3CDTF">2021-05-29T04:52:35Z</dcterms:created>
  <dcterms:modified xsi:type="dcterms:W3CDTF">2023-03-04T14:20:42Z</dcterms:modified>
</cp:coreProperties>
</file>