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51" r:id="rId6"/>
    <p:sldMasterId id="2147483764" r:id="rId7"/>
  </p:sldMasterIdLst>
  <p:notesMasterIdLst>
    <p:notesMasterId r:id="rId16"/>
  </p:notesMasterIdLst>
  <p:sldIdLst>
    <p:sldId id="257" r:id="rId8"/>
    <p:sldId id="273" r:id="rId9"/>
    <p:sldId id="260" r:id="rId10"/>
    <p:sldId id="275" r:id="rId11"/>
    <p:sldId id="276" r:id="rId12"/>
    <p:sldId id="277" r:id="rId13"/>
    <p:sldId id="262" r:id="rId14"/>
    <p:sldId id="263" r:id="rId15"/>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B92B"/>
    <a:srgbClr val="006600"/>
    <a:srgbClr val="0033CC"/>
    <a:srgbClr val="0099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B557C-124D-4C86-B1E2-E0E48141E93B}" type="datetimeFigureOut">
              <a:rPr lang="en-US" smtClean="0"/>
              <a:t>04/03/2023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01DC8-FCB2-4F5F-B657-F5C6351D65AF}" type="slidenum">
              <a:rPr lang="en-US" smtClean="0"/>
              <a:t>‹#›</a:t>
            </a:fld>
            <a:endParaRPr lang="en-US"/>
          </a:p>
        </p:txBody>
      </p:sp>
    </p:spTree>
    <p:extLst>
      <p:ext uri="{BB962C8B-B14F-4D97-AF65-F5344CB8AC3E}">
        <p14:creationId xmlns:p14="http://schemas.microsoft.com/office/powerpoint/2010/main" val="3045850075"/>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52151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29555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4343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58841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089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7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954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65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526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47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273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360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925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504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292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493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312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455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188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976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14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57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282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24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00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916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41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719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22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66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844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0637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91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7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54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96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62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93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6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608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528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22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499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88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44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57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smtClean="0">
                <a:solidFill>
                  <a:srgbClr val="000000"/>
                </a:solidFill>
              </a:rPr>
              <a:pPr defTabSz="685460"/>
              <a:t>2023/3/4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71465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83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2756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2023/3/4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580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5133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69962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2023/3/4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18238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10387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smtClean="0">
                <a:solidFill>
                  <a:srgbClr val="000000"/>
                </a:solidFill>
              </a:rPr>
              <a:pPr defTabSz="685460"/>
              <a:t>2023/3/4</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80438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106774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2023/3/4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84872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42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38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065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07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1400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56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194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4878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7232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856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976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283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12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78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536645"/>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364395"/>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358394"/>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435140"/>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769287"/>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677903"/>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551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894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54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ags" Target="../tags/tag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2.jpeg"/><Relationship Id="rId4" Type="http://schemas.openxmlformats.org/officeDocument/2006/relationships/slideLayout" Target="../slideLayouts/slideLayout7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45070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873726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172836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5723083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9222899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C484125-59B0-4D54-9A5C-BE81F2B2843A}" type="datetimeFigureOut">
              <a:rPr lang="zh-CN" altLang="en-US" smtClean="0">
                <a:solidFill>
                  <a:prstClr val="black">
                    <a:tint val="75000"/>
                  </a:prstClr>
                </a:solidFill>
              </a:rPr>
              <a:pPr defTabSz="685800"/>
              <a:t>2023/3/4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9FBB7320-1E25-4E0B-A978-CD3C4BCE1708}"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4042490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9000" b="-9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9875"/>
            <a:ext cx="9144000" cy="5153375"/>
          </a:xfrm>
          <a:prstGeom prst="rect">
            <a:avLst/>
          </a:prstGeom>
        </p:spPr>
      </p:pic>
      <p:sp>
        <p:nvSpPr>
          <p:cNvPr id="10" name="任意多边形: 形状 7">
            <a:extLst>
              <a:ext uri="{FF2B5EF4-FFF2-40B4-BE49-F238E27FC236}">
                <a16:creationId xmlns:a16="http://schemas.microsoft.com/office/drawing/2014/main" id="{C1F50F77-2CC4-48CC-B27C-B7C022BAEDBF}"/>
              </a:ext>
            </a:extLst>
          </p:cNvPr>
          <p:cNvSpPr/>
          <p:nvPr userDrawn="1"/>
        </p:nvSpPr>
        <p:spPr>
          <a:xfrm rot="176874">
            <a:off x="43270" y="53879"/>
            <a:ext cx="8997723" cy="5157422"/>
          </a:xfrm>
          <a:custGeom>
            <a:avLst/>
            <a:gdLst>
              <a:gd name="connsiteX0" fmla="*/ 1490653 w 10927285"/>
              <a:gd name="connsiteY0" fmla="*/ 5916029 h 6018103"/>
              <a:gd name="connsiteX1" fmla="*/ 768277 w 10927285"/>
              <a:gd name="connsiteY1" fmla="*/ 5403965 h 6018103"/>
              <a:gd name="connsiteX2" fmla="*/ 448237 w 10927285"/>
              <a:gd name="connsiteY2" fmla="*/ 4946765 h 6018103"/>
              <a:gd name="connsiteX3" fmla="*/ 493957 w 10927285"/>
              <a:gd name="connsiteY3" fmla="*/ 4361549 h 6018103"/>
              <a:gd name="connsiteX4" fmla="*/ 777421 w 10927285"/>
              <a:gd name="connsiteY4" fmla="*/ 3931781 h 6018103"/>
              <a:gd name="connsiteX5" fmla="*/ 466525 w 10927285"/>
              <a:gd name="connsiteY5" fmla="*/ 3428861 h 6018103"/>
              <a:gd name="connsiteX6" fmla="*/ 100765 w 10927285"/>
              <a:gd name="connsiteY6" fmla="*/ 2907653 h 6018103"/>
              <a:gd name="connsiteX7" fmla="*/ 109909 w 10927285"/>
              <a:gd name="connsiteY7" fmla="*/ 2121269 h 6018103"/>
              <a:gd name="connsiteX8" fmla="*/ 164773 w 10927285"/>
              <a:gd name="connsiteY8" fmla="*/ 1737221 h 6018103"/>
              <a:gd name="connsiteX9" fmla="*/ 181 w 10927285"/>
              <a:gd name="connsiteY9" fmla="*/ 1344029 h 6018103"/>
              <a:gd name="connsiteX10" fmla="*/ 155629 w 10927285"/>
              <a:gd name="connsiteY10" fmla="*/ 950837 h 6018103"/>
              <a:gd name="connsiteX11" fmla="*/ 914581 w 10927285"/>
              <a:gd name="connsiteY11" fmla="*/ 758813 h 6018103"/>
              <a:gd name="connsiteX12" fmla="*/ 2286181 w 10927285"/>
              <a:gd name="connsiteY12" fmla="*/ 713093 h 6018103"/>
              <a:gd name="connsiteX13" fmla="*/ 3438325 w 10927285"/>
              <a:gd name="connsiteY13" fmla="*/ 383909 h 6018103"/>
              <a:gd name="connsiteX14" fmla="*/ 4297861 w 10927285"/>
              <a:gd name="connsiteY14" fmla="*/ 301613 h 6018103"/>
              <a:gd name="connsiteX15" fmla="*/ 6007789 w 10927285"/>
              <a:gd name="connsiteY15" fmla="*/ 493637 h 6018103"/>
              <a:gd name="connsiteX16" fmla="*/ 7443397 w 10927285"/>
              <a:gd name="connsiteY16" fmla="*/ 27293 h 6018103"/>
              <a:gd name="connsiteX17" fmla="*/ 9189901 w 10927285"/>
              <a:gd name="connsiteY17" fmla="*/ 63869 h 6018103"/>
              <a:gd name="connsiteX18" fmla="*/ 10470061 w 10927285"/>
              <a:gd name="connsiteY18" fmla="*/ 137021 h 6018103"/>
              <a:gd name="connsiteX19" fmla="*/ 10460917 w 10927285"/>
              <a:gd name="connsiteY19" fmla="*/ 1078853 h 6018103"/>
              <a:gd name="connsiteX20" fmla="*/ 10186597 w 10927285"/>
              <a:gd name="connsiteY20" fmla="*/ 1536053 h 6018103"/>
              <a:gd name="connsiteX21" fmla="*/ 10159165 w 10927285"/>
              <a:gd name="connsiteY21" fmla="*/ 2084693 h 6018103"/>
              <a:gd name="connsiteX22" fmla="*/ 10524925 w 10927285"/>
              <a:gd name="connsiteY22" fmla="*/ 2569325 h 6018103"/>
              <a:gd name="connsiteX23" fmla="*/ 10927261 w 10927285"/>
              <a:gd name="connsiteY23" fmla="*/ 4251821 h 6018103"/>
              <a:gd name="connsiteX24" fmla="*/ 10506637 w 10927285"/>
              <a:gd name="connsiteY24" fmla="*/ 4901045 h 6018103"/>
              <a:gd name="connsiteX25" fmla="*/ 10424341 w 10927285"/>
              <a:gd name="connsiteY25" fmla="*/ 5678285 h 6018103"/>
              <a:gd name="connsiteX26" fmla="*/ 9253909 w 10927285"/>
              <a:gd name="connsiteY26" fmla="*/ 5614277 h 6018103"/>
              <a:gd name="connsiteX27" fmla="*/ 8504101 w 10927285"/>
              <a:gd name="connsiteY27" fmla="*/ 5339957 h 6018103"/>
              <a:gd name="connsiteX28" fmla="*/ 7095925 w 10927285"/>
              <a:gd name="connsiteY28" fmla="*/ 5769725 h 6018103"/>
              <a:gd name="connsiteX29" fmla="*/ 4736773 w 10927285"/>
              <a:gd name="connsiteY29" fmla="*/ 5623421 h 6018103"/>
              <a:gd name="connsiteX30" fmla="*/ 3374317 w 10927285"/>
              <a:gd name="connsiteY30" fmla="*/ 5998325 h 6018103"/>
              <a:gd name="connsiteX31" fmla="*/ 1490653 w 10927285"/>
              <a:gd name="connsiteY31" fmla="*/ 5916029 h 6018103"/>
              <a:gd name="connsiteX0" fmla="*/ 1580767 w 11017399"/>
              <a:gd name="connsiteY0" fmla="*/ 5916029 h 6018103"/>
              <a:gd name="connsiteX1" fmla="*/ 858391 w 11017399"/>
              <a:gd name="connsiteY1" fmla="*/ 5403965 h 6018103"/>
              <a:gd name="connsiteX2" fmla="*/ 538351 w 11017399"/>
              <a:gd name="connsiteY2" fmla="*/ 4946765 h 6018103"/>
              <a:gd name="connsiteX3" fmla="*/ 584071 w 11017399"/>
              <a:gd name="connsiteY3" fmla="*/ 4361549 h 6018103"/>
              <a:gd name="connsiteX4" fmla="*/ 867535 w 11017399"/>
              <a:gd name="connsiteY4" fmla="*/ 3931781 h 6018103"/>
              <a:gd name="connsiteX5" fmla="*/ 556639 w 11017399"/>
              <a:gd name="connsiteY5" fmla="*/ 3428861 h 6018103"/>
              <a:gd name="connsiteX6" fmla="*/ 190879 w 11017399"/>
              <a:gd name="connsiteY6" fmla="*/ 2907653 h 6018103"/>
              <a:gd name="connsiteX7" fmla="*/ 200023 w 11017399"/>
              <a:gd name="connsiteY7" fmla="*/ 2121269 h 6018103"/>
              <a:gd name="connsiteX8" fmla="*/ 254887 w 11017399"/>
              <a:gd name="connsiteY8" fmla="*/ 1737221 h 6018103"/>
              <a:gd name="connsiteX9" fmla="*/ 90295 w 11017399"/>
              <a:gd name="connsiteY9" fmla="*/ 1344029 h 6018103"/>
              <a:gd name="connsiteX10" fmla="*/ 69129 w 11017399"/>
              <a:gd name="connsiteY10" fmla="*/ 625660 h 6018103"/>
              <a:gd name="connsiteX11" fmla="*/ 1004695 w 11017399"/>
              <a:gd name="connsiteY11" fmla="*/ 758813 h 6018103"/>
              <a:gd name="connsiteX12" fmla="*/ 2376295 w 11017399"/>
              <a:gd name="connsiteY12" fmla="*/ 713093 h 6018103"/>
              <a:gd name="connsiteX13" fmla="*/ 3528439 w 11017399"/>
              <a:gd name="connsiteY13" fmla="*/ 383909 h 6018103"/>
              <a:gd name="connsiteX14" fmla="*/ 4387975 w 11017399"/>
              <a:gd name="connsiteY14" fmla="*/ 301613 h 6018103"/>
              <a:gd name="connsiteX15" fmla="*/ 6097903 w 11017399"/>
              <a:gd name="connsiteY15" fmla="*/ 493637 h 6018103"/>
              <a:gd name="connsiteX16" fmla="*/ 7533511 w 11017399"/>
              <a:gd name="connsiteY16" fmla="*/ 27293 h 6018103"/>
              <a:gd name="connsiteX17" fmla="*/ 9280015 w 11017399"/>
              <a:gd name="connsiteY17" fmla="*/ 63869 h 6018103"/>
              <a:gd name="connsiteX18" fmla="*/ 10560175 w 11017399"/>
              <a:gd name="connsiteY18" fmla="*/ 137021 h 6018103"/>
              <a:gd name="connsiteX19" fmla="*/ 10551031 w 11017399"/>
              <a:gd name="connsiteY19" fmla="*/ 1078853 h 6018103"/>
              <a:gd name="connsiteX20" fmla="*/ 10276711 w 11017399"/>
              <a:gd name="connsiteY20" fmla="*/ 1536053 h 6018103"/>
              <a:gd name="connsiteX21" fmla="*/ 10249279 w 11017399"/>
              <a:gd name="connsiteY21" fmla="*/ 2084693 h 6018103"/>
              <a:gd name="connsiteX22" fmla="*/ 10615039 w 11017399"/>
              <a:gd name="connsiteY22" fmla="*/ 2569325 h 6018103"/>
              <a:gd name="connsiteX23" fmla="*/ 11017375 w 11017399"/>
              <a:gd name="connsiteY23" fmla="*/ 4251821 h 6018103"/>
              <a:gd name="connsiteX24" fmla="*/ 10596751 w 11017399"/>
              <a:gd name="connsiteY24" fmla="*/ 4901045 h 6018103"/>
              <a:gd name="connsiteX25" fmla="*/ 10514455 w 11017399"/>
              <a:gd name="connsiteY25" fmla="*/ 5678285 h 6018103"/>
              <a:gd name="connsiteX26" fmla="*/ 9344023 w 11017399"/>
              <a:gd name="connsiteY26" fmla="*/ 5614277 h 6018103"/>
              <a:gd name="connsiteX27" fmla="*/ 8594215 w 11017399"/>
              <a:gd name="connsiteY27" fmla="*/ 5339957 h 6018103"/>
              <a:gd name="connsiteX28" fmla="*/ 7186039 w 11017399"/>
              <a:gd name="connsiteY28" fmla="*/ 5769725 h 6018103"/>
              <a:gd name="connsiteX29" fmla="*/ 4826887 w 11017399"/>
              <a:gd name="connsiteY29" fmla="*/ 5623421 h 6018103"/>
              <a:gd name="connsiteX30" fmla="*/ 3464431 w 11017399"/>
              <a:gd name="connsiteY30" fmla="*/ 5998325 h 6018103"/>
              <a:gd name="connsiteX31" fmla="*/ 1580767 w 11017399"/>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78378 w 11019482"/>
              <a:gd name="connsiteY12" fmla="*/ 713093 h 6018103"/>
              <a:gd name="connsiteX13" fmla="*/ 3530522 w 11019482"/>
              <a:gd name="connsiteY13" fmla="*/ 383909 h 6018103"/>
              <a:gd name="connsiteX14" fmla="*/ 4390058 w 11019482"/>
              <a:gd name="connsiteY14" fmla="*/ 301613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530522 w 11019482"/>
              <a:gd name="connsiteY13" fmla="*/ 383909 h 6018103"/>
              <a:gd name="connsiteX14" fmla="*/ 4390058 w 11019482"/>
              <a:gd name="connsiteY14" fmla="*/ 301613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530522 w 11019482"/>
              <a:gd name="connsiteY13" fmla="*/ 383909 h 6018103"/>
              <a:gd name="connsiteX14" fmla="*/ 4405611 w 11019482"/>
              <a:gd name="connsiteY14" fmla="*/ 39209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916029 h 6018103"/>
              <a:gd name="connsiteX1" fmla="*/ 860474 w 11019482"/>
              <a:gd name="connsiteY1" fmla="*/ 5403965 h 6018103"/>
              <a:gd name="connsiteX2" fmla="*/ 540434 w 11019482"/>
              <a:gd name="connsiteY2" fmla="*/ 4946765 h 6018103"/>
              <a:gd name="connsiteX3" fmla="*/ 586154 w 11019482"/>
              <a:gd name="connsiteY3" fmla="*/ 4361549 h 6018103"/>
              <a:gd name="connsiteX4" fmla="*/ 869618 w 11019482"/>
              <a:gd name="connsiteY4" fmla="*/ 3931781 h 6018103"/>
              <a:gd name="connsiteX5" fmla="*/ 558722 w 11019482"/>
              <a:gd name="connsiteY5" fmla="*/ 3428861 h 6018103"/>
              <a:gd name="connsiteX6" fmla="*/ 192962 w 11019482"/>
              <a:gd name="connsiteY6" fmla="*/ 2907653 h 6018103"/>
              <a:gd name="connsiteX7" fmla="*/ 202106 w 11019482"/>
              <a:gd name="connsiteY7" fmla="*/ 2121269 h 6018103"/>
              <a:gd name="connsiteX8" fmla="*/ 256970 w 11019482"/>
              <a:gd name="connsiteY8" fmla="*/ 1737221 h 6018103"/>
              <a:gd name="connsiteX9" fmla="*/ 92378 w 11019482"/>
              <a:gd name="connsiteY9" fmla="*/ 1344029 h 6018103"/>
              <a:gd name="connsiteX10" fmla="*/ 71212 w 11019482"/>
              <a:gd name="connsiteY10" fmla="*/ 625660 h 6018103"/>
              <a:gd name="connsiteX11" fmla="*/ 1034901 w 11019482"/>
              <a:gd name="connsiteY11" fmla="*/ 176023 h 6018103"/>
              <a:gd name="connsiteX12" fmla="*/ 2389019 w 11019482"/>
              <a:gd name="connsiteY12" fmla="*/ 73071 h 6018103"/>
              <a:gd name="connsiteX13" fmla="*/ 3432355 w 11019482"/>
              <a:gd name="connsiteY13" fmla="*/ 170961 h 6018103"/>
              <a:gd name="connsiteX14" fmla="*/ 4405611 w 11019482"/>
              <a:gd name="connsiteY14" fmla="*/ 39209 h 6018103"/>
              <a:gd name="connsiteX15" fmla="*/ 6099986 w 11019482"/>
              <a:gd name="connsiteY15" fmla="*/ 493637 h 6018103"/>
              <a:gd name="connsiteX16" fmla="*/ 7535594 w 11019482"/>
              <a:gd name="connsiteY16" fmla="*/ 27293 h 6018103"/>
              <a:gd name="connsiteX17" fmla="*/ 9282098 w 11019482"/>
              <a:gd name="connsiteY17" fmla="*/ 63869 h 6018103"/>
              <a:gd name="connsiteX18" fmla="*/ 10562258 w 11019482"/>
              <a:gd name="connsiteY18" fmla="*/ 137021 h 6018103"/>
              <a:gd name="connsiteX19" fmla="*/ 10553114 w 11019482"/>
              <a:gd name="connsiteY19" fmla="*/ 1078853 h 6018103"/>
              <a:gd name="connsiteX20" fmla="*/ 10278794 w 11019482"/>
              <a:gd name="connsiteY20" fmla="*/ 1536053 h 6018103"/>
              <a:gd name="connsiteX21" fmla="*/ 10251362 w 11019482"/>
              <a:gd name="connsiteY21" fmla="*/ 2084693 h 6018103"/>
              <a:gd name="connsiteX22" fmla="*/ 10617122 w 11019482"/>
              <a:gd name="connsiteY22" fmla="*/ 2569325 h 6018103"/>
              <a:gd name="connsiteX23" fmla="*/ 11019458 w 11019482"/>
              <a:gd name="connsiteY23" fmla="*/ 4251821 h 6018103"/>
              <a:gd name="connsiteX24" fmla="*/ 10598834 w 11019482"/>
              <a:gd name="connsiteY24" fmla="*/ 4901045 h 6018103"/>
              <a:gd name="connsiteX25" fmla="*/ 10516538 w 11019482"/>
              <a:gd name="connsiteY25" fmla="*/ 5678285 h 6018103"/>
              <a:gd name="connsiteX26" fmla="*/ 9346106 w 11019482"/>
              <a:gd name="connsiteY26" fmla="*/ 5614277 h 6018103"/>
              <a:gd name="connsiteX27" fmla="*/ 8596298 w 11019482"/>
              <a:gd name="connsiteY27" fmla="*/ 5339957 h 6018103"/>
              <a:gd name="connsiteX28" fmla="*/ 7188122 w 11019482"/>
              <a:gd name="connsiteY28" fmla="*/ 5769725 h 6018103"/>
              <a:gd name="connsiteX29" fmla="*/ 4828970 w 11019482"/>
              <a:gd name="connsiteY29" fmla="*/ 5623421 h 6018103"/>
              <a:gd name="connsiteX30" fmla="*/ 3466514 w 11019482"/>
              <a:gd name="connsiteY30" fmla="*/ 5998325 h 6018103"/>
              <a:gd name="connsiteX31" fmla="*/ 1582850 w 11019482"/>
              <a:gd name="connsiteY31" fmla="*/ 5916029 h 6018103"/>
              <a:gd name="connsiteX0" fmla="*/ 1582850 w 11019482"/>
              <a:gd name="connsiteY0" fmla="*/ 5889126 h 5991200"/>
              <a:gd name="connsiteX1" fmla="*/ 860474 w 11019482"/>
              <a:gd name="connsiteY1" fmla="*/ 5377062 h 5991200"/>
              <a:gd name="connsiteX2" fmla="*/ 540434 w 11019482"/>
              <a:gd name="connsiteY2" fmla="*/ 4919862 h 5991200"/>
              <a:gd name="connsiteX3" fmla="*/ 586154 w 11019482"/>
              <a:gd name="connsiteY3" fmla="*/ 4334646 h 5991200"/>
              <a:gd name="connsiteX4" fmla="*/ 869618 w 11019482"/>
              <a:gd name="connsiteY4" fmla="*/ 3904878 h 5991200"/>
              <a:gd name="connsiteX5" fmla="*/ 558722 w 11019482"/>
              <a:gd name="connsiteY5" fmla="*/ 3401958 h 5991200"/>
              <a:gd name="connsiteX6" fmla="*/ 192962 w 11019482"/>
              <a:gd name="connsiteY6" fmla="*/ 2880750 h 5991200"/>
              <a:gd name="connsiteX7" fmla="*/ 202106 w 11019482"/>
              <a:gd name="connsiteY7" fmla="*/ 2094366 h 5991200"/>
              <a:gd name="connsiteX8" fmla="*/ 256970 w 11019482"/>
              <a:gd name="connsiteY8" fmla="*/ 1710318 h 5991200"/>
              <a:gd name="connsiteX9" fmla="*/ 92378 w 11019482"/>
              <a:gd name="connsiteY9" fmla="*/ 1317126 h 5991200"/>
              <a:gd name="connsiteX10" fmla="*/ 71212 w 11019482"/>
              <a:gd name="connsiteY10" fmla="*/ 598757 h 5991200"/>
              <a:gd name="connsiteX11" fmla="*/ 1034901 w 11019482"/>
              <a:gd name="connsiteY11" fmla="*/ 149120 h 5991200"/>
              <a:gd name="connsiteX12" fmla="*/ 2389019 w 11019482"/>
              <a:gd name="connsiteY12" fmla="*/ 46168 h 5991200"/>
              <a:gd name="connsiteX13" fmla="*/ 3432355 w 11019482"/>
              <a:gd name="connsiteY13" fmla="*/ 144058 h 5991200"/>
              <a:gd name="connsiteX14" fmla="*/ 4405611 w 11019482"/>
              <a:gd name="connsiteY14" fmla="*/ 12306 h 5991200"/>
              <a:gd name="connsiteX15" fmla="*/ 6076847 w 11019482"/>
              <a:gd name="connsiteY15" fmla="*/ 17387 h 5991200"/>
              <a:gd name="connsiteX16" fmla="*/ 7535594 w 11019482"/>
              <a:gd name="connsiteY16" fmla="*/ 390 h 5991200"/>
              <a:gd name="connsiteX17" fmla="*/ 9282098 w 11019482"/>
              <a:gd name="connsiteY17" fmla="*/ 36966 h 5991200"/>
              <a:gd name="connsiteX18" fmla="*/ 10562258 w 11019482"/>
              <a:gd name="connsiteY18" fmla="*/ 110118 h 5991200"/>
              <a:gd name="connsiteX19" fmla="*/ 10553114 w 11019482"/>
              <a:gd name="connsiteY19" fmla="*/ 1051950 h 5991200"/>
              <a:gd name="connsiteX20" fmla="*/ 10278794 w 11019482"/>
              <a:gd name="connsiteY20" fmla="*/ 1509150 h 5991200"/>
              <a:gd name="connsiteX21" fmla="*/ 10251362 w 11019482"/>
              <a:gd name="connsiteY21" fmla="*/ 2057790 h 5991200"/>
              <a:gd name="connsiteX22" fmla="*/ 10617122 w 11019482"/>
              <a:gd name="connsiteY22" fmla="*/ 2542422 h 5991200"/>
              <a:gd name="connsiteX23" fmla="*/ 11019458 w 11019482"/>
              <a:gd name="connsiteY23" fmla="*/ 4224918 h 5991200"/>
              <a:gd name="connsiteX24" fmla="*/ 10598834 w 11019482"/>
              <a:gd name="connsiteY24" fmla="*/ 4874142 h 5991200"/>
              <a:gd name="connsiteX25" fmla="*/ 10516538 w 11019482"/>
              <a:gd name="connsiteY25" fmla="*/ 5651382 h 5991200"/>
              <a:gd name="connsiteX26" fmla="*/ 9346106 w 11019482"/>
              <a:gd name="connsiteY26" fmla="*/ 5587374 h 5991200"/>
              <a:gd name="connsiteX27" fmla="*/ 8596298 w 11019482"/>
              <a:gd name="connsiteY27" fmla="*/ 5313054 h 5991200"/>
              <a:gd name="connsiteX28" fmla="*/ 7188122 w 11019482"/>
              <a:gd name="connsiteY28" fmla="*/ 5742822 h 5991200"/>
              <a:gd name="connsiteX29" fmla="*/ 4828970 w 11019482"/>
              <a:gd name="connsiteY29" fmla="*/ 5596518 h 5991200"/>
              <a:gd name="connsiteX30" fmla="*/ 3466514 w 11019482"/>
              <a:gd name="connsiteY30" fmla="*/ 5971422 h 5991200"/>
              <a:gd name="connsiteX31" fmla="*/ 1582850 w 11019482"/>
              <a:gd name="connsiteY31" fmla="*/ 5889126 h 5991200"/>
              <a:gd name="connsiteX0" fmla="*/ 1582850 w 11019482"/>
              <a:gd name="connsiteY0" fmla="*/ 6093948 h 6196022"/>
              <a:gd name="connsiteX1" fmla="*/ 860474 w 11019482"/>
              <a:gd name="connsiteY1" fmla="*/ 5581884 h 6196022"/>
              <a:gd name="connsiteX2" fmla="*/ 540434 w 11019482"/>
              <a:gd name="connsiteY2" fmla="*/ 5124684 h 6196022"/>
              <a:gd name="connsiteX3" fmla="*/ 586154 w 11019482"/>
              <a:gd name="connsiteY3" fmla="*/ 4539468 h 6196022"/>
              <a:gd name="connsiteX4" fmla="*/ 869618 w 11019482"/>
              <a:gd name="connsiteY4" fmla="*/ 4109700 h 6196022"/>
              <a:gd name="connsiteX5" fmla="*/ 558722 w 11019482"/>
              <a:gd name="connsiteY5" fmla="*/ 3606780 h 6196022"/>
              <a:gd name="connsiteX6" fmla="*/ 192962 w 11019482"/>
              <a:gd name="connsiteY6" fmla="*/ 3085572 h 6196022"/>
              <a:gd name="connsiteX7" fmla="*/ 202106 w 11019482"/>
              <a:gd name="connsiteY7" fmla="*/ 2299188 h 6196022"/>
              <a:gd name="connsiteX8" fmla="*/ 256970 w 11019482"/>
              <a:gd name="connsiteY8" fmla="*/ 1915140 h 6196022"/>
              <a:gd name="connsiteX9" fmla="*/ 92378 w 11019482"/>
              <a:gd name="connsiteY9" fmla="*/ 1521948 h 6196022"/>
              <a:gd name="connsiteX10" fmla="*/ 71212 w 11019482"/>
              <a:gd name="connsiteY10" fmla="*/ 803579 h 6196022"/>
              <a:gd name="connsiteX11" fmla="*/ 1034901 w 11019482"/>
              <a:gd name="connsiteY11" fmla="*/ 353942 h 6196022"/>
              <a:gd name="connsiteX12" fmla="*/ 2389019 w 11019482"/>
              <a:gd name="connsiteY12" fmla="*/ 250990 h 6196022"/>
              <a:gd name="connsiteX13" fmla="*/ 3432355 w 11019482"/>
              <a:gd name="connsiteY13" fmla="*/ 348880 h 6196022"/>
              <a:gd name="connsiteX14" fmla="*/ 4405611 w 11019482"/>
              <a:gd name="connsiteY14" fmla="*/ 217128 h 6196022"/>
              <a:gd name="connsiteX15" fmla="*/ 6076847 w 11019482"/>
              <a:gd name="connsiteY15" fmla="*/ 222209 h 6196022"/>
              <a:gd name="connsiteX16" fmla="*/ 7568630 w 11019482"/>
              <a:gd name="connsiteY16" fmla="*/ 41 h 6196022"/>
              <a:gd name="connsiteX17" fmla="*/ 9282098 w 11019482"/>
              <a:gd name="connsiteY17" fmla="*/ 241788 h 6196022"/>
              <a:gd name="connsiteX18" fmla="*/ 10562258 w 11019482"/>
              <a:gd name="connsiteY18" fmla="*/ 314940 h 6196022"/>
              <a:gd name="connsiteX19" fmla="*/ 10553114 w 11019482"/>
              <a:gd name="connsiteY19" fmla="*/ 1256772 h 6196022"/>
              <a:gd name="connsiteX20" fmla="*/ 10278794 w 11019482"/>
              <a:gd name="connsiteY20" fmla="*/ 1713972 h 6196022"/>
              <a:gd name="connsiteX21" fmla="*/ 10251362 w 11019482"/>
              <a:gd name="connsiteY21" fmla="*/ 2262612 h 6196022"/>
              <a:gd name="connsiteX22" fmla="*/ 10617122 w 11019482"/>
              <a:gd name="connsiteY22" fmla="*/ 2747244 h 6196022"/>
              <a:gd name="connsiteX23" fmla="*/ 11019458 w 11019482"/>
              <a:gd name="connsiteY23" fmla="*/ 4429740 h 6196022"/>
              <a:gd name="connsiteX24" fmla="*/ 10598834 w 11019482"/>
              <a:gd name="connsiteY24" fmla="*/ 5078964 h 6196022"/>
              <a:gd name="connsiteX25" fmla="*/ 10516538 w 11019482"/>
              <a:gd name="connsiteY25" fmla="*/ 5856204 h 6196022"/>
              <a:gd name="connsiteX26" fmla="*/ 9346106 w 11019482"/>
              <a:gd name="connsiteY26" fmla="*/ 5792196 h 6196022"/>
              <a:gd name="connsiteX27" fmla="*/ 8596298 w 11019482"/>
              <a:gd name="connsiteY27" fmla="*/ 5517876 h 6196022"/>
              <a:gd name="connsiteX28" fmla="*/ 7188122 w 11019482"/>
              <a:gd name="connsiteY28" fmla="*/ 5947644 h 6196022"/>
              <a:gd name="connsiteX29" fmla="*/ 4828970 w 11019482"/>
              <a:gd name="connsiteY29" fmla="*/ 5801340 h 6196022"/>
              <a:gd name="connsiteX30" fmla="*/ 3466514 w 11019482"/>
              <a:gd name="connsiteY30" fmla="*/ 6176244 h 6196022"/>
              <a:gd name="connsiteX31" fmla="*/ 1582850 w 11019482"/>
              <a:gd name="connsiteY31" fmla="*/ 6093948 h 6196022"/>
              <a:gd name="connsiteX0" fmla="*/ 1582850 w 11019482"/>
              <a:gd name="connsiteY0" fmla="*/ 6168336 h 6270410"/>
              <a:gd name="connsiteX1" fmla="*/ 860474 w 11019482"/>
              <a:gd name="connsiteY1" fmla="*/ 5656272 h 6270410"/>
              <a:gd name="connsiteX2" fmla="*/ 540434 w 11019482"/>
              <a:gd name="connsiteY2" fmla="*/ 5199072 h 6270410"/>
              <a:gd name="connsiteX3" fmla="*/ 586154 w 11019482"/>
              <a:gd name="connsiteY3" fmla="*/ 4613856 h 6270410"/>
              <a:gd name="connsiteX4" fmla="*/ 869618 w 11019482"/>
              <a:gd name="connsiteY4" fmla="*/ 4184088 h 6270410"/>
              <a:gd name="connsiteX5" fmla="*/ 558722 w 11019482"/>
              <a:gd name="connsiteY5" fmla="*/ 3681168 h 6270410"/>
              <a:gd name="connsiteX6" fmla="*/ 192962 w 11019482"/>
              <a:gd name="connsiteY6" fmla="*/ 3159960 h 6270410"/>
              <a:gd name="connsiteX7" fmla="*/ 202106 w 11019482"/>
              <a:gd name="connsiteY7" fmla="*/ 2373576 h 6270410"/>
              <a:gd name="connsiteX8" fmla="*/ 256970 w 11019482"/>
              <a:gd name="connsiteY8" fmla="*/ 1989528 h 6270410"/>
              <a:gd name="connsiteX9" fmla="*/ 92378 w 11019482"/>
              <a:gd name="connsiteY9" fmla="*/ 1596336 h 6270410"/>
              <a:gd name="connsiteX10" fmla="*/ 71212 w 11019482"/>
              <a:gd name="connsiteY10" fmla="*/ 877967 h 6270410"/>
              <a:gd name="connsiteX11" fmla="*/ 1034901 w 11019482"/>
              <a:gd name="connsiteY11" fmla="*/ 428330 h 6270410"/>
              <a:gd name="connsiteX12" fmla="*/ 2389019 w 11019482"/>
              <a:gd name="connsiteY12" fmla="*/ 325378 h 6270410"/>
              <a:gd name="connsiteX13" fmla="*/ 3432355 w 11019482"/>
              <a:gd name="connsiteY13" fmla="*/ 423268 h 6270410"/>
              <a:gd name="connsiteX14" fmla="*/ 4405611 w 11019482"/>
              <a:gd name="connsiteY14" fmla="*/ 291516 h 6270410"/>
              <a:gd name="connsiteX15" fmla="*/ 6076847 w 11019482"/>
              <a:gd name="connsiteY15" fmla="*/ 296597 h 6270410"/>
              <a:gd name="connsiteX16" fmla="*/ 7568630 w 11019482"/>
              <a:gd name="connsiteY16" fmla="*/ 74429 h 6270410"/>
              <a:gd name="connsiteX17" fmla="*/ 9383130 w 11019482"/>
              <a:gd name="connsiteY17" fmla="*/ 20304 h 6270410"/>
              <a:gd name="connsiteX18" fmla="*/ 10562258 w 11019482"/>
              <a:gd name="connsiteY18" fmla="*/ 389328 h 6270410"/>
              <a:gd name="connsiteX19" fmla="*/ 10553114 w 11019482"/>
              <a:gd name="connsiteY19" fmla="*/ 1331160 h 6270410"/>
              <a:gd name="connsiteX20" fmla="*/ 10278794 w 11019482"/>
              <a:gd name="connsiteY20" fmla="*/ 1788360 h 6270410"/>
              <a:gd name="connsiteX21" fmla="*/ 10251362 w 11019482"/>
              <a:gd name="connsiteY21" fmla="*/ 2337000 h 6270410"/>
              <a:gd name="connsiteX22" fmla="*/ 10617122 w 11019482"/>
              <a:gd name="connsiteY22" fmla="*/ 2821632 h 6270410"/>
              <a:gd name="connsiteX23" fmla="*/ 11019458 w 11019482"/>
              <a:gd name="connsiteY23" fmla="*/ 4504128 h 6270410"/>
              <a:gd name="connsiteX24" fmla="*/ 10598834 w 11019482"/>
              <a:gd name="connsiteY24" fmla="*/ 5153352 h 6270410"/>
              <a:gd name="connsiteX25" fmla="*/ 10516538 w 11019482"/>
              <a:gd name="connsiteY25" fmla="*/ 5930592 h 6270410"/>
              <a:gd name="connsiteX26" fmla="*/ 9346106 w 11019482"/>
              <a:gd name="connsiteY26" fmla="*/ 5866584 h 6270410"/>
              <a:gd name="connsiteX27" fmla="*/ 8596298 w 11019482"/>
              <a:gd name="connsiteY27" fmla="*/ 5592264 h 6270410"/>
              <a:gd name="connsiteX28" fmla="*/ 7188122 w 11019482"/>
              <a:gd name="connsiteY28" fmla="*/ 6022032 h 6270410"/>
              <a:gd name="connsiteX29" fmla="*/ 4828970 w 11019482"/>
              <a:gd name="connsiteY29" fmla="*/ 5875728 h 6270410"/>
              <a:gd name="connsiteX30" fmla="*/ 3466514 w 11019482"/>
              <a:gd name="connsiteY30" fmla="*/ 6250632 h 6270410"/>
              <a:gd name="connsiteX31" fmla="*/ 1582850 w 11019482"/>
              <a:gd name="connsiteY31" fmla="*/ 6168336 h 6270410"/>
              <a:gd name="connsiteX0" fmla="*/ 1582850 w 11019482"/>
              <a:gd name="connsiteY0" fmla="*/ 6168336 h 6270410"/>
              <a:gd name="connsiteX1" fmla="*/ 860474 w 11019482"/>
              <a:gd name="connsiteY1" fmla="*/ 5656272 h 6270410"/>
              <a:gd name="connsiteX2" fmla="*/ 540434 w 11019482"/>
              <a:gd name="connsiteY2" fmla="*/ 5199072 h 6270410"/>
              <a:gd name="connsiteX3" fmla="*/ 586154 w 11019482"/>
              <a:gd name="connsiteY3" fmla="*/ 4613856 h 6270410"/>
              <a:gd name="connsiteX4" fmla="*/ 869618 w 11019482"/>
              <a:gd name="connsiteY4" fmla="*/ 4184088 h 6270410"/>
              <a:gd name="connsiteX5" fmla="*/ 558722 w 11019482"/>
              <a:gd name="connsiteY5" fmla="*/ 3681168 h 6270410"/>
              <a:gd name="connsiteX6" fmla="*/ 192962 w 11019482"/>
              <a:gd name="connsiteY6" fmla="*/ 3159960 h 6270410"/>
              <a:gd name="connsiteX7" fmla="*/ 202106 w 11019482"/>
              <a:gd name="connsiteY7" fmla="*/ 2373576 h 6270410"/>
              <a:gd name="connsiteX8" fmla="*/ 256970 w 11019482"/>
              <a:gd name="connsiteY8" fmla="*/ 1989528 h 6270410"/>
              <a:gd name="connsiteX9" fmla="*/ 92378 w 11019482"/>
              <a:gd name="connsiteY9" fmla="*/ 1596336 h 6270410"/>
              <a:gd name="connsiteX10" fmla="*/ 71212 w 11019482"/>
              <a:gd name="connsiteY10" fmla="*/ 877967 h 6270410"/>
              <a:gd name="connsiteX11" fmla="*/ 1034901 w 11019482"/>
              <a:gd name="connsiteY11" fmla="*/ 428330 h 6270410"/>
              <a:gd name="connsiteX12" fmla="*/ 2389019 w 11019482"/>
              <a:gd name="connsiteY12" fmla="*/ 325378 h 6270410"/>
              <a:gd name="connsiteX13" fmla="*/ 3432355 w 11019482"/>
              <a:gd name="connsiteY13" fmla="*/ 423268 h 6270410"/>
              <a:gd name="connsiteX14" fmla="*/ 4405611 w 11019482"/>
              <a:gd name="connsiteY14" fmla="*/ 291516 h 6270410"/>
              <a:gd name="connsiteX15" fmla="*/ 6076847 w 11019482"/>
              <a:gd name="connsiteY15" fmla="*/ 296597 h 6270410"/>
              <a:gd name="connsiteX16" fmla="*/ 7568630 w 11019482"/>
              <a:gd name="connsiteY16" fmla="*/ 74429 h 6270410"/>
              <a:gd name="connsiteX17" fmla="*/ 9383130 w 11019482"/>
              <a:gd name="connsiteY17" fmla="*/ 20304 h 6270410"/>
              <a:gd name="connsiteX18" fmla="*/ 10562258 w 11019482"/>
              <a:gd name="connsiteY18" fmla="*/ 389328 h 6270410"/>
              <a:gd name="connsiteX19" fmla="*/ 10893965 w 11019482"/>
              <a:gd name="connsiteY19" fmla="*/ 1458943 h 6270410"/>
              <a:gd name="connsiteX20" fmla="*/ 10278794 w 11019482"/>
              <a:gd name="connsiteY20" fmla="*/ 1788360 h 6270410"/>
              <a:gd name="connsiteX21" fmla="*/ 10251362 w 11019482"/>
              <a:gd name="connsiteY21" fmla="*/ 2337000 h 6270410"/>
              <a:gd name="connsiteX22" fmla="*/ 10617122 w 11019482"/>
              <a:gd name="connsiteY22" fmla="*/ 2821632 h 6270410"/>
              <a:gd name="connsiteX23" fmla="*/ 11019458 w 11019482"/>
              <a:gd name="connsiteY23" fmla="*/ 4504128 h 6270410"/>
              <a:gd name="connsiteX24" fmla="*/ 10598834 w 11019482"/>
              <a:gd name="connsiteY24" fmla="*/ 5153352 h 6270410"/>
              <a:gd name="connsiteX25" fmla="*/ 10516538 w 11019482"/>
              <a:gd name="connsiteY25" fmla="*/ 5930592 h 6270410"/>
              <a:gd name="connsiteX26" fmla="*/ 9346106 w 11019482"/>
              <a:gd name="connsiteY26" fmla="*/ 5866584 h 6270410"/>
              <a:gd name="connsiteX27" fmla="*/ 8596298 w 11019482"/>
              <a:gd name="connsiteY27" fmla="*/ 5592264 h 6270410"/>
              <a:gd name="connsiteX28" fmla="*/ 7188122 w 11019482"/>
              <a:gd name="connsiteY28" fmla="*/ 6022032 h 6270410"/>
              <a:gd name="connsiteX29" fmla="*/ 4828970 w 11019482"/>
              <a:gd name="connsiteY29" fmla="*/ 5875728 h 6270410"/>
              <a:gd name="connsiteX30" fmla="*/ 3466514 w 11019482"/>
              <a:gd name="connsiteY30" fmla="*/ 6250632 h 6270410"/>
              <a:gd name="connsiteX31" fmla="*/ 1582850 w 11019482"/>
              <a:gd name="connsiteY31" fmla="*/ 6168336 h 6270410"/>
              <a:gd name="connsiteX0" fmla="*/ 1582850 w 11019475"/>
              <a:gd name="connsiteY0" fmla="*/ 6168336 h 6270410"/>
              <a:gd name="connsiteX1" fmla="*/ 860474 w 11019475"/>
              <a:gd name="connsiteY1" fmla="*/ 5656272 h 6270410"/>
              <a:gd name="connsiteX2" fmla="*/ 540434 w 11019475"/>
              <a:gd name="connsiteY2" fmla="*/ 5199072 h 6270410"/>
              <a:gd name="connsiteX3" fmla="*/ 586154 w 11019475"/>
              <a:gd name="connsiteY3" fmla="*/ 4613856 h 6270410"/>
              <a:gd name="connsiteX4" fmla="*/ 869618 w 11019475"/>
              <a:gd name="connsiteY4" fmla="*/ 4184088 h 6270410"/>
              <a:gd name="connsiteX5" fmla="*/ 558722 w 11019475"/>
              <a:gd name="connsiteY5" fmla="*/ 3681168 h 6270410"/>
              <a:gd name="connsiteX6" fmla="*/ 192962 w 11019475"/>
              <a:gd name="connsiteY6" fmla="*/ 3159960 h 6270410"/>
              <a:gd name="connsiteX7" fmla="*/ 202106 w 11019475"/>
              <a:gd name="connsiteY7" fmla="*/ 2373576 h 6270410"/>
              <a:gd name="connsiteX8" fmla="*/ 256970 w 11019475"/>
              <a:gd name="connsiteY8" fmla="*/ 1989528 h 6270410"/>
              <a:gd name="connsiteX9" fmla="*/ 92378 w 11019475"/>
              <a:gd name="connsiteY9" fmla="*/ 1596336 h 6270410"/>
              <a:gd name="connsiteX10" fmla="*/ 71212 w 11019475"/>
              <a:gd name="connsiteY10" fmla="*/ 877967 h 6270410"/>
              <a:gd name="connsiteX11" fmla="*/ 1034901 w 11019475"/>
              <a:gd name="connsiteY11" fmla="*/ 428330 h 6270410"/>
              <a:gd name="connsiteX12" fmla="*/ 2389019 w 11019475"/>
              <a:gd name="connsiteY12" fmla="*/ 325378 h 6270410"/>
              <a:gd name="connsiteX13" fmla="*/ 3432355 w 11019475"/>
              <a:gd name="connsiteY13" fmla="*/ 423268 h 6270410"/>
              <a:gd name="connsiteX14" fmla="*/ 4405611 w 11019475"/>
              <a:gd name="connsiteY14" fmla="*/ 291516 h 6270410"/>
              <a:gd name="connsiteX15" fmla="*/ 6076847 w 11019475"/>
              <a:gd name="connsiteY15" fmla="*/ 296597 h 6270410"/>
              <a:gd name="connsiteX16" fmla="*/ 7568630 w 11019475"/>
              <a:gd name="connsiteY16" fmla="*/ 74429 h 6270410"/>
              <a:gd name="connsiteX17" fmla="*/ 9383130 w 11019475"/>
              <a:gd name="connsiteY17" fmla="*/ 20304 h 6270410"/>
              <a:gd name="connsiteX18" fmla="*/ 10562258 w 11019475"/>
              <a:gd name="connsiteY18" fmla="*/ 389328 h 6270410"/>
              <a:gd name="connsiteX19" fmla="*/ 10893965 w 11019475"/>
              <a:gd name="connsiteY19" fmla="*/ 1458943 h 6270410"/>
              <a:gd name="connsiteX20" fmla="*/ 10278794 w 11019475"/>
              <a:gd name="connsiteY20" fmla="*/ 1788360 h 6270410"/>
              <a:gd name="connsiteX21" fmla="*/ 10968339 w 11019475"/>
              <a:gd name="connsiteY21" fmla="*/ 2430880 h 6270410"/>
              <a:gd name="connsiteX22" fmla="*/ 10617122 w 11019475"/>
              <a:gd name="connsiteY22" fmla="*/ 2821632 h 6270410"/>
              <a:gd name="connsiteX23" fmla="*/ 11019458 w 11019475"/>
              <a:gd name="connsiteY23" fmla="*/ 4504128 h 6270410"/>
              <a:gd name="connsiteX24" fmla="*/ 10598834 w 11019475"/>
              <a:gd name="connsiteY24" fmla="*/ 5153352 h 6270410"/>
              <a:gd name="connsiteX25" fmla="*/ 10516538 w 11019475"/>
              <a:gd name="connsiteY25" fmla="*/ 5930592 h 6270410"/>
              <a:gd name="connsiteX26" fmla="*/ 9346106 w 11019475"/>
              <a:gd name="connsiteY26" fmla="*/ 5866584 h 6270410"/>
              <a:gd name="connsiteX27" fmla="*/ 8596298 w 11019475"/>
              <a:gd name="connsiteY27" fmla="*/ 5592264 h 6270410"/>
              <a:gd name="connsiteX28" fmla="*/ 7188122 w 11019475"/>
              <a:gd name="connsiteY28" fmla="*/ 6022032 h 6270410"/>
              <a:gd name="connsiteX29" fmla="*/ 4828970 w 11019475"/>
              <a:gd name="connsiteY29" fmla="*/ 5875728 h 6270410"/>
              <a:gd name="connsiteX30" fmla="*/ 3466514 w 11019475"/>
              <a:gd name="connsiteY30" fmla="*/ 6250632 h 6270410"/>
              <a:gd name="connsiteX31" fmla="*/ 1582850 w 11019475"/>
              <a:gd name="connsiteY31" fmla="*/ 6168336 h 6270410"/>
              <a:gd name="connsiteX0" fmla="*/ 1582850 w 11050516"/>
              <a:gd name="connsiteY0" fmla="*/ 6168336 h 6270410"/>
              <a:gd name="connsiteX1" fmla="*/ 860474 w 11050516"/>
              <a:gd name="connsiteY1" fmla="*/ 5656272 h 6270410"/>
              <a:gd name="connsiteX2" fmla="*/ 540434 w 11050516"/>
              <a:gd name="connsiteY2" fmla="*/ 5199072 h 6270410"/>
              <a:gd name="connsiteX3" fmla="*/ 586154 w 11050516"/>
              <a:gd name="connsiteY3" fmla="*/ 4613856 h 6270410"/>
              <a:gd name="connsiteX4" fmla="*/ 869618 w 11050516"/>
              <a:gd name="connsiteY4" fmla="*/ 4184088 h 6270410"/>
              <a:gd name="connsiteX5" fmla="*/ 558722 w 11050516"/>
              <a:gd name="connsiteY5" fmla="*/ 3681168 h 6270410"/>
              <a:gd name="connsiteX6" fmla="*/ 192962 w 11050516"/>
              <a:gd name="connsiteY6" fmla="*/ 3159960 h 6270410"/>
              <a:gd name="connsiteX7" fmla="*/ 202106 w 11050516"/>
              <a:gd name="connsiteY7" fmla="*/ 2373576 h 6270410"/>
              <a:gd name="connsiteX8" fmla="*/ 256970 w 11050516"/>
              <a:gd name="connsiteY8" fmla="*/ 1989528 h 6270410"/>
              <a:gd name="connsiteX9" fmla="*/ 92378 w 11050516"/>
              <a:gd name="connsiteY9" fmla="*/ 1596336 h 6270410"/>
              <a:gd name="connsiteX10" fmla="*/ 71212 w 11050516"/>
              <a:gd name="connsiteY10" fmla="*/ 877967 h 6270410"/>
              <a:gd name="connsiteX11" fmla="*/ 1034901 w 11050516"/>
              <a:gd name="connsiteY11" fmla="*/ 428330 h 6270410"/>
              <a:gd name="connsiteX12" fmla="*/ 2389019 w 11050516"/>
              <a:gd name="connsiteY12" fmla="*/ 325378 h 6270410"/>
              <a:gd name="connsiteX13" fmla="*/ 3432355 w 11050516"/>
              <a:gd name="connsiteY13" fmla="*/ 423268 h 6270410"/>
              <a:gd name="connsiteX14" fmla="*/ 4405611 w 11050516"/>
              <a:gd name="connsiteY14" fmla="*/ 291516 h 6270410"/>
              <a:gd name="connsiteX15" fmla="*/ 6076847 w 11050516"/>
              <a:gd name="connsiteY15" fmla="*/ 296597 h 6270410"/>
              <a:gd name="connsiteX16" fmla="*/ 7568630 w 11050516"/>
              <a:gd name="connsiteY16" fmla="*/ 74429 h 6270410"/>
              <a:gd name="connsiteX17" fmla="*/ 9383130 w 11050516"/>
              <a:gd name="connsiteY17" fmla="*/ 20304 h 6270410"/>
              <a:gd name="connsiteX18" fmla="*/ 10562258 w 11050516"/>
              <a:gd name="connsiteY18" fmla="*/ 389328 h 6270410"/>
              <a:gd name="connsiteX19" fmla="*/ 10893965 w 11050516"/>
              <a:gd name="connsiteY19" fmla="*/ 1458943 h 6270410"/>
              <a:gd name="connsiteX20" fmla="*/ 11047034 w 11050516"/>
              <a:gd name="connsiteY20" fmla="*/ 1748798 h 6270410"/>
              <a:gd name="connsiteX21" fmla="*/ 10968339 w 11050516"/>
              <a:gd name="connsiteY21" fmla="*/ 2430880 h 6270410"/>
              <a:gd name="connsiteX22" fmla="*/ 10617122 w 11050516"/>
              <a:gd name="connsiteY22" fmla="*/ 2821632 h 6270410"/>
              <a:gd name="connsiteX23" fmla="*/ 11019458 w 11050516"/>
              <a:gd name="connsiteY23" fmla="*/ 4504128 h 6270410"/>
              <a:gd name="connsiteX24" fmla="*/ 10598834 w 11050516"/>
              <a:gd name="connsiteY24" fmla="*/ 5153352 h 6270410"/>
              <a:gd name="connsiteX25" fmla="*/ 10516538 w 11050516"/>
              <a:gd name="connsiteY25" fmla="*/ 5930592 h 6270410"/>
              <a:gd name="connsiteX26" fmla="*/ 9346106 w 11050516"/>
              <a:gd name="connsiteY26" fmla="*/ 5866584 h 6270410"/>
              <a:gd name="connsiteX27" fmla="*/ 8596298 w 11050516"/>
              <a:gd name="connsiteY27" fmla="*/ 5592264 h 6270410"/>
              <a:gd name="connsiteX28" fmla="*/ 7188122 w 11050516"/>
              <a:gd name="connsiteY28" fmla="*/ 6022032 h 6270410"/>
              <a:gd name="connsiteX29" fmla="*/ 4828970 w 11050516"/>
              <a:gd name="connsiteY29" fmla="*/ 5875728 h 6270410"/>
              <a:gd name="connsiteX30" fmla="*/ 3466514 w 11050516"/>
              <a:gd name="connsiteY30" fmla="*/ 6250632 h 6270410"/>
              <a:gd name="connsiteX31" fmla="*/ 1582850 w 11050516"/>
              <a:gd name="connsiteY31" fmla="*/ 6168336 h 6270410"/>
              <a:gd name="connsiteX0" fmla="*/ 1582850 w 11203881"/>
              <a:gd name="connsiteY0" fmla="*/ 6168336 h 6270410"/>
              <a:gd name="connsiteX1" fmla="*/ 860474 w 11203881"/>
              <a:gd name="connsiteY1" fmla="*/ 5656272 h 6270410"/>
              <a:gd name="connsiteX2" fmla="*/ 540434 w 11203881"/>
              <a:gd name="connsiteY2" fmla="*/ 5199072 h 6270410"/>
              <a:gd name="connsiteX3" fmla="*/ 586154 w 11203881"/>
              <a:gd name="connsiteY3" fmla="*/ 4613856 h 6270410"/>
              <a:gd name="connsiteX4" fmla="*/ 869618 w 11203881"/>
              <a:gd name="connsiteY4" fmla="*/ 4184088 h 6270410"/>
              <a:gd name="connsiteX5" fmla="*/ 558722 w 11203881"/>
              <a:gd name="connsiteY5" fmla="*/ 3681168 h 6270410"/>
              <a:gd name="connsiteX6" fmla="*/ 192962 w 11203881"/>
              <a:gd name="connsiteY6" fmla="*/ 3159960 h 6270410"/>
              <a:gd name="connsiteX7" fmla="*/ 202106 w 11203881"/>
              <a:gd name="connsiteY7" fmla="*/ 2373576 h 6270410"/>
              <a:gd name="connsiteX8" fmla="*/ 256970 w 11203881"/>
              <a:gd name="connsiteY8" fmla="*/ 1989528 h 6270410"/>
              <a:gd name="connsiteX9" fmla="*/ 92378 w 11203881"/>
              <a:gd name="connsiteY9" fmla="*/ 1596336 h 6270410"/>
              <a:gd name="connsiteX10" fmla="*/ 71212 w 11203881"/>
              <a:gd name="connsiteY10" fmla="*/ 877967 h 6270410"/>
              <a:gd name="connsiteX11" fmla="*/ 1034901 w 11203881"/>
              <a:gd name="connsiteY11" fmla="*/ 428330 h 6270410"/>
              <a:gd name="connsiteX12" fmla="*/ 2389019 w 11203881"/>
              <a:gd name="connsiteY12" fmla="*/ 325378 h 6270410"/>
              <a:gd name="connsiteX13" fmla="*/ 3432355 w 11203881"/>
              <a:gd name="connsiteY13" fmla="*/ 423268 h 6270410"/>
              <a:gd name="connsiteX14" fmla="*/ 4405611 w 11203881"/>
              <a:gd name="connsiteY14" fmla="*/ 291516 h 6270410"/>
              <a:gd name="connsiteX15" fmla="*/ 6076847 w 11203881"/>
              <a:gd name="connsiteY15" fmla="*/ 296597 h 6270410"/>
              <a:gd name="connsiteX16" fmla="*/ 7568630 w 11203881"/>
              <a:gd name="connsiteY16" fmla="*/ 74429 h 6270410"/>
              <a:gd name="connsiteX17" fmla="*/ 9383130 w 11203881"/>
              <a:gd name="connsiteY17" fmla="*/ 20304 h 6270410"/>
              <a:gd name="connsiteX18" fmla="*/ 10562258 w 11203881"/>
              <a:gd name="connsiteY18" fmla="*/ 389328 h 6270410"/>
              <a:gd name="connsiteX19" fmla="*/ 10893965 w 11203881"/>
              <a:gd name="connsiteY19" fmla="*/ 1458943 h 6270410"/>
              <a:gd name="connsiteX20" fmla="*/ 11047034 w 11203881"/>
              <a:gd name="connsiteY20" fmla="*/ 1748798 h 6270410"/>
              <a:gd name="connsiteX21" fmla="*/ 10968339 w 11203881"/>
              <a:gd name="connsiteY21" fmla="*/ 2430880 h 6270410"/>
              <a:gd name="connsiteX22" fmla="*/ 11203331 w 11203881"/>
              <a:gd name="connsiteY22" fmla="*/ 3198384 h 6270410"/>
              <a:gd name="connsiteX23" fmla="*/ 11019458 w 11203881"/>
              <a:gd name="connsiteY23" fmla="*/ 4504128 h 6270410"/>
              <a:gd name="connsiteX24" fmla="*/ 10598834 w 11203881"/>
              <a:gd name="connsiteY24" fmla="*/ 5153352 h 6270410"/>
              <a:gd name="connsiteX25" fmla="*/ 10516538 w 11203881"/>
              <a:gd name="connsiteY25" fmla="*/ 5930592 h 6270410"/>
              <a:gd name="connsiteX26" fmla="*/ 9346106 w 11203881"/>
              <a:gd name="connsiteY26" fmla="*/ 5866584 h 6270410"/>
              <a:gd name="connsiteX27" fmla="*/ 8596298 w 11203881"/>
              <a:gd name="connsiteY27" fmla="*/ 5592264 h 6270410"/>
              <a:gd name="connsiteX28" fmla="*/ 7188122 w 11203881"/>
              <a:gd name="connsiteY28" fmla="*/ 6022032 h 6270410"/>
              <a:gd name="connsiteX29" fmla="*/ 4828970 w 11203881"/>
              <a:gd name="connsiteY29" fmla="*/ 5875728 h 6270410"/>
              <a:gd name="connsiteX30" fmla="*/ 3466514 w 11203881"/>
              <a:gd name="connsiteY30" fmla="*/ 6250632 h 6270410"/>
              <a:gd name="connsiteX31" fmla="*/ 1582850 w 11203881"/>
              <a:gd name="connsiteY31" fmla="*/ 6168336 h 6270410"/>
              <a:gd name="connsiteX0" fmla="*/ 1582850 w 11203639"/>
              <a:gd name="connsiteY0" fmla="*/ 6168336 h 6270410"/>
              <a:gd name="connsiteX1" fmla="*/ 860474 w 11203639"/>
              <a:gd name="connsiteY1" fmla="*/ 5656272 h 6270410"/>
              <a:gd name="connsiteX2" fmla="*/ 540434 w 11203639"/>
              <a:gd name="connsiteY2" fmla="*/ 5199072 h 6270410"/>
              <a:gd name="connsiteX3" fmla="*/ 586154 w 11203639"/>
              <a:gd name="connsiteY3" fmla="*/ 4613856 h 6270410"/>
              <a:gd name="connsiteX4" fmla="*/ 869618 w 11203639"/>
              <a:gd name="connsiteY4" fmla="*/ 4184088 h 6270410"/>
              <a:gd name="connsiteX5" fmla="*/ 558722 w 11203639"/>
              <a:gd name="connsiteY5" fmla="*/ 3681168 h 6270410"/>
              <a:gd name="connsiteX6" fmla="*/ 192962 w 11203639"/>
              <a:gd name="connsiteY6" fmla="*/ 3159960 h 6270410"/>
              <a:gd name="connsiteX7" fmla="*/ 202106 w 11203639"/>
              <a:gd name="connsiteY7" fmla="*/ 2373576 h 6270410"/>
              <a:gd name="connsiteX8" fmla="*/ 256970 w 11203639"/>
              <a:gd name="connsiteY8" fmla="*/ 1989528 h 6270410"/>
              <a:gd name="connsiteX9" fmla="*/ 92378 w 11203639"/>
              <a:gd name="connsiteY9" fmla="*/ 1596336 h 6270410"/>
              <a:gd name="connsiteX10" fmla="*/ 71212 w 11203639"/>
              <a:gd name="connsiteY10" fmla="*/ 877967 h 6270410"/>
              <a:gd name="connsiteX11" fmla="*/ 1034901 w 11203639"/>
              <a:gd name="connsiteY11" fmla="*/ 428330 h 6270410"/>
              <a:gd name="connsiteX12" fmla="*/ 2389019 w 11203639"/>
              <a:gd name="connsiteY12" fmla="*/ 325378 h 6270410"/>
              <a:gd name="connsiteX13" fmla="*/ 3432355 w 11203639"/>
              <a:gd name="connsiteY13" fmla="*/ 423268 h 6270410"/>
              <a:gd name="connsiteX14" fmla="*/ 4405611 w 11203639"/>
              <a:gd name="connsiteY14" fmla="*/ 291516 h 6270410"/>
              <a:gd name="connsiteX15" fmla="*/ 6076847 w 11203639"/>
              <a:gd name="connsiteY15" fmla="*/ 296597 h 6270410"/>
              <a:gd name="connsiteX16" fmla="*/ 7568630 w 11203639"/>
              <a:gd name="connsiteY16" fmla="*/ 74429 h 6270410"/>
              <a:gd name="connsiteX17" fmla="*/ 9383130 w 11203639"/>
              <a:gd name="connsiteY17" fmla="*/ 20304 h 6270410"/>
              <a:gd name="connsiteX18" fmla="*/ 10562258 w 11203639"/>
              <a:gd name="connsiteY18" fmla="*/ 389328 h 6270410"/>
              <a:gd name="connsiteX19" fmla="*/ 10893965 w 11203639"/>
              <a:gd name="connsiteY19" fmla="*/ 1458943 h 6270410"/>
              <a:gd name="connsiteX20" fmla="*/ 11047034 w 11203639"/>
              <a:gd name="connsiteY20" fmla="*/ 1748798 h 6270410"/>
              <a:gd name="connsiteX21" fmla="*/ 10968339 w 11203639"/>
              <a:gd name="connsiteY21" fmla="*/ 2430880 h 6270410"/>
              <a:gd name="connsiteX22" fmla="*/ 11203331 w 11203639"/>
              <a:gd name="connsiteY22" fmla="*/ 3198384 h 6270410"/>
              <a:gd name="connsiteX23" fmla="*/ 11019458 w 11203639"/>
              <a:gd name="connsiteY23" fmla="*/ 4504128 h 6270410"/>
              <a:gd name="connsiteX24" fmla="*/ 11074307 w 11203639"/>
              <a:gd name="connsiteY24" fmla="*/ 5637540 h 6270410"/>
              <a:gd name="connsiteX25" fmla="*/ 10516538 w 11203639"/>
              <a:gd name="connsiteY25" fmla="*/ 5930592 h 6270410"/>
              <a:gd name="connsiteX26" fmla="*/ 9346106 w 11203639"/>
              <a:gd name="connsiteY26" fmla="*/ 5866584 h 6270410"/>
              <a:gd name="connsiteX27" fmla="*/ 8596298 w 11203639"/>
              <a:gd name="connsiteY27" fmla="*/ 5592264 h 6270410"/>
              <a:gd name="connsiteX28" fmla="*/ 7188122 w 11203639"/>
              <a:gd name="connsiteY28" fmla="*/ 6022032 h 6270410"/>
              <a:gd name="connsiteX29" fmla="*/ 4828970 w 11203639"/>
              <a:gd name="connsiteY29" fmla="*/ 5875728 h 6270410"/>
              <a:gd name="connsiteX30" fmla="*/ 3466514 w 11203639"/>
              <a:gd name="connsiteY30" fmla="*/ 6250632 h 6270410"/>
              <a:gd name="connsiteX31" fmla="*/ 1582850 w 11203639"/>
              <a:gd name="connsiteY31" fmla="*/ 6168336 h 6270410"/>
              <a:gd name="connsiteX0" fmla="*/ 1157702 w 11203639"/>
              <a:gd name="connsiteY0" fmla="*/ 6379165 h 6412723"/>
              <a:gd name="connsiteX1" fmla="*/ 860474 w 11203639"/>
              <a:gd name="connsiteY1" fmla="*/ 5656272 h 6412723"/>
              <a:gd name="connsiteX2" fmla="*/ 540434 w 11203639"/>
              <a:gd name="connsiteY2" fmla="*/ 5199072 h 6412723"/>
              <a:gd name="connsiteX3" fmla="*/ 586154 w 11203639"/>
              <a:gd name="connsiteY3" fmla="*/ 4613856 h 6412723"/>
              <a:gd name="connsiteX4" fmla="*/ 869618 w 11203639"/>
              <a:gd name="connsiteY4" fmla="*/ 4184088 h 6412723"/>
              <a:gd name="connsiteX5" fmla="*/ 558722 w 11203639"/>
              <a:gd name="connsiteY5" fmla="*/ 3681168 h 6412723"/>
              <a:gd name="connsiteX6" fmla="*/ 192962 w 11203639"/>
              <a:gd name="connsiteY6" fmla="*/ 3159960 h 6412723"/>
              <a:gd name="connsiteX7" fmla="*/ 202106 w 11203639"/>
              <a:gd name="connsiteY7" fmla="*/ 2373576 h 6412723"/>
              <a:gd name="connsiteX8" fmla="*/ 256970 w 11203639"/>
              <a:gd name="connsiteY8" fmla="*/ 1989528 h 6412723"/>
              <a:gd name="connsiteX9" fmla="*/ 92378 w 11203639"/>
              <a:gd name="connsiteY9" fmla="*/ 1596336 h 6412723"/>
              <a:gd name="connsiteX10" fmla="*/ 71212 w 11203639"/>
              <a:gd name="connsiteY10" fmla="*/ 877967 h 6412723"/>
              <a:gd name="connsiteX11" fmla="*/ 1034901 w 11203639"/>
              <a:gd name="connsiteY11" fmla="*/ 428330 h 6412723"/>
              <a:gd name="connsiteX12" fmla="*/ 2389019 w 11203639"/>
              <a:gd name="connsiteY12" fmla="*/ 325378 h 6412723"/>
              <a:gd name="connsiteX13" fmla="*/ 3432355 w 11203639"/>
              <a:gd name="connsiteY13" fmla="*/ 423268 h 6412723"/>
              <a:gd name="connsiteX14" fmla="*/ 4405611 w 11203639"/>
              <a:gd name="connsiteY14" fmla="*/ 291516 h 6412723"/>
              <a:gd name="connsiteX15" fmla="*/ 6076847 w 11203639"/>
              <a:gd name="connsiteY15" fmla="*/ 296597 h 6412723"/>
              <a:gd name="connsiteX16" fmla="*/ 7568630 w 11203639"/>
              <a:gd name="connsiteY16" fmla="*/ 74429 h 6412723"/>
              <a:gd name="connsiteX17" fmla="*/ 9383130 w 11203639"/>
              <a:gd name="connsiteY17" fmla="*/ 20304 h 6412723"/>
              <a:gd name="connsiteX18" fmla="*/ 10562258 w 11203639"/>
              <a:gd name="connsiteY18" fmla="*/ 389328 h 6412723"/>
              <a:gd name="connsiteX19" fmla="*/ 10893965 w 11203639"/>
              <a:gd name="connsiteY19" fmla="*/ 1458943 h 6412723"/>
              <a:gd name="connsiteX20" fmla="*/ 11047034 w 11203639"/>
              <a:gd name="connsiteY20" fmla="*/ 1748798 h 6412723"/>
              <a:gd name="connsiteX21" fmla="*/ 10968339 w 11203639"/>
              <a:gd name="connsiteY21" fmla="*/ 2430880 h 6412723"/>
              <a:gd name="connsiteX22" fmla="*/ 11203331 w 11203639"/>
              <a:gd name="connsiteY22" fmla="*/ 3198384 h 6412723"/>
              <a:gd name="connsiteX23" fmla="*/ 11019458 w 11203639"/>
              <a:gd name="connsiteY23" fmla="*/ 4504128 h 6412723"/>
              <a:gd name="connsiteX24" fmla="*/ 11074307 w 11203639"/>
              <a:gd name="connsiteY24" fmla="*/ 5637540 h 6412723"/>
              <a:gd name="connsiteX25" fmla="*/ 10516538 w 11203639"/>
              <a:gd name="connsiteY25" fmla="*/ 5930592 h 6412723"/>
              <a:gd name="connsiteX26" fmla="*/ 9346106 w 11203639"/>
              <a:gd name="connsiteY26" fmla="*/ 5866584 h 6412723"/>
              <a:gd name="connsiteX27" fmla="*/ 8596298 w 11203639"/>
              <a:gd name="connsiteY27" fmla="*/ 5592264 h 6412723"/>
              <a:gd name="connsiteX28" fmla="*/ 7188122 w 11203639"/>
              <a:gd name="connsiteY28" fmla="*/ 6022032 h 6412723"/>
              <a:gd name="connsiteX29" fmla="*/ 4828970 w 11203639"/>
              <a:gd name="connsiteY29" fmla="*/ 5875728 h 6412723"/>
              <a:gd name="connsiteX30" fmla="*/ 3466514 w 11203639"/>
              <a:gd name="connsiteY30" fmla="*/ 6250632 h 6412723"/>
              <a:gd name="connsiteX31" fmla="*/ 1157702 w 11203639"/>
              <a:gd name="connsiteY31" fmla="*/ 6379165 h 6412723"/>
              <a:gd name="connsiteX0" fmla="*/ 1157702 w 11203639"/>
              <a:gd name="connsiteY0" fmla="*/ 6379165 h 6413958"/>
              <a:gd name="connsiteX1" fmla="*/ 641556 w 11203639"/>
              <a:gd name="connsiteY1" fmla="*/ 5638479 h 6413958"/>
              <a:gd name="connsiteX2" fmla="*/ 540434 w 11203639"/>
              <a:gd name="connsiteY2" fmla="*/ 5199072 h 6413958"/>
              <a:gd name="connsiteX3" fmla="*/ 586154 w 11203639"/>
              <a:gd name="connsiteY3" fmla="*/ 4613856 h 6413958"/>
              <a:gd name="connsiteX4" fmla="*/ 869618 w 11203639"/>
              <a:gd name="connsiteY4" fmla="*/ 4184088 h 6413958"/>
              <a:gd name="connsiteX5" fmla="*/ 558722 w 11203639"/>
              <a:gd name="connsiteY5" fmla="*/ 3681168 h 6413958"/>
              <a:gd name="connsiteX6" fmla="*/ 192962 w 11203639"/>
              <a:gd name="connsiteY6" fmla="*/ 3159960 h 6413958"/>
              <a:gd name="connsiteX7" fmla="*/ 202106 w 11203639"/>
              <a:gd name="connsiteY7" fmla="*/ 2373576 h 6413958"/>
              <a:gd name="connsiteX8" fmla="*/ 256970 w 11203639"/>
              <a:gd name="connsiteY8" fmla="*/ 1989528 h 6413958"/>
              <a:gd name="connsiteX9" fmla="*/ 92378 w 11203639"/>
              <a:gd name="connsiteY9" fmla="*/ 1596336 h 6413958"/>
              <a:gd name="connsiteX10" fmla="*/ 71212 w 11203639"/>
              <a:gd name="connsiteY10" fmla="*/ 877967 h 6413958"/>
              <a:gd name="connsiteX11" fmla="*/ 1034901 w 11203639"/>
              <a:gd name="connsiteY11" fmla="*/ 428330 h 6413958"/>
              <a:gd name="connsiteX12" fmla="*/ 2389019 w 11203639"/>
              <a:gd name="connsiteY12" fmla="*/ 325378 h 6413958"/>
              <a:gd name="connsiteX13" fmla="*/ 3432355 w 11203639"/>
              <a:gd name="connsiteY13" fmla="*/ 423268 h 6413958"/>
              <a:gd name="connsiteX14" fmla="*/ 4405611 w 11203639"/>
              <a:gd name="connsiteY14" fmla="*/ 291516 h 6413958"/>
              <a:gd name="connsiteX15" fmla="*/ 6076847 w 11203639"/>
              <a:gd name="connsiteY15" fmla="*/ 296597 h 6413958"/>
              <a:gd name="connsiteX16" fmla="*/ 7568630 w 11203639"/>
              <a:gd name="connsiteY16" fmla="*/ 74429 h 6413958"/>
              <a:gd name="connsiteX17" fmla="*/ 9383130 w 11203639"/>
              <a:gd name="connsiteY17" fmla="*/ 20304 h 6413958"/>
              <a:gd name="connsiteX18" fmla="*/ 10562258 w 11203639"/>
              <a:gd name="connsiteY18" fmla="*/ 389328 h 6413958"/>
              <a:gd name="connsiteX19" fmla="*/ 10893965 w 11203639"/>
              <a:gd name="connsiteY19" fmla="*/ 1458943 h 6413958"/>
              <a:gd name="connsiteX20" fmla="*/ 11047034 w 11203639"/>
              <a:gd name="connsiteY20" fmla="*/ 1748798 h 6413958"/>
              <a:gd name="connsiteX21" fmla="*/ 10968339 w 11203639"/>
              <a:gd name="connsiteY21" fmla="*/ 2430880 h 6413958"/>
              <a:gd name="connsiteX22" fmla="*/ 11203331 w 11203639"/>
              <a:gd name="connsiteY22" fmla="*/ 3198384 h 6413958"/>
              <a:gd name="connsiteX23" fmla="*/ 11019458 w 11203639"/>
              <a:gd name="connsiteY23" fmla="*/ 4504128 h 6413958"/>
              <a:gd name="connsiteX24" fmla="*/ 11074307 w 11203639"/>
              <a:gd name="connsiteY24" fmla="*/ 5637540 h 6413958"/>
              <a:gd name="connsiteX25" fmla="*/ 10516538 w 11203639"/>
              <a:gd name="connsiteY25" fmla="*/ 5930592 h 6413958"/>
              <a:gd name="connsiteX26" fmla="*/ 9346106 w 11203639"/>
              <a:gd name="connsiteY26" fmla="*/ 5866584 h 6413958"/>
              <a:gd name="connsiteX27" fmla="*/ 8596298 w 11203639"/>
              <a:gd name="connsiteY27" fmla="*/ 5592264 h 6413958"/>
              <a:gd name="connsiteX28" fmla="*/ 7188122 w 11203639"/>
              <a:gd name="connsiteY28" fmla="*/ 6022032 h 6413958"/>
              <a:gd name="connsiteX29" fmla="*/ 4828970 w 11203639"/>
              <a:gd name="connsiteY29" fmla="*/ 5875728 h 6413958"/>
              <a:gd name="connsiteX30" fmla="*/ 3466514 w 11203639"/>
              <a:gd name="connsiteY30" fmla="*/ 6250632 h 6413958"/>
              <a:gd name="connsiteX31" fmla="*/ 1157702 w 11203639"/>
              <a:gd name="connsiteY31" fmla="*/ 6379165 h 6413958"/>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 name="connsiteX0" fmla="*/ 1157702 w 11203639"/>
              <a:gd name="connsiteY0" fmla="*/ 6379165 h 6408936"/>
              <a:gd name="connsiteX1" fmla="*/ 641556 w 11203639"/>
              <a:gd name="connsiteY1" fmla="*/ 5638479 h 6408936"/>
              <a:gd name="connsiteX2" fmla="*/ 540434 w 11203639"/>
              <a:gd name="connsiteY2" fmla="*/ 5199072 h 6408936"/>
              <a:gd name="connsiteX3" fmla="*/ 586154 w 11203639"/>
              <a:gd name="connsiteY3" fmla="*/ 4613856 h 6408936"/>
              <a:gd name="connsiteX4" fmla="*/ 869618 w 11203639"/>
              <a:gd name="connsiteY4" fmla="*/ 4184088 h 6408936"/>
              <a:gd name="connsiteX5" fmla="*/ 558722 w 11203639"/>
              <a:gd name="connsiteY5" fmla="*/ 3681168 h 6408936"/>
              <a:gd name="connsiteX6" fmla="*/ 192962 w 11203639"/>
              <a:gd name="connsiteY6" fmla="*/ 3159960 h 6408936"/>
              <a:gd name="connsiteX7" fmla="*/ 202106 w 11203639"/>
              <a:gd name="connsiteY7" fmla="*/ 2373576 h 6408936"/>
              <a:gd name="connsiteX8" fmla="*/ 256970 w 11203639"/>
              <a:gd name="connsiteY8" fmla="*/ 1989528 h 6408936"/>
              <a:gd name="connsiteX9" fmla="*/ 92378 w 11203639"/>
              <a:gd name="connsiteY9" fmla="*/ 1596336 h 6408936"/>
              <a:gd name="connsiteX10" fmla="*/ 71212 w 11203639"/>
              <a:gd name="connsiteY10" fmla="*/ 877967 h 6408936"/>
              <a:gd name="connsiteX11" fmla="*/ 1034901 w 11203639"/>
              <a:gd name="connsiteY11" fmla="*/ 428330 h 6408936"/>
              <a:gd name="connsiteX12" fmla="*/ 2389019 w 11203639"/>
              <a:gd name="connsiteY12" fmla="*/ 325378 h 6408936"/>
              <a:gd name="connsiteX13" fmla="*/ 3432355 w 11203639"/>
              <a:gd name="connsiteY13" fmla="*/ 423268 h 6408936"/>
              <a:gd name="connsiteX14" fmla="*/ 4405611 w 11203639"/>
              <a:gd name="connsiteY14" fmla="*/ 291516 h 6408936"/>
              <a:gd name="connsiteX15" fmla="*/ 6076847 w 11203639"/>
              <a:gd name="connsiteY15" fmla="*/ 296597 h 6408936"/>
              <a:gd name="connsiteX16" fmla="*/ 7568630 w 11203639"/>
              <a:gd name="connsiteY16" fmla="*/ 74429 h 6408936"/>
              <a:gd name="connsiteX17" fmla="*/ 9383130 w 11203639"/>
              <a:gd name="connsiteY17" fmla="*/ 20304 h 6408936"/>
              <a:gd name="connsiteX18" fmla="*/ 10562258 w 11203639"/>
              <a:gd name="connsiteY18" fmla="*/ 389328 h 6408936"/>
              <a:gd name="connsiteX19" fmla="*/ 10893965 w 11203639"/>
              <a:gd name="connsiteY19" fmla="*/ 1458943 h 6408936"/>
              <a:gd name="connsiteX20" fmla="*/ 11047034 w 11203639"/>
              <a:gd name="connsiteY20" fmla="*/ 1748798 h 6408936"/>
              <a:gd name="connsiteX21" fmla="*/ 10968339 w 11203639"/>
              <a:gd name="connsiteY21" fmla="*/ 2430880 h 6408936"/>
              <a:gd name="connsiteX22" fmla="*/ 11203331 w 11203639"/>
              <a:gd name="connsiteY22" fmla="*/ 3198384 h 6408936"/>
              <a:gd name="connsiteX23" fmla="*/ 11019458 w 11203639"/>
              <a:gd name="connsiteY23" fmla="*/ 4504128 h 6408936"/>
              <a:gd name="connsiteX24" fmla="*/ 11074307 w 11203639"/>
              <a:gd name="connsiteY24" fmla="*/ 5637540 h 6408936"/>
              <a:gd name="connsiteX25" fmla="*/ 10516538 w 11203639"/>
              <a:gd name="connsiteY25" fmla="*/ 5930592 h 6408936"/>
              <a:gd name="connsiteX26" fmla="*/ 9346106 w 11203639"/>
              <a:gd name="connsiteY26" fmla="*/ 5866584 h 6408936"/>
              <a:gd name="connsiteX27" fmla="*/ 8596298 w 11203639"/>
              <a:gd name="connsiteY27" fmla="*/ 5592264 h 6408936"/>
              <a:gd name="connsiteX28" fmla="*/ 7188122 w 11203639"/>
              <a:gd name="connsiteY28" fmla="*/ 6022032 h 6408936"/>
              <a:gd name="connsiteX29" fmla="*/ 4900386 w 11203639"/>
              <a:gd name="connsiteY29" fmla="*/ 6133653 h 6408936"/>
              <a:gd name="connsiteX30" fmla="*/ 3466514 w 11203639"/>
              <a:gd name="connsiteY30" fmla="*/ 6250632 h 6408936"/>
              <a:gd name="connsiteX31" fmla="*/ 1157702 w 11203639"/>
              <a:gd name="connsiteY31" fmla="*/ 6379165 h 64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03639" h="6408936">
                <a:moveTo>
                  <a:pt x="1157702" y="6379165"/>
                </a:moveTo>
                <a:cubicBezTo>
                  <a:pt x="686876" y="6277140"/>
                  <a:pt x="744434" y="5835161"/>
                  <a:pt x="641556" y="5638479"/>
                </a:cubicBezTo>
                <a:cubicBezTo>
                  <a:pt x="538678" y="5441797"/>
                  <a:pt x="549668" y="5369843"/>
                  <a:pt x="540434" y="5199072"/>
                </a:cubicBezTo>
                <a:cubicBezTo>
                  <a:pt x="531200" y="5028302"/>
                  <a:pt x="531290" y="4783020"/>
                  <a:pt x="586154" y="4613856"/>
                </a:cubicBezTo>
                <a:cubicBezTo>
                  <a:pt x="641018" y="4444692"/>
                  <a:pt x="874190" y="4339536"/>
                  <a:pt x="869618" y="4184088"/>
                </a:cubicBezTo>
                <a:cubicBezTo>
                  <a:pt x="865046" y="4028640"/>
                  <a:pt x="671498" y="3851856"/>
                  <a:pt x="558722" y="3681168"/>
                </a:cubicBezTo>
                <a:cubicBezTo>
                  <a:pt x="445946" y="3510480"/>
                  <a:pt x="252398" y="3377892"/>
                  <a:pt x="192962" y="3159960"/>
                </a:cubicBezTo>
                <a:cubicBezTo>
                  <a:pt x="133526" y="2942028"/>
                  <a:pt x="191438" y="2568648"/>
                  <a:pt x="202106" y="2373576"/>
                </a:cubicBezTo>
                <a:cubicBezTo>
                  <a:pt x="212774" y="2178504"/>
                  <a:pt x="275258" y="2119068"/>
                  <a:pt x="256970" y="1989528"/>
                </a:cubicBezTo>
                <a:cubicBezTo>
                  <a:pt x="238682" y="1859988"/>
                  <a:pt x="123338" y="1781596"/>
                  <a:pt x="92378" y="1596336"/>
                </a:cubicBezTo>
                <a:cubicBezTo>
                  <a:pt x="61418" y="1411076"/>
                  <a:pt x="-85875" y="1072635"/>
                  <a:pt x="71212" y="877967"/>
                </a:cubicBezTo>
                <a:cubicBezTo>
                  <a:pt x="228299" y="683299"/>
                  <a:pt x="648600" y="520428"/>
                  <a:pt x="1034901" y="428330"/>
                </a:cubicBezTo>
                <a:cubicBezTo>
                  <a:pt x="1421202" y="336232"/>
                  <a:pt x="1989443" y="326222"/>
                  <a:pt x="2389019" y="325378"/>
                </a:cubicBezTo>
                <a:cubicBezTo>
                  <a:pt x="2788595" y="324534"/>
                  <a:pt x="3096256" y="428912"/>
                  <a:pt x="3432355" y="423268"/>
                </a:cubicBezTo>
                <a:cubicBezTo>
                  <a:pt x="3768454" y="417624"/>
                  <a:pt x="3964862" y="312628"/>
                  <a:pt x="4405611" y="291516"/>
                </a:cubicBezTo>
                <a:cubicBezTo>
                  <a:pt x="4846360" y="270404"/>
                  <a:pt x="5549677" y="332778"/>
                  <a:pt x="6076847" y="296597"/>
                </a:cubicBezTo>
                <a:cubicBezTo>
                  <a:pt x="6604017" y="260416"/>
                  <a:pt x="7017583" y="120478"/>
                  <a:pt x="7568630" y="74429"/>
                </a:cubicBezTo>
                <a:cubicBezTo>
                  <a:pt x="8119677" y="28380"/>
                  <a:pt x="8884192" y="-32179"/>
                  <a:pt x="9383130" y="20304"/>
                </a:cubicBezTo>
                <a:cubicBezTo>
                  <a:pt x="9882068" y="72787"/>
                  <a:pt x="10310452" y="149555"/>
                  <a:pt x="10562258" y="389328"/>
                </a:cubicBezTo>
                <a:cubicBezTo>
                  <a:pt x="10814064" y="629101"/>
                  <a:pt x="10813169" y="1232365"/>
                  <a:pt x="10893965" y="1458943"/>
                </a:cubicBezTo>
                <a:cubicBezTo>
                  <a:pt x="10974761" y="1685521"/>
                  <a:pt x="11034638" y="1586809"/>
                  <a:pt x="11047034" y="1748798"/>
                </a:cubicBezTo>
                <a:cubicBezTo>
                  <a:pt x="11059430" y="1910787"/>
                  <a:pt x="10942290" y="2189282"/>
                  <a:pt x="10968339" y="2430880"/>
                </a:cubicBezTo>
                <a:cubicBezTo>
                  <a:pt x="10994388" y="2672478"/>
                  <a:pt x="11194811" y="2852843"/>
                  <a:pt x="11203331" y="3198384"/>
                </a:cubicBezTo>
                <a:cubicBezTo>
                  <a:pt x="11211851" y="3543925"/>
                  <a:pt x="11040962" y="4097602"/>
                  <a:pt x="11019458" y="4504128"/>
                </a:cubicBezTo>
                <a:cubicBezTo>
                  <a:pt x="10997954" y="4910654"/>
                  <a:pt x="11158127" y="5399796"/>
                  <a:pt x="11074307" y="5637540"/>
                </a:cubicBezTo>
                <a:cubicBezTo>
                  <a:pt x="10990487" y="5875284"/>
                  <a:pt x="10804572" y="5892418"/>
                  <a:pt x="10516538" y="5930592"/>
                </a:cubicBezTo>
                <a:cubicBezTo>
                  <a:pt x="10228504" y="5968766"/>
                  <a:pt x="9666146" y="5922972"/>
                  <a:pt x="9346106" y="5866584"/>
                </a:cubicBezTo>
                <a:cubicBezTo>
                  <a:pt x="9026066" y="5810196"/>
                  <a:pt x="8955962" y="5566356"/>
                  <a:pt x="8596298" y="5592264"/>
                </a:cubicBezTo>
                <a:cubicBezTo>
                  <a:pt x="8236634" y="5618172"/>
                  <a:pt x="7804107" y="5931801"/>
                  <a:pt x="7188122" y="6022032"/>
                </a:cubicBezTo>
                <a:cubicBezTo>
                  <a:pt x="6572137" y="6112263"/>
                  <a:pt x="5569364" y="6194779"/>
                  <a:pt x="4900386" y="6133653"/>
                </a:cubicBezTo>
                <a:cubicBezTo>
                  <a:pt x="4196880" y="6248707"/>
                  <a:pt x="4090295" y="6209713"/>
                  <a:pt x="3466514" y="6250632"/>
                </a:cubicBezTo>
                <a:cubicBezTo>
                  <a:pt x="2842733" y="6291551"/>
                  <a:pt x="1628528" y="6481190"/>
                  <a:pt x="1157702" y="6379165"/>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71625641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ransition spd="slow">
    <p:push dir="u"/>
  </p:transition>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5.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hemeOverride" Target="../theme/themeOverride4.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hemeOverride" Target="../theme/themeOverride5.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6A8E7D-7514-4926-B8E4-B441A38C47B1}"/>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id="{72BC1AB5-1CE5-45D1-9669-C2E453F00596}"/>
              </a:ext>
            </a:extLst>
          </p:cNvPr>
          <p:cNvPicPr>
            <a:picLocks noChangeAspect="1"/>
          </p:cNvPicPr>
          <p:nvPr/>
        </p:nvPicPr>
        <p:blipFill>
          <a:blip r:embed="rId5"/>
          <a:stretch>
            <a:fillRect/>
          </a:stretch>
        </p:blipFill>
        <p:spPr>
          <a:xfrm>
            <a:off x="420360" y="2571752"/>
            <a:ext cx="2155787" cy="2391363"/>
          </a:xfrm>
          <a:prstGeom prst="rect">
            <a:avLst/>
          </a:prstGeom>
        </p:spPr>
      </p:pic>
      <p:pic>
        <p:nvPicPr>
          <p:cNvPr id="8" name="图片 7">
            <a:extLst>
              <a:ext uri="{FF2B5EF4-FFF2-40B4-BE49-F238E27FC236}">
                <a16:creationId xmlns:a16="http://schemas.microsoft.com/office/drawing/2014/main" id="{E3E6E472-0EA8-4D04-A98B-950A47698499}"/>
              </a:ext>
            </a:extLst>
          </p:cNvPr>
          <p:cNvPicPr>
            <a:picLocks noChangeAspect="1"/>
          </p:cNvPicPr>
          <p:nvPr/>
        </p:nvPicPr>
        <p:blipFill>
          <a:blip r:embed="rId6"/>
          <a:stretch>
            <a:fillRect/>
          </a:stretch>
        </p:blipFill>
        <p:spPr>
          <a:xfrm>
            <a:off x="1959577" y="3230354"/>
            <a:ext cx="1233141" cy="1695779"/>
          </a:xfrm>
          <a:prstGeom prst="rect">
            <a:avLst/>
          </a:prstGeom>
        </p:spPr>
      </p:pic>
      <p:sp>
        <p:nvSpPr>
          <p:cNvPr id="11" name="文本框 76"/>
          <p:cNvSpPr txBox="1">
            <a:spLocks noChangeArrowheads="1"/>
          </p:cNvSpPr>
          <p:nvPr/>
        </p:nvSpPr>
        <p:spPr bwMode="auto">
          <a:xfrm>
            <a:off x="1744182" y="1245577"/>
            <a:ext cx="6156251"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0" tIns="45705" rIns="91330" bIns="45705">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500" b="1" dirty="0" err="1">
                <a:solidFill>
                  <a:srgbClr val="00B0F0"/>
                </a:solidFill>
                <a:latin typeface="HP001 4 hàng" pitchFamily="34" charset="0"/>
                <a:ea typeface="字魂59号-创粗黑"/>
                <a:cs typeface="字魂59号-创粗黑"/>
              </a:rPr>
              <a:t>Chào</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mừng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các</a:t>
            </a:r>
            <a:r>
              <a:rPr lang="en-US" altLang="en-US" sz="4500" b="1" dirty="0">
                <a:solidFill>
                  <a:srgbClr val="00B0F0"/>
                </a:solidFill>
                <a:latin typeface="HP001 4 hàng" pitchFamily="34" charset="0"/>
                <a:ea typeface="字魂59号-创粗黑"/>
                <a:cs typeface="字魂59号-创粗黑"/>
              </a:rPr>
              <a:t> con </a:t>
            </a:r>
            <a:r>
              <a:rPr lang="en-US" altLang="en-US" sz="4500" b="1" dirty="0" err="1">
                <a:solidFill>
                  <a:srgbClr val="00B0F0"/>
                </a:solidFill>
                <a:latin typeface="HP001 4 hàng" pitchFamily="34" charset="0"/>
                <a:ea typeface="字魂59号-创粗黑"/>
                <a:cs typeface="字魂59号-创粗黑"/>
              </a:rPr>
              <a:t>đến</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với</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tiết</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học</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Việt</a:t>
            </a:r>
            <a:endParaRPr lang="zh-CN" altLang="en-US" sz="4500" b="1" dirty="0">
              <a:solidFill>
                <a:srgbClr val="00B0F0"/>
              </a:solidFill>
              <a:latin typeface="经典趣体简"/>
            </a:endParaRPr>
          </a:p>
        </p:txBody>
      </p:sp>
    </p:spTree>
    <p:extLst>
      <p:ext uri="{BB962C8B-B14F-4D97-AF65-F5344CB8AC3E}">
        <p14:creationId xmlns:p14="http://schemas.microsoft.com/office/powerpoint/2010/main" val="160397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138453" y="133350"/>
            <a:ext cx="8981342" cy="5145699"/>
          </a:xfrm>
          <a:prstGeom prst="rect">
            <a:avLst/>
          </a:prstGeom>
        </p:spPr>
      </p:pic>
      <p:pic>
        <p:nvPicPr>
          <p:cNvPr id="4" name="图片 3">
            <a:extLst>
              <a:ext uri="{FF2B5EF4-FFF2-40B4-BE49-F238E27FC236}">
                <a16:creationId xmlns:a16="http://schemas.microsoft.com/office/drawing/2014/main" id="{8580C7DD-29DB-40BA-9A64-E63F60B06A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4400" y="884094"/>
            <a:ext cx="3251979" cy="3251979"/>
          </a:xfrm>
          <a:prstGeom prst="rect">
            <a:avLst/>
          </a:prstGeom>
          <a:effectLst>
            <a:outerShdw blurRad="38100" dist="38100" dir="2700000" algn="tl" rotWithShape="0">
              <a:prstClr val="black">
                <a:alpha val="40000"/>
              </a:prstClr>
            </a:outerShdw>
          </a:effectLst>
        </p:spPr>
      </p:pic>
      <p:sp>
        <p:nvSpPr>
          <p:cNvPr id="9" name="Rectangle 8"/>
          <p:cNvSpPr/>
          <p:nvPr/>
        </p:nvSpPr>
        <p:spPr>
          <a:xfrm>
            <a:off x="3753759" y="666750"/>
            <a:ext cx="1750730" cy="652454"/>
          </a:xfrm>
          <a:prstGeom prst="rect">
            <a:avLst/>
          </a:prstGeom>
        </p:spPr>
        <p:txBody>
          <a:bodyPr wrap="none" lIns="91405" tIns="45704" rIns="91405" bIns="45704">
            <a:spAutoFit/>
          </a:bodyPr>
          <a:lstStyle/>
          <a:p>
            <a:pPr algn="ctr" defTabSz="1218491">
              <a:lnSpc>
                <a:spcPct val="130000"/>
              </a:lnSpc>
              <a:defRPr/>
            </a:pP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Rectangle 10">
            <a:extLst/>
          </p:cNvPr>
          <p:cNvSpPr/>
          <p:nvPr/>
        </p:nvSpPr>
        <p:spPr>
          <a:xfrm>
            <a:off x="3704537" y="1334695"/>
            <a:ext cx="4732283" cy="2350776"/>
          </a:xfrm>
          <a:prstGeom prst="rect">
            <a:avLst/>
          </a:prstGeom>
          <a:noFill/>
          <a:ln w="12700" cap="flat" cmpd="sng" algn="ctr">
            <a:noFill/>
            <a:prstDash val="solid"/>
            <a:miter lim="800000"/>
          </a:ln>
          <a:effectLst/>
        </p:spPr>
        <p:txBody>
          <a:bodyPr lIns="91391" tIns="45701" rIns="91391" bIns="45701" anchor="ctr"/>
          <a:lstStyle/>
          <a:p>
            <a:pPr algn="ctr" defTabSz="914049">
              <a:lnSpc>
                <a:spcPct val="120000"/>
              </a:lnSpc>
              <a:defRPr/>
            </a:pPr>
            <a:r>
              <a:rPr lang="en-US" sz="4800" b="1" dirty="0" err="1">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48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rộng</a:t>
            </a:r>
            <a:endParaRPr lang="en-US" sz="48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049">
              <a:lnSpc>
                <a:spcPct val="120000"/>
              </a:lnSpc>
              <a:defRPr/>
            </a:pPr>
            <a:r>
              <a:rPr lang="en-US" sz="4800" b="1" dirty="0" err="1"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4800" b="1" dirty="0"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non c</a:t>
            </a:r>
            <a:r>
              <a:rPr lang="vi-VN" sz="4800" b="1" dirty="0"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48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smtClean="0">
                <a:solidFill>
                  <a:srgbClr val="09B92B"/>
                </a:solidFill>
                <a:latin typeface="Times New Roman" panose="02020603050405020304" pitchFamily="18" charset="0"/>
                <a:ea typeface="Arial-Rounded" panose="020B0500000000000000" pitchFamily="34" charset="0"/>
                <a:cs typeface="Times New Roman" panose="02020603050405020304" pitchFamily="18" charset="0"/>
              </a:rPr>
              <a:t>rồi</a:t>
            </a:r>
            <a:endParaRPr lang="en-US" sz="4800" b="1" dirty="0">
              <a:solidFill>
                <a:srgbClr val="09B92B"/>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51793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sp>
        <p:nvSpPr>
          <p:cNvPr id="9" name="TextBox 8"/>
          <p:cNvSpPr txBox="1">
            <a:spLocks noChangeArrowheads="1"/>
          </p:cNvSpPr>
          <p:nvPr/>
        </p:nvSpPr>
        <p:spPr bwMode="auto">
          <a:xfrm>
            <a:off x="990602" y="567173"/>
            <a:ext cx="71628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4265" eaLnBrk="0" fontAlgn="base" hangingPunct="0">
              <a:lnSpc>
                <a:spcPct val="100000"/>
              </a:lnSpc>
              <a:spcBef>
                <a:spcPct val="0"/>
              </a:spcBef>
              <a:spcAft>
                <a:spcPct val="0"/>
              </a:spcAft>
              <a:buNone/>
            </a:pPr>
            <a:r>
              <a:rPr lang="en-US" altLang="en-US" sz="4400" dirty="0" smtClean="0">
                <a:solidFill>
                  <a:prstClr val="black"/>
                </a:solidFill>
                <a:latin typeface="Times New Roman" panose="02020603050405020304" pitchFamily="18" charset="0"/>
                <a:cs typeface="Times New Roman" panose="02020603050405020304" pitchFamily="18" charset="0"/>
              </a:rPr>
              <a:t>YÊU CẦU CẦN ĐẠT</a:t>
            </a:r>
            <a:endParaRPr lang="en-US" altLang="en-US" sz="44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81102" y="1296225"/>
            <a:ext cx="6781800" cy="3416320"/>
          </a:xfrm>
          <a:prstGeom prst="rect">
            <a:avLst/>
          </a:prstGeom>
        </p:spPr>
        <p:txBody>
          <a:bodyPr wrap="square">
            <a:spAutoFit/>
          </a:bodyPr>
          <a:lstStyle/>
          <a:p>
            <a:pPr algn="just"/>
            <a:r>
              <a:rPr lang="vi-VN" sz="2400" dirty="0">
                <a:solidFill>
                  <a:srgbClr val="000000"/>
                </a:solidFill>
                <a:latin typeface="Times New Roman" panose="02020603050405020304" pitchFamily="18" charset="0"/>
              </a:rPr>
              <a:t>- Tìm đọc được một bài thơ, câu chuyện hoặc văn bản thông tin về chủ đề các hoạt động giữ gìn môi trường xanh, sạch, đẹp ở nhà trường.</a:t>
            </a:r>
            <a:endParaRPr lang="vi-VN" sz="2400" dirty="0"/>
          </a:p>
          <a:p>
            <a:pPr algn="just"/>
            <a:r>
              <a:rPr lang="vi-VN" sz="2400" b="1" dirty="0">
                <a:solidFill>
                  <a:srgbClr val="000000"/>
                </a:solidFill>
                <a:latin typeface="Times New Roman" panose="02020603050405020304" pitchFamily="18" charset="0"/>
              </a:rPr>
              <a:t>+ </a:t>
            </a:r>
            <a:r>
              <a:rPr lang="vi-VN" sz="2400" dirty="0">
                <a:solidFill>
                  <a:srgbClr val="000000"/>
                </a:solidFill>
                <a:latin typeface="Times New Roman" panose="02020603050405020304" pitchFamily="18" charset="0"/>
              </a:rPr>
              <a:t>Đọc mở rộng được một bài thơ, câu chuyện về các hoạt động giữ gìn môi trường xanh, sạch, đẹp ở nhà trường..</a:t>
            </a:r>
            <a:endParaRPr lang="vi-VN" sz="2400" dirty="0"/>
          </a:p>
          <a:p>
            <a:r>
              <a:rPr lang="vi-VN" sz="2400" b="1" dirty="0">
                <a:solidFill>
                  <a:srgbClr val="000000"/>
                </a:solidFill>
                <a:latin typeface="Times New Roman" panose="02020603050405020304" pitchFamily="18" charset="0"/>
              </a:rPr>
              <a:t>+ </a:t>
            </a:r>
            <a:r>
              <a:rPr lang="vi-VN" sz="2400" dirty="0">
                <a:solidFill>
                  <a:srgbClr val="000000"/>
                </a:solidFill>
                <a:latin typeface="Times New Roman" panose="02020603050405020304" pitchFamily="18" charset="0"/>
              </a:rPr>
              <a:t>Chia sẻ với cô giáo, các bạn, người thân về  một bài thơ câu chuyện em thích một cách rõ ràng, mạch lạc, tự tin.</a:t>
            </a:r>
            <a:endParaRPr lang="en-US" sz="2400" dirty="0"/>
          </a:p>
        </p:txBody>
      </p:sp>
    </p:spTree>
    <p:extLst>
      <p:ext uri="{BB962C8B-B14F-4D97-AF65-F5344CB8AC3E}">
        <p14:creationId xmlns:p14="http://schemas.microsoft.com/office/powerpoint/2010/main" val="397653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Hình ảnh 11">
            <a:extLst>
              <a:ext uri="{FF2B5EF4-FFF2-40B4-BE49-F238E27FC236}">
                <a16:creationId xmlns:a16="http://schemas.microsoft.com/office/drawing/2014/main" id="{C08DF5AF-EA0F-BC08-66D9-2A02BABB8D84}"/>
              </a:ext>
            </a:extLst>
          </p:cNvPr>
          <p:cNvPicPr>
            <a:picLocks noChangeAspect="1"/>
          </p:cNvPicPr>
          <p:nvPr/>
        </p:nvPicPr>
        <p:blipFill>
          <a:blip r:embed="rId2"/>
          <a:stretch>
            <a:fillRect/>
          </a:stretch>
        </p:blipFill>
        <p:spPr>
          <a:xfrm>
            <a:off x="0" y="16381"/>
            <a:ext cx="9144000" cy="5110739"/>
          </a:xfrm>
          <a:prstGeom prst="rect">
            <a:avLst/>
          </a:prstGeom>
        </p:spPr>
      </p:pic>
      <p:grpSp>
        <p:nvGrpSpPr>
          <p:cNvPr id="2" name="Nhóm 2">
            <a:extLst>
              <a:ext uri="{FF2B5EF4-FFF2-40B4-BE49-F238E27FC236}">
                <a16:creationId xmlns:a16="http://schemas.microsoft.com/office/drawing/2014/main" id="{6D515A37-5442-A28F-C983-A2DC231449AE}"/>
              </a:ext>
            </a:extLst>
          </p:cNvPr>
          <p:cNvGrpSpPr/>
          <p:nvPr/>
        </p:nvGrpSpPr>
        <p:grpSpPr>
          <a:xfrm>
            <a:off x="312124" y="382402"/>
            <a:ext cx="1413847" cy="1139861"/>
            <a:chOff x="96598" y="430694"/>
            <a:chExt cx="1885129" cy="1519814"/>
          </a:xfrm>
        </p:grpSpPr>
        <p:pic>
          <p:nvPicPr>
            <p:cNvPr id="3" name="图片 4">
              <a:extLst>
                <a:ext uri="{FF2B5EF4-FFF2-40B4-BE49-F238E27FC236}">
                  <a16:creationId xmlns:a16="http://schemas.microsoft.com/office/drawing/2014/main" id="{92227506-5B94-E5F0-3EEE-614AF70D0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154" r="64040" b="64102"/>
            <a:stretch>
              <a:fillRect/>
            </a:stretch>
          </p:blipFill>
          <p:spPr>
            <a:xfrm>
              <a:off x="96598" y="430694"/>
              <a:ext cx="1885129" cy="1519814"/>
            </a:xfrm>
            <a:prstGeom prst="rect">
              <a:avLst/>
            </a:prstGeom>
          </p:spPr>
        </p:pic>
        <p:sp>
          <p:nvSpPr>
            <p:cNvPr id="4" name="文本框 5">
              <a:extLst>
                <a:ext uri="{FF2B5EF4-FFF2-40B4-BE49-F238E27FC236}">
                  <a16:creationId xmlns:a16="http://schemas.microsoft.com/office/drawing/2014/main" id="{B4ADE390-84AA-67B3-B202-660A66628EFF}"/>
                </a:ext>
              </a:extLst>
            </p:cNvPr>
            <p:cNvSpPr txBox="1"/>
            <p:nvPr/>
          </p:nvSpPr>
          <p:spPr>
            <a:xfrm>
              <a:off x="406046" y="774469"/>
              <a:ext cx="1266092" cy="861774"/>
            </a:xfrm>
            <a:prstGeom prst="rect">
              <a:avLst/>
            </a:prstGeom>
            <a:noFill/>
          </p:spPr>
          <p:txBody>
            <a:bodyPr wrap="square" rtlCol="0">
              <a:spAutoFit/>
            </a:bodyPr>
            <a:lstStyle/>
            <a:p>
              <a:pPr algn="ctr" defTabSz="685800"/>
              <a:r>
                <a:rPr lang="en-US" altLang="zh-CN" sz="3600" b="1" dirty="0">
                  <a:solidFill>
                    <a:prstClr val="black"/>
                  </a:solidFill>
                  <a:latin typeface="Vogue-ExtraBold" panose="020B0500000000000000" pitchFamily="34" charset="0"/>
                  <a:ea typeface="Vogue-ExtraBold" panose="020B0500000000000000" pitchFamily="34" charset="0"/>
                  <a:cs typeface="Vogue-ExtraBold" panose="020B0500000000000000" pitchFamily="34" charset="0"/>
                </a:rPr>
                <a:t>0 1</a:t>
              </a:r>
              <a:endParaRPr lang="zh-CN" altLang="en-US" sz="3600" b="1" dirty="0">
                <a:solidFill>
                  <a:prstClr val="black"/>
                </a:solidFill>
                <a:latin typeface="Vogue-ExtraBold" panose="020B0500000000000000" pitchFamily="34" charset="0"/>
                <a:ea typeface="Vogue-ExtraBold" panose="020B0500000000000000" pitchFamily="34" charset="0"/>
                <a:cs typeface="Vogue-ExtraBold" panose="020B0500000000000000" pitchFamily="34" charset="0"/>
              </a:endParaRPr>
            </a:p>
          </p:txBody>
        </p:sp>
      </p:grpSp>
      <p:grpSp>
        <p:nvGrpSpPr>
          <p:cNvPr id="5" name="Nhóm 5">
            <a:extLst>
              <a:ext uri="{FF2B5EF4-FFF2-40B4-BE49-F238E27FC236}">
                <a16:creationId xmlns:a16="http://schemas.microsoft.com/office/drawing/2014/main" id="{2F4561E9-91EC-FB28-C223-823390F19AC9}"/>
              </a:ext>
            </a:extLst>
          </p:cNvPr>
          <p:cNvGrpSpPr/>
          <p:nvPr/>
        </p:nvGrpSpPr>
        <p:grpSpPr>
          <a:xfrm>
            <a:off x="1609624" y="316558"/>
            <a:ext cx="7066772" cy="1292095"/>
            <a:chOff x="454957" y="470355"/>
            <a:chExt cx="11066846" cy="1735272"/>
          </a:xfrm>
        </p:grpSpPr>
        <p:grpSp>
          <p:nvGrpSpPr>
            <p:cNvPr id="6" name="Đồ họa 23">
              <a:extLst>
                <a:ext uri="{FF2B5EF4-FFF2-40B4-BE49-F238E27FC236}">
                  <a16:creationId xmlns:a16="http://schemas.microsoft.com/office/drawing/2014/main" id="{3BFA934F-3829-6093-B549-AD3FF5165DD1}"/>
                </a:ext>
              </a:extLst>
            </p:cNvPr>
            <p:cNvGrpSpPr/>
            <p:nvPr/>
          </p:nvGrpSpPr>
          <p:grpSpPr>
            <a:xfrm>
              <a:off x="454957" y="470355"/>
              <a:ext cx="11066846" cy="1735272"/>
              <a:chOff x="454957" y="470355"/>
              <a:chExt cx="11066846" cy="1735272"/>
            </a:xfrm>
          </p:grpSpPr>
          <p:sp>
            <p:nvSpPr>
              <p:cNvPr id="8" name="Hình tự do: Hình 8">
                <a:extLst>
                  <a:ext uri="{FF2B5EF4-FFF2-40B4-BE49-F238E27FC236}">
                    <a16:creationId xmlns:a16="http://schemas.microsoft.com/office/drawing/2014/main" id="{9BBD624F-D235-A830-2713-CB1FD2D22F98}"/>
                  </a:ext>
                </a:extLst>
              </p:cNvPr>
              <p:cNvSpPr/>
              <p:nvPr/>
            </p:nvSpPr>
            <p:spPr>
              <a:xfrm>
                <a:off x="525709" y="555074"/>
                <a:ext cx="10996094" cy="1650553"/>
              </a:xfrm>
              <a:custGeom>
                <a:avLst/>
                <a:gdLst>
                  <a:gd name="connsiteX0" fmla="*/ 560750 w 7459398"/>
                  <a:gd name="connsiteY0" fmla="*/ 1208578 h 1462420"/>
                  <a:gd name="connsiteX1" fmla="*/ 982429 w 7459398"/>
                  <a:gd name="connsiteY1" fmla="*/ 1287820 h 1462420"/>
                  <a:gd name="connsiteX2" fmla="*/ 1605043 w 7459398"/>
                  <a:gd name="connsiteY2" fmla="*/ 1343006 h 1462420"/>
                  <a:gd name="connsiteX3" fmla="*/ 4234169 w 7459398"/>
                  <a:gd name="connsiteY3" fmla="*/ 1460454 h 1462420"/>
                  <a:gd name="connsiteX4" fmla="*/ 5567127 w 7459398"/>
                  <a:gd name="connsiteY4" fmla="*/ 1415173 h 1462420"/>
                  <a:gd name="connsiteX5" fmla="*/ 6601515 w 7459398"/>
                  <a:gd name="connsiteY5" fmla="*/ 1272255 h 1462420"/>
                  <a:gd name="connsiteX6" fmla="*/ 7371291 w 7459398"/>
                  <a:gd name="connsiteY6" fmla="*/ 851991 h 1462420"/>
                  <a:gd name="connsiteX7" fmla="*/ 7171772 w 7459398"/>
                  <a:gd name="connsiteY7" fmla="*/ 158626 h 1462420"/>
                  <a:gd name="connsiteX8" fmla="*/ 7081210 w 7459398"/>
                  <a:gd name="connsiteY8" fmla="*/ 124665 h 1462420"/>
                  <a:gd name="connsiteX9" fmla="*/ 6343979 w 7459398"/>
                  <a:gd name="connsiteY9" fmla="*/ 72309 h 1462420"/>
                  <a:gd name="connsiteX10" fmla="*/ 5974656 w 7459398"/>
                  <a:gd name="connsiteY10" fmla="*/ 94949 h 1462420"/>
                  <a:gd name="connsiteX11" fmla="*/ 5012436 w 7459398"/>
                  <a:gd name="connsiteY11" fmla="*/ 68064 h 1462420"/>
                  <a:gd name="connsiteX12" fmla="*/ 3685137 w 7459398"/>
                  <a:gd name="connsiteY12" fmla="*/ 17123 h 1462420"/>
                  <a:gd name="connsiteX13" fmla="*/ 2471041 w 7459398"/>
                  <a:gd name="connsiteY13" fmla="*/ 12878 h 1462420"/>
                  <a:gd name="connsiteX14" fmla="*/ 1619193 w 7459398"/>
                  <a:gd name="connsiteY14" fmla="*/ 39763 h 1462420"/>
                  <a:gd name="connsiteX15" fmla="*/ 1358827 w 7459398"/>
                  <a:gd name="connsiteY15" fmla="*/ 19953 h 1462420"/>
                  <a:gd name="connsiteX16" fmla="*/ 737629 w 7459398"/>
                  <a:gd name="connsiteY16" fmla="*/ 15708 h 1462420"/>
                  <a:gd name="connsiteX17" fmla="*/ 25869 w 7459398"/>
                  <a:gd name="connsiteY17" fmla="*/ 451537 h 1462420"/>
                  <a:gd name="connsiteX18" fmla="*/ 191427 w 7459398"/>
                  <a:gd name="connsiteY18" fmla="*/ 1058585 h 1462420"/>
                  <a:gd name="connsiteX19" fmla="*/ 560750 w 7459398"/>
                  <a:gd name="connsiteY19" fmla="*/ 1208578 h 14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9398" h="1462420">
                    <a:moveTo>
                      <a:pt x="560750" y="1208578"/>
                    </a:moveTo>
                    <a:cubicBezTo>
                      <a:pt x="696593" y="1248199"/>
                      <a:pt x="842341" y="1268009"/>
                      <a:pt x="982429" y="1287820"/>
                    </a:cubicBezTo>
                    <a:cubicBezTo>
                      <a:pt x="1187609" y="1316121"/>
                      <a:pt x="1397033" y="1330271"/>
                      <a:pt x="1605043" y="1343006"/>
                    </a:cubicBezTo>
                    <a:cubicBezTo>
                      <a:pt x="2479531" y="1393947"/>
                      <a:pt x="3356850" y="1447718"/>
                      <a:pt x="4234169" y="1460454"/>
                    </a:cubicBezTo>
                    <a:cubicBezTo>
                      <a:pt x="4678489" y="1467529"/>
                      <a:pt x="5124223" y="1456209"/>
                      <a:pt x="5567127" y="1415173"/>
                    </a:cubicBezTo>
                    <a:cubicBezTo>
                      <a:pt x="5910980" y="1384042"/>
                      <a:pt x="6264738" y="1344421"/>
                      <a:pt x="6601515" y="1272255"/>
                    </a:cubicBezTo>
                    <a:cubicBezTo>
                      <a:pt x="6905746" y="1207163"/>
                      <a:pt x="7211392" y="1086886"/>
                      <a:pt x="7371291" y="851991"/>
                    </a:cubicBezTo>
                    <a:cubicBezTo>
                      <a:pt x="7532604" y="611435"/>
                      <a:pt x="7476003" y="294469"/>
                      <a:pt x="7171772" y="158626"/>
                    </a:cubicBezTo>
                    <a:cubicBezTo>
                      <a:pt x="7142056" y="145890"/>
                      <a:pt x="7112341" y="134570"/>
                      <a:pt x="7081210" y="124665"/>
                    </a:cubicBezTo>
                    <a:cubicBezTo>
                      <a:pt x="6864710" y="17123"/>
                      <a:pt x="6570384" y="55328"/>
                      <a:pt x="6343979" y="72309"/>
                    </a:cubicBezTo>
                    <a:cubicBezTo>
                      <a:pt x="6220872" y="82214"/>
                      <a:pt x="6097764" y="87874"/>
                      <a:pt x="5974656" y="94949"/>
                    </a:cubicBezTo>
                    <a:cubicBezTo>
                      <a:pt x="5653444" y="94949"/>
                      <a:pt x="5332232" y="79384"/>
                      <a:pt x="5012436" y="68064"/>
                    </a:cubicBezTo>
                    <a:cubicBezTo>
                      <a:pt x="4569531" y="51083"/>
                      <a:pt x="4128042" y="29858"/>
                      <a:pt x="3685137" y="17123"/>
                    </a:cubicBezTo>
                    <a:cubicBezTo>
                      <a:pt x="3280438" y="5802"/>
                      <a:pt x="2875740" y="10048"/>
                      <a:pt x="2471041" y="12878"/>
                    </a:cubicBezTo>
                    <a:cubicBezTo>
                      <a:pt x="2202185" y="14293"/>
                      <a:pt x="1907859" y="15708"/>
                      <a:pt x="1619193" y="39763"/>
                    </a:cubicBezTo>
                    <a:cubicBezTo>
                      <a:pt x="1532876" y="35518"/>
                      <a:pt x="1445144" y="29858"/>
                      <a:pt x="1358827"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8578"/>
                    </a:cubicBezTo>
                    <a:close/>
                  </a:path>
                </a:pathLst>
              </a:custGeom>
              <a:solidFill>
                <a:srgbClr val="ECECEC"/>
              </a:solidFill>
              <a:ln w="14144" cap="flat">
                <a:noFill/>
                <a:prstDash val="solid"/>
                <a:miter/>
              </a:ln>
            </p:spPr>
            <p:txBody>
              <a:bodyPr rtlCol="0" anchor="ctr"/>
              <a:lstStyle/>
              <a:p>
                <a:pPr defTabSz="685800"/>
                <a:endParaRPr lang="vi-VN" sz="1350">
                  <a:solidFill>
                    <a:prstClr val="black"/>
                  </a:solidFill>
                  <a:latin typeface="Calibri"/>
                </a:endParaRPr>
              </a:p>
            </p:txBody>
          </p:sp>
          <p:grpSp>
            <p:nvGrpSpPr>
              <p:cNvPr id="9" name="Đồ họa 23">
                <a:extLst>
                  <a:ext uri="{FF2B5EF4-FFF2-40B4-BE49-F238E27FC236}">
                    <a16:creationId xmlns:a16="http://schemas.microsoft.com/office/drawing/2014/main" id="{29CDA17F-DFF8-38EF-D71D-63899B259EB6}"/>
                  </a:ext>
                </a:extLst>
              </p:cNvPr>
              <p:cNvGrpSpPr/>
              <p:nvPr/>
            </p:nvGrpSpPr>
            <p:grpSpPr>
              <a:xfrm>
                <a:off x="454957" y="470355"/>
                <a:ext cx="10994036" cy="1648956"/>
                <a:chOff x="454957" y="470355"/>
                <a:chExt cx="10994036" cy="1648956"/>
              </a:xfrm>
            </p:grpSpPr>
            <p:sp>
              <p:nvSpPr>
                <p:cNvPr id="10" name="Hình tự do: Hình 10">
                  <a:extLst>
                    <a:ext uri="{FF2B5EF4-FFF2-40B4-BE49-F238E27FC236}">
                      <a16:creationId xmlns:a16="http://schemas.microsoft.com/office/drawing/2014/main" id="{65679F87-2C9A-2F9A-87D4-DC6D68A3825B}"/>
                    </a:ext>
                  </a:extLst>
                </p:cNvPr>
                <p:cNvSpPr/>
                <p:nvPr/>
              </p:nvSpPr>
              <p:spPr>
                <a:xfrm>
                  <a:off x="454957" y="470355"/>
                  <a:ext cx="10994036" cy="1648956"/>
                </a:xfrm>
                <a:custGeom>
                  <a:avLst/>
                  <a:gdLst>
                    <a:gd name="connsiteX0" fmla="*/ 7170357 w 7458002"/>
                    <a:gd name="connsiteY0" fmla="*/ 158626 h 1461005"/>
                    <a:gd name="connsiteX1" fmla="*/ 7079795 w 7458002"/>
                    <a:gd name="connsiteY1" fmla="*/ 124665 h 1461005"/>
                    <a:gd name="connsiteX2" fmla="*/ 6342564 w 7458002"/>
                    <a:gd name="connsiteY2" fmla="*/ 72309 h 1461005"/>
                    <a:gd name="connsiteX3" fmla="*/ 5973241 w 7458002"/>
                    <a:gd name="connsiteY3" fmla="*/ 94949 h 1461005"/>
                    <a:gd name="connsiteX4" fmla="*/ 5011021 w 7458002"/>
                    <a:gd name="connsiteY4" fmla="*/ 68064 h 1461005"/>
                    <a:gd name="connsiteX5" fmla="*/ 3683722 w 7458002"/>
                    <a:gd name="connsiteY5" fmla="*/ 17123 h 1461005"/>
                    <a:gd name="connsiteX6" fmla="*/ 2469626 w 7458002"/>
                    <a:gd name="connsiteY6" fmla="*/ 12878 h 1461005"/>
                    <a:gd name="connsiteX7" fmla="*/ 1617778 w 7458002"/>
                    <a:gd name="connsiteY7" fmla="*/ 39763 h 1461005"/>
                    <a:gd name="connsiteX8" fmla="*/ 1357412 w 7458002"/>
                    <a:gd name="connsiteY8" fmla="*/ 19953 h 1461005"/>
                    <a:gd name="connsiteX9" fmla="*/ 737629 w 7458002"/>
                    <a:gd name="connsiteY9" fmla="*/ 15708 h 1461005"/>
                    <a:gd name="connsiteX10" fmla="*/ 25869 w 7458002"/>
                    <a:gd name="connsiteY10" fmla="*/ 451537 h 1461005"/>
                    <a:gd name="connsiteX11" fmla="*/ 191427 w 7458002"/>
                    <a:gd name="connsiteY11" fmla="*/ 1058585 h 1461005"/>
                    <a:gd name="connsiteX12" fmla="*/ 560750 w 7458002"/>
                    <a:gd name="connsiteY12" fmla="*/ 1207163 h 1461005"/>
                    <a:gd name="connsiteX13" fmla="*/ 982429 w 7458002"/>
                    <a:gd name="connsiteY13" fmla="*/ 1286405 h 1461005"/>
                    <a:gd name="connsiteX14" fmla="*/ 1605043 w 7458002"/>
                    <a:gd name="connsiteY14" fmla="*/ 1341591 h 1461005"/>
                    <a:gd name="connsiteX15" fmla="*/ 4234169 w 7458002"/>
                    <a:gd name="connsiteY15" fmla="*/ 1459039 h 1461005"/>
                    <a:gd name="connsiteX16" fmla="*/ 5567127 w 7458002"/>
                    <a:gd name="connsiteY16" fmla="*/ 1413758 h 1461005"/>
                    <a:gd name="connsiteX17" fmla="*/ 6601515 w 7458002"/>
                    <a:gd name="connsiteY17" fmla="*/ 1270840 h 1461005"/>
                    <a:gd name="connsiteX18" fmla="*/ 7371291 w 7458002"/>
                    <a:gd name="connsiteY18" fmla="*/ 850576 h 1461005"/>
                    <a:gd name="connsiteX19" fmla="*/ 7170357 w 7458002"/>
                    <a:gd name="connsiteY19" fmla="*/ 158626 h 146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8002" h="1461005">
                      <a:moveTo>
                        <a:pt x="7170357" y="158626"/>
                      </a:moveTo>
                      <a:cubicBezTo>
                        <a:pt x="7140641" y="145890"/>
                        <a:pt x="7110925" y="134570"/>
                        <a:pt x="7079795" y="124665"/>
                      </a:cubicBezTo>
                      <a:cubicBezTo>
                        <a:pt x="6863295" y="17123"/>
                        <a:pt x="6568969" y="55328"/>
                        <a:pt x="6342564" y="72309"/>
                      </a:cubicBezTo>
                      <a:cubicBezTo>
                        <a:pt x="6219456" y="82214"/>
                        <a:pt x="6096349" y="87874"/>
                        <a:pt x="5973241" y="94949"/>
                      </a:cubicBezTo>
                      <a:cubicBezTo>
                        <a:pt x="5652029" y="94949"/>
                        <a:pt x="5330818" y="79384"/>
                        <a:pt x="5011021" y="68064"/>
                      </a:cubicBezTo>
                      <a:cubicBezTo>
                        <a:pt x="4568116" y="51083"/>
                        <a:pt x="4126627" y="29858"/>
                        <a:pt x="3683722" y="17123"/>
                      </a:cubicBezTo>
                      <a:cubicBezTo>
                        <a:pt x="3279023" y="5802"/>
                        <a:pt x="2874325" y="10048"/>
                        <a:pt x="2469626" y="12878"/>
                      </a:cubicBezTo>
                      <a:cubicBezTo>
                        <a:pt x="2200770" y="14293"/>
                        <a:pt x="1906444" y="15708"/>
                        <a:pt x="1617778" y="39763"/>
                      </a:cubicBezTo>
                      <a:cubicBezTo>
                        <a:pt x="1531461" y="35518"/>
                        <a:pt x="1443729" y="29858"/>
                        <a:pt x="1357412" y="19953"/>
                      </a:cubicBezTo>
                      <a:cubicBezTo>
                        <a:pt x="1152233" y="-1273"/>
                        <a:pt x="944223" y="-9763"/>
                        <a:pt x="737629" y="15708"/>
                      </a:cubicBezTo>
                      <a:cubicBezTo>
                        <a:pt x="444718" y="51083"/>
                        <a:pt x="127751" y="147305"/>
                        <a:pt x="25869" y="451537"/>
                      </a:cubicBezTo>
                      <a:cubicBezTo>
                        <a:pt x="-44883" y="662376"/>
                        <a:pt x="35774" y="907177"/>
                        <a:pt x="191427" y="1058585"/>
                      </a:cubicBezTo>
                      <a:cubicBezTo>
                        <a:pt x="290479" y="1154807"/>
                        <a:pt x="424907" y="1204333"/>
                        <a:pt x="560750" y="1207163"/>
                      </a:cubicBezTo>
                      <a:cubicBezTo>
                        <a:pt x="696593" y="1246784"/>
                        <a:pt x="842341" y="1266594"/>
                        <a:pt x="982429" y="1286405"/>
                      </a:cubicBezTo>
                      <a:cubicBezTo>
                        <a:pt x="1187609" y="1314706"/>
                        <a:pt x="1397033" y="1328856"/>
                        <a:pt x="1605043" y="1341591"/>
                      </a:cubicBezTo>
                      <a:cubicBezTo>
                        <a:pt x="2479531" y="1392532"/>
                        <a:pt x="3356850" y="1446303"/>
                        <a:pt x="4234169" y="1459039"/>
                      </a:cubicBezTo>
                      <a:cubicBezTo>
                        <a:pt x="4678489" y="1466114"/>
                        <a:pt x="5124223" y="1454794"/>
                        <a:pt x="5567127" y="1413758"/>
                      </a:cubicBezTo>
                      <a:cubicBezTo>
                        <a:pt x="5910980" y="1382627"/>
                        <a:pt x="6264738" y="1343006"/>
                        <a:pt x="6601515" y="1270840"/>
                      </a:cubicBezTo>
                      <a:cubicBezTo>
                        <a:pt x="6905746" y="1205748"/>
                        <a:pt x="7211393" y="1085471"/>
                        <a:pt x="7371291" y="850576"/>
                      </a:cubicBezTo>
                      <a:cubicBezTo>
                        <a:pt x="7531190" y="611435"/>
                        <a:pt x="7473173" y="294469"/>
                        <a:pt x="7170357" y="158626"/>
                      </a:cubicBezTo>
                      <a:close/>
                    </a:path>
                  </a:pathLst>
                </a:custGeom>
                <a:solidFill>
                  <a:srgbClr val="7C913F"/>
                </a:solidFill>
                <a:ln w="14144" cap="flat">
                  <a:noFill/>
                  <a:prstDash val="solid"/>
                  <a:miter/>
                </a:ln>
              </p:spPr>
              <p:txBody>
                <a:bodyPr rtlCol="0" anchor="ctr"/>
                <a:lstStyle/>
                <a:p>
                  <a:pPr defTabSz="685800"/>
                  <a:endParaRPr lang="vi-VN" sz="1350" dirty="0">
                    <a:solidFill>
                      <a:prstClr val="black"/>
                    </a:solidFill>
                    <a:latin typeface="Calibri"/>
                  </a:endParaRPr>
                </a:p>
              </p:txBody>
            </p:sp>
            <p:grpSp>
              <p:nvGrpSpPr>
                <p:cNvPr id="11" name="Đồ họa 23">
                  <a:extLst>
                    <a:ext uri="{FF2B5EF4-FFF2-40B4-BE49-F238E27FC236}">
                      <a16:creationId xmlns:a16="http://schemas.microsoft.com/office/drawing/2014/main" id="{4A2C4955-2B43-069A-28AA-3D6E626FC02F}"/>
                    </a:ext>
                  </a:extLst>
                </p:cNvPr>
                <p:cNvGrpSpPr/>
                <p:nvPr/>
              </p:nvGrpSpPr>
              <p:grpSpPr>
                <a:xfrm>
                  <a:off x="687742" y="889070"/>
                  <a:ext cx="10448478" cy="481383"/>
                  <a:chOff x="687742" y="889070"/>
                  <a:chExt cx="10448478" cy="481383"/>
                </a:xfrm>
                <a:solidFill>
                  <a:srgbClr val="FFFFFF"/>
                </a:solidFill>
              </p:grpSpPr>
              <p:sp>
                <p:nvSpPr>
                  <p:cNvPr id="12" name="Hình tự do: Hình 12">
                    <a:extLst>
                      <a:ext uri="{FF2B5EF4-FFF2-40B4-BE49-F238E27FC236}">
                        <a16:creationId xmlns:a16="http://schemas.microsoft.com/office/drawing/2014/main" id="{E1A5BF6E-5704-E2CE-AA9C-EEE412651AA0}"/>
                      </a:ext>
                    </a:extLst>
                  </p:cNvPr>
                  <p:cNvSpPr/>
                  <p:nvPr/>
                </p:nvSpPr>
                <p:spPr>
                  <a:xfrm>
                    <a:off x="857180" y="973443"/>
                    <a:ext cx="108902" cy="350752"/>
                  </a:xfrm>
                  <a:custGeom>
                    <a:avLst/>
                    <a:gdLst>
                      <a:gd name="connsiteX0" fmla="*/ 93146 w 108902"/>
                      <a:gd name="connsiteY0" fmla="*/ 43512 h 350752"/>
                      <a:gd name="connsiteX1" fmla="*/ 2584 w 108902"/>
                      <a:gd name="connsiteY1" fmla="*/ 43512 h 350752"/>
                      <a:gd name="connsiteX2" fmla="*/ 18149 w 108902"/>
                      <a:gd name="connsiteY2" fmla="*/ 306708 h 350752"/>
                      <a:gd name="connsiteX3" fmla="*/ 108711 w 108902"/>
                      <a:gd name="connsiteY3" fmla="*/ 306708 h 350752"/>
                      <a:gd name="connsiteX4" fmla="*/ 93146 w 108902"/>
                      <a:gd name="connsiteY4" fmla="*/ 43512 h 35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2" h="350752">
                        <a:moveTo>
                          <a:pt x="93146" y="43512"/>
                        </a:moveTo>
                        <a:cubicBezTo>
                          <a:pt x="100221" y="-14504"/>
                          <a:pt x="9659" y="-14504"/>
                          <a:pt x="2584" y="43512"/>
                        </a:cubicBezTo>
                        <a:cubicBezTo>
                          <a:pt x="-8737" y="132659"/>
                          <a:pt x="20979" y="217561"/>
                          <a:pt x="18149" y="306708"/>
                        </a:cubicBezTo>
                        <a:cubicBezTo>
                          <a:pt x="16734" y="366139"/>
                          <a:pt x="107296" y="364724"/>
                          <a:pt x="108711" y="306708"/>
                        </a:cubicBezTo>
                        <a:cubicBezTo>
                          <a:pt x="111541" y="217561"/>
                          <a:pt x="81825" y="132659"/>
                          <a:pt x="93146" y="43512"/>
                        </a:cubicBezTo>
                        <a:close/>
                      </a:path>
                    </a:pathLst>
                  </a:custGeom>
                  <a:solidFill>
                    <a:srgbClr val="FFFFFF"/>
                  </a:solidFill>
                  <a:ln w="14144" cap="flat">
                    <a:noFill/>
                    <a:prstDash val="solid"/>
                    <a:miter/>
                  </a:ln>
                </p:spPr>
                <p:txBody>
                  <a:bodyPr rtlCol="0" anchor="ctr"/>
                  <a:lstStyle/>
                  <a:p>
                    <a:pPr defTabSz="685800"/>
                    <a:endParaRPr lang="vi-VN" sz="1350">
                      <a:solidFill>
                        <a:prstClr val="black"/>
                      </a:solidFill>
                      <a:latin typeface="Calibri"/>
                    </a:endParaRPr>
                  </a:p>
                </p:txBody>
              </p:sp>
              <p:sp>
                <p:nvSpPr>
                  <p:cNvPr id="13" name="Hình tự do: Hình 13">
                    <a:extLst>
                      <a:ext uri="{FF2B5EF4-FFF2-40B4-BE49-F238E27FC236}">
                        <a16:creationId xmlns:a16="http://schemas.microsoft.com/office/drawing/2014/main" id="{CCD53BA1-7E12-4D6B-3BB9-DB546B7C3744}"/>
                      </a:ext>
                    </a:extLst>
                  </p:cNvPr>
                  <p:cNvSpPr/>
                  <p:nvPr/>
                </p:nvSpPr>
                <p:spPr>
                  <a:xfrm>
                    <a:off x="687742" y="973349"/>
                    <a:ext cx="141014" cy="397104"/>
                  </a:xfrm>
                  <a:custGeom>
                    <a:avLst/>
                    <a:gdLst>
                      <a:gd name="connsiteX0" fmla="*/ 139476 w 141014"/>
                      <a:gd name="connsiteY0" fmla="*/ 340763 h 397104"/>
                      <a:gd name="connsiteX1" fmla="*/ 98440 w 141014"/>
                      <a:gd name="connsiteY1" fmla="*/ 56341 h 397104"/>
                      <a:gd name="connsiteX2" fmla="*/ 10708 w 141014"/>
                      <a:gd name="connsiteY2" fmla="*/ 32286 h 397104"/>
                      <a:gd name="connsiteX3" fmla="*/ 51744 w 141014"/>
                      <a:gd name="connsiteY3" fmla="*/ 364818 h 397104"/>
                      <a:gd name="connsiteX4" fmla="*/ 139476 w 141014"/>
                      <a:gd name="connsiteY4" fmla="*/ 340763 h 39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4" h="397104">
                        <a:moveTo>
                          <a:pt x="139476" y="340763"/>
                        </a:moveTo>
                        <a:cubicBezTo>
                          <a:pt x="115421" y="245956"/>
                          <a:pt x="72970" y="155394"/>
                          <a:pt x="98440" y="56341"/>
                        </a:cubicBezTo>
                        <a:cubicBezTo>
                          <a:pt x="114006" y="-260"/>
                          <a:pt x="26274" y="-24315"/>
                          <a:pt x="10708" y="32286"/>
                        </a:cubicBezTo>
                        <a:cubicBezTo>
                          <a:pt x="-20422" y="148318"/>
                          <a:pt x="23444" y="251616"/>
                          <a:pt x="51744" y="364818"/>
                        </a:cubicBezTo>
                        <a:cubicBezTo>
                          <a:pt x="65894" y="421419"/>
                          <a:pt x="153626" y="397364"/>
                          <a:pt x="139476" y="340763"/>
                        </a:cubicBezTo>
                        <a:close/>
                      </a:path>
                    </a:pathLst>
                  </a:custGeom>
                  <a:solidFill>
                    <a:srgbClr val="FFFFFF"/>
                  </a:solidFill>
                  <a:ln w="14144" cap="flat">
                    <a:noFill/>
                    <a:prstDash val="solid"/>
                    <a:miter/>
                  </a:ln>
                </p:spPr>
                <p:txBody>
                  <a:bodyPr rtlCol="0" anchor="ctr"/>
                  <a:lstStyle/>
                  <a:p>
                    <a:pPr defTabSz="685800"/>
                    <a:endParaRPr lang="vi-VN" sz="1350">
                      <a:solidFill>
                        <a:prstClr val="black"/>
                      </a:solidFill>
                      <a:latin typeface="Calibri"/>
                    </a:endParaRPr>
                  </a:p>
                </p:txBody>
              </p:sp>
              <p:sp>
                <p:nvSpPr>
                  <p:cNvPr id="14" name="Hình tự do: Hình 14">
                    <a:extLst>
                      <a:ext uri="{FF2B5EF4-FFF2-40B4-BE49-F238E27FC236}">
                        <a16:creationId xmlns:a16="http://schemas.microsoft.com/office/drawing/2014/main" id="{C6128359-83E0-307E-B18A-81B649E53D49}"/>
                      </a:ext>
                    </a:extLst>
                  </p:cNvPr>
                  <p:cNvSpPr/>
                  <p:nvPr/>
                </p:nvSpPr>
                <p:spPr>
                  <a:xfrm>
                    <a:off x="10826047" y="889070"/>
                    <a:ext cx="145606" cy="383539"/>
                  </a:xfrm>
                  <a:custGeom>
                    <a:avLst/>
                    <a:gdLst>
                      <a:gd name="connsiteX0" fmla="*/ 126393 w 145606"/>
                      <a:gd name="connsiteY0" fmla="*/ 30256 h 383539"/>
                      <a:gd name="connsiteX1" fmla="*/ 38662 w 145606"/>
                      <a:gd name="connsiteY1" fmla="*/ 54311 h 383539"/>
                      <a:gd name="connsiteX2" fmla="*/ 3286 w 145606"/>
                      <a:gd name="connsiteY2" fmla="*/ 328827 h 383539"/>
                      <a:gd name="connsiteX3" fmla="*/ 91018 w 145606"/>
                      <a:gd name="connsiteY3" fmla="*/ 352883 h 383539"/>
                      <a:gd name="connsiteX4" fmla="*/ 126393 w 145606"/>
                      <a:gd name="connsiteY4" fmla="*/ 30256 h 38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 h="383539">
                        <a:moveTo>
                          <a:pt x="126393" y="30256"/>
                        </a:moveTo>
                        <a:cubicBezTo>
                          <a:pt x="103753" y="-23515"/>
                          <a:pt x="16021" y="540"/>
                          <a:pt x="38662" y="54311"/>
                        </a:cubicBezTo>
                        <a:cubicBezTo>
                          <a:pt x="76867" y="147703"/>
                          <a:pt x="37247" y="239680"/>
                          <a:pt x="3286" y="328827"/>
                        </a:cubicBezTo>
                        <a:cubicBezTo>
                          <a:pt x="-17939" y="384013"/>
                          <a:pt x="69792" y="406654"/>
                          <a:pt x="91018" y="352883"/>
                        </a:cubicBezTo>
                        <a:cubicBezTo>
                          <a:pt x="130639" y="251000"/>
                          <a:pt x="170259" y="139213"/>
                          <a:pt x="126393" y="30256"/>
                        </a:cubicBezTo>
                        <a:close/>
                      </a:path>
                    </a:pathLst>
                  </a:custGeom>
                  <a:solidFill>
                    <a:srgbClr val="FFFFFF"/>
                  </a:solidFill>
                  <a:ln w="14144" cap="flat">
                    <a:noFill/>
                    <a:prstDash val="solid"/>
                    <a:miter/>
                  </a:ln>
                </p:spPr>
                <p:txBody>
                  <a:bodyPr rtlCol="0" anchor="ctr"/>
                  <a:lstStyle/>
                  <a:p>
                    <a:pPr defTabSz="685800"/>
                    <a:endParaRPr lang="vi-VN" sz="1350">
                      <a:solidFill>
                        <a:prstClr val="black"/>
                      </a:solidFill>
                      <a:latin typeface="Calibri"/>
                    </a:endParaRPr>
                  </a:p>
                </p:txBody>
              </p:sp>
              <p:sp>
                <p:nvSpPr>
                  <p:cNvPr id="15" name="Hình tự do: Hình 15">
                    <a:extLst>
                      <a:ext uri="{FF2B5EF4-FFF2-40B4-BE49-F238E27FC236}">
                        <a16:creationId xmlns:a16="http://schemas.microsoft.com/office/drawing/2014/main" id="{3F88F6DC-A50A-6247-A814-64521CB08D60}"/>
                      </a:ext>
                    </a:extLst>
                  </p:cNvPr>
                  <p:cNvSpPr/>
                  <p:nvPr/>
                </p:nvSpPr>
                <p:spPr>
                  <a:xfrm>
                    <a:off x="10910225" y="898454"/>
                    <a:ext cx="225995" cy="471999"/>
                  </a:xfrm>
                  <a:custGeom>
                    <a:avLst/>
                    <a:gdLst>
                      <a:gd name="connsiteX0" fmla="*/ 224754 w 225995"/>
                      <a:gd name="connsiteY0" fmla="*/ 43512 h 471999"/>
                      <a:gd name="connsiteX1" fmla="*/ 134193 w 225995"/>
                      <a:gd name="connsiteY1" fmla="*/ 43512 h 471999"/>
                      <a:gd name="connsiteX2" fmla="*/ 15330 w 225995"/>
                      <a:gd name="connsiteY2" fmla="*/ 395855 h 471999"/>
                      <a:gd name="connsiteX3" fmla="*/ 80422 w 225995"/>
                      <a:gd name="connsiteY3" fmla="*/ 460946 h 471999"/>
                      <a:gd name="connsiteX4" fmla="*/ 224754 w 225995"/>
                      <a:gd name="connsiteY4" fmla="*/ 43512 h 47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5" h="471999">
                        <a:moveTo>
                          <a:pt x="224754" y="43512"/>
                        </a:moveTo>
                        <a:cubicBezTo>
                          <a:pt x="220509" y="-14504"/>
                          <a:pt x="129948" y="-14504"/>
                          <a:pt x="134193" y="43512"/>
                        </a:cubicBezTo>
                        <a:cubicBezTo>
                          <a:pt x="142683" y="153885"/>
                          <a:pt x="103062" y="322273"/>
                          <a:pt x="15330" y="395855"/>
                        </a:cubicBezTo>
                        <a:cubicBezTo>
                          <a:pt x="-29951" y="434061"/>
                          <a:pt x="35140" y="497737"/>
                          <a:pt x="80422" y="460946"/>
                        </a:cubicBezTo>
                        <a:cubicBezTo>
                          <a:pt x="185134" y="371799"/>
                          <a:pt x="234660" y="175110"/>
                          <a:pt x="224754" y="43512"/>
                        </a:cubicBezTo>
                        <a:close/>
                      </a:path>
                    </a:pathLst>
                  </a:custGeom>
                  <a:solidFill>
                    <a:srgbClr val="FFFFFF"/>
                  </a:solidFill>
                  <a:ln w="14144" cap="flat">
                    <a:noFill/>
                    <a:prstDash val="solid"/>
                    <a:miter/>
                  </a:ln>
                </p:spPr>
                <p:txBody>
                  <a:bodyPr rtlCol="0" anchor="ctr"/>
                  <a:lstStyle/>
                  <a:p>
                    <a:pPr defTabSz="685800"/>
                    <a:endParaRPr lang="vi-VN" sz="1350">
                      <a:solidFill>
                        <a:prstClr val="black"/>
                      </a:solidFill>
                      <a:latin typeface="Calibri"/>
                    </a:endParaRPr>
                  </a:p>
                </p:txBody>
              </p:sp>
            </p:grpSp>
          </p:grpSp>
        </p:grpSp>
        <p:sp>
          <p:nvSpPr>
            <p:cNvPr id="7" name="Hộp Văn bản 7">
              <a:extLst>
                <a:ext uri="{FF2B5EF4-FFF2-40B4-BE49-F238E27FC236}">
                  <a16:creationId xmlns:a16="http://schemas.microsoft.com/office/drawing/2014/main" id="{EE2E084C-5E33-06B2-F283-450488D0D622}"/>
                </a:ext>
              </a:extLst>
            </p:cNvPr>
            <p:cNvSpPr txBox="1"/>
            <p:nvPr/>
          </p:nvSpPr>
          <p:spPr>
            <a:xfrm>
              <a:off x="893104" y="621253"/>
              <a:ext cx="9717119" cy="1116022"/>
            </a:xfrm>
            <a:prstGeom prst="rect">
              <a:avLst/>
            </a:prstGeom>
            <a:noFill/>
          </p:spPr>
          <p:txBody>
            <a:bodyPr wrap="square" rtlCol="0">
              <a:spAutoFit/>
            </a:bodyPr>
            <a:lstStyle/>
            <a:p>
              <a:pPr algn="ctr" defTabSz="685800"/>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Tìm</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đọc</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sách</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báo</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về</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các</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hoạt</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động</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giữ</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gìn</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môi</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trường</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xanh</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sạch</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đẹp</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ở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nhà</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 </a:t>
              </a:r>
              <a:r>
                <a:rPr lang="en-US" sz="2400" b="1" dirty="0" err="1">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trường</a:t>
              </a:r>
              <a:r>
                <a:rPr lang="en-US" sz="24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rPr>
                <a:t>.</a:t>
              </a:r>
              <a:endParaRPr lang="vi-VN" sz="405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Vogue-ExtraBold" panose="020B0500000000000000" pitchFamily="34" charset="0"/>
              </a:endParaRPr>
            </a:p>
          </p:txBody>
        </p:sp>
      </p:grpSp>
      <p:pic>
        <p:nvPicPr>
          <p:cNvPr id="23" name="Picture 22">
            <a:extLst>
              <a:ext uri="{FF2B5EF4-FFF2-40B4-BE49-F238E27FC236}">
                <a16:creationId xmlns:a16="http://schemas.microsoft.com/office/drawing/2014/main" id="{67B03F5A-BFBA-3123-339D-C94AF55B07F9}"/>
              </a:ext>
            </a:extLst>
          </p:cNvPr>
          <p:cNvPicPr>
            <a:picLocks noChangeAspect="1"/>
          </p:cNvPicPr>
          <p:nvPr/>
        </p:nvPicPr>
        <p:blipFill rotWithShape="1">
          <a:blip r:embed="rId4"/>
          <a:srcRect l="6027" t="42182" r="9190" b="2267"/>
          <a:stretch/>
        </p:blipFill>
        <p:spPr>
          <a:xfrm>
            <a:off x="435037" y="1608653"/>
            <a:ext cx="8095127" cy="3367108"/>
          </a:xfrm>
          <a:prstGeom prst="rect">
            <a:avLst/>
          </a:prstGeom>
          <a:ln>
            <a:noFill/>
          </a:ln>
          <a:effectLst>
            <a:softEdge rad="112500"/>
          </a:effectLst>
        </p:spPr>
      </p:pic>
    </p:spTree>
    <p:extLst>
      <p:ext uri="{BB962C8B-B14F-4D97-AF65-F5344CB8AC3E}">
        <p14:creationId xmlns:p14="http://schemas.microsoft.com/office/powerpoint/2010/main" val="1266032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Hình ảnh 11">
            <a:extLst>
              <a:ext uri="{FF2B5EF4-FFF2-40B4-BE49-F238E27FC236}">
                <a16:creationId xmlns:a16="http://schemas.microsoft.com/office/drawing/2014/main" id="{C08DF5AF-EA0F-BC08-66D9-2A02BABB8D84}"/>
              </a:ext>
            </a:extLst>
          </p:cNvPr>
          <p:cNvPicPr>
            <a:picLocks noChangeAspect="1"/>
          </p:cNvPicPr>
          <p:nvPr/>
        </p:nvPicPr>
        <p:blipFill>
          <a:blip r:embed="rId2"/>
          <a:stretch>
            <a:fillRect/>
          </a:stretch>
        </p:blipFill>
        <p:spPr>
          <a:xfrm>
            <a:off x="-1" y="-12653"/>
            <a:ext cx="9144000" cy="5110739"/>
          </a:xfrm>
          <a:prstGeom prst="rect">
            <a:avLst/>
          </a:prstGeom>
        </p:spPr>
      </p:pic>
      <p:sp>
        <p:nvSpPr>
          <p:cNvPr id="21" name="TextBox 20">
            <a:extLst>
              <a:ext uri="{FF2B5EF4-FFF2-40B4-BE49-F238E27FC236}">
                <a16:creationId xmlns:a16="http://schemas.microsoft.com/office/drawing/2014/main" id="{60C9769F-D493-576A-A147-49D19AAB8D0B}"/>
              </a:ext>
            </a:extLst>
          </p:cNvPr>
          <p:cNvSpPr txBox="1"/>
          <p:nvPr/>
        </p:nvSpPr>
        <p:spPr>
          <a:xfrm>
            <a:off x="194311" y="184700"/>
            <a:ext cx="8778239" cy="5078313"/>
          </a:xfrm>
          <a:prstGeom prst="rect">
            <a:avLst/>
          </a:prstGeom>
          <a:noFill/>
        </p:spPr>
        <p:txBody>
          <a:bodyPr wrap="square" rtlCol="0">
            <a:spAutoFit/>
          </a:bodyPr>
          <a:lstStyle/>
          <a:p>
            <a:pPr algn="ctr" defTabSz="685800"/>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Mẩu giấy vụn</a:t>
            </a:r>
            <a:endPar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defTabSz="685800"/>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a:t>
            </a:r>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Lớp học rộng rãi, sáng sủa và sạch sẽ nhưng không biết ai vứt một mẩu giấy ngay giữa lối ra vào.</a:t>
            </a:r>
          </a:p>
          <a:p>
            <a:pPr algn="just" defTabSz="685800"/>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Cô giáo bước vào lớp, mỉm cười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Lớp ta hôm  nay sạch sẽ quá ! Thật đáng khen ! Nhưng các em có nhìn thấy mẩu giấy đang nằm ngay giữa cửa kia không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Có ạ ! - Cả lớp đồng thanh đáp.</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Nào ! Các em hãy lắng nghe và cho cô biết mẩu giấy đang nói gì nhé! - Cô giáo nói tiếp.</a:t>
            </a:r>
          </a:p>
          <a:p>
            <a:pPr algn="just" defTabSz="685800"/>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a:t>
            </a:r>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Cả lớp im lặng lắng nghe. Được một lúc, tiếng xì xào nổi lên vì các em không nghe thấy mẩu giấy nói gì cả. Một em trai đánh bạo giơ tay xin nói. Cô giáo cười:</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Tốt lắm ! Em nghe thấy mẩu giấy nói gì nào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Thưa cô, giấy không nói được đâu ạ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Nhiều tiếng xì xào hưởng ứng : "Thưa cô, đúng đấy ạ ! Đúng đấy ạ !"</a:t>
            </a:r>
          </a:p>
          <a:p>
            <a:pPr algn="just" defTabSz="685800"/>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4.</a:t>
            </a:r>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Bỗng một em gái đứng dậy, tiến tới chỗ mẩu giấy, nhặt lên rồi mang bỏ vào sọt rác. Xong xuôi, em mới nói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Em có nghe thấy ạ. Mẩu giấy bảo : "Các bạn ơi ! Hãy bỏ tôi vào sọt rác !"</a:t>
            </a:r>
          </a:p>
          <a:p>
            <a:pPr algn="just" defTabSz="685800"/>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Cả lớp cười rộ lên thích thú. Buổi học hôm ấy vui quá.</a:t>
            </a:r>
          </a:p>
          <a:p>
            <a:pPr algn="r" defTabSz="685800"/>
            <a:r>
              <a:rPr lang="vi-VN"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Theo</a:t>
            </a:r>
            <a:r>
              <a:rPr lang="vi-VN"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QUẾ SƠN</a:t>
            </a:r>
            <a:endParaRPr lang="en-US" b="1" dirty="0">
              <a:solidFill>
                <a:srgbClr val="E7E6E6">
                  <a:lumMod val="10000"/>
                </a:srgbClr>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9595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620" y="-57343"/>
            <a:ext cx="9136380" cy="5183505"/>
            <a:chOff x="0" y="0"/>
            <a:chExt cx="19184" cy="10884"/>
          </a:xfrm>
        </p:grpSpPr>
        <p:pic>
          <p:nvPicPr>
            <p:cNvPr id="6" name="图片 5" descr="34"/>
            <p:cNvPicPr>
              <a:picLocks noChangeAspect="1"/>
            </p:cNvPicPr>
            <p:nvPr/>
          </p:nvPicPr>
          <p:blipFill>
            <a:blip r:embed="rId2"/>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3"/>
            <a:stretch>
              <a:fillRect/>
            </a:stretch>
          </p:blipFill>
          <p:spPr>
            <a:xfrm>
              <a:off x="0" y="0"/>
              <a:ext cx="19185" cy="9129"/>
            </a:xfrm>
            <a:prstGeom prst="rect">
              <a:avLst/>
            </a:prstGeom>
          </p:spPr>
        </p:pic>
      </p:grpSp>
      <p:pic>
        <p:nvPicPr>
          <p:cNvPr id="4" name="图片 5" descr="33">
            <a:extLst>
              <a:ext uri="{FF2B5EF4-FFF2-40B4-BE49-F238E27FC236}">
                <a16:creationId xmlns:a16="http://schemas.microsoft.com/office/drawing/2014/main" id="{F1AFA10A-09EA-B07B-C1CC-861442C5C379}"/>
              </a:ext>
            </a:extLst>
          </p:cNvPr>
          <p:cNvPicPr>
            <a:picLocks noChangeAspect="1"/>
          </p:cNvPicPr>
          <p:nvPr/>
        </p:nvPicPr>
        <p:blipFill>
          <a:blip r:embed="rId4"/>
          <a:stretch>
            <a:fillRect/>
          </a:stretch>
        </p:blipFill>
        <p:spPr>
          <a:xfrm>
            <a:off x="174346" y="805704"/>
            <a:ext cx="5225968" cy="4337797"/>
          </a:xfrm>
          <a:prstGeom prst="rect">
            <a:avLst/>
          </a:prstGeom>
        </p:spPr>
      </p:pic>
      <p:grpSp>
        <p:nvGrpSpPr>
          <p:cNvPr id="5" name="Group 4">
            <a:extLst>
              <a:ext uri="{FF2B5EF4-FFF2-40B4-BE49-F238E27FC236}">
                <a16:creationId xmlns:a16="http://schemas.microsoft.com/office/drawing/2014/main" id="{DB83251F-276D-6B08-FC6E-8516F81AE58F}"/>
              </a:ext>
            </a:extLst>
          </p:cNvPr>
          <p:cNvGrpSpPr/>
          <p:nvPr/>
        </p:nvGrpSpPr>
        <p:grpSpPr>
          <a:xfrm>
            <a:off x="5223841" y="2385136"/>
            <a:ext cx="2556068" cy="2482691"/>
            <a:chOff x="488751" y="3690298"/>
            <a:chExt cx="3408091" cy="3310254"/>
          </a:xfrm>
        </p:grpSpPr>
        <p:pic>
          <p:nvPicPr>
            <p:cNvPr id="7" name="Picture 6">
              <a:extLst>
                <a:ext uri="{FF2B5EF4-FFF2-40B4-BE49-F238E27FC236}">
                  <a16:creationId xmlns:a16="http://schemas.microsoft.com/office/drawing/2014/main" id="{AB005937-50B3-2AC3-258B-0E9FC545DD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8" name="Picture 7">
              <a:extLst>
                <a:ext uri="{FF2B5EF4-FFF2-40B4-BE49-F238E27FC236}">
                  <a16:creationId xmlns:a16="http://schemas.microsoft.com/office/drawing/2014/main" id="{D91B761F-EC0E-C2A8-5B53-D015D7960E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3166110" y="484064"/>
            <a:ext cx="5204002" cy="1093149"/>
            <a:chOff x="149417" y="2610338"/>
            <a:chExt cx="8665113" cy="1511040"/>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501639"/>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350008" y="2610338"/>
              <a:ext cx="8263929" cy="1403933"/>
            </a:xfrm>
            <a:prstGeom prst="rect">
              <a:avLst/>
            </a:prstGeom>
            <a:noFill/>
          </p:spPr>
          <p:txBody>
            <a:bodyPr wrap="square">
              <a:spAutoFit/>
            </a:bodyPr>
            <a:lstStyle/>
            <a:p>
              <a:pPr algn="just" defTabSz="685800"/>
              <a:r>
                <a:rPr lang="nl-NL" sz="3000" b="1" dirty="0">
                  <a:solidFill>
                    <a:prstClr val="black"/>
                  </a:solidFill>
                  <a:latin typeface="Cambria" panose="02040503050406030204" pitchFamily="18" charset="0"/>
                  <a:ea typeface="Calibri" panose="020F0502020204030204" pitchFamily="34" charset="0"/>
                </a:rPr>
                <a:t>Hãy chia sẻ với các bạn về những điều mà em đã đọc.</a:t>
              </a:r>
              <a:endParaRPr lang="en-US" sz="3000" b="1" dirty="0">
                <a:solidFill>
                  <a:prstClr val="black"/>
                </a:solidFill>
                <a:latin typeface="Cambria" panose="02040503050406030204" pitchFamily="18" charset="0"/>
              </a:endParaRPr>
            </a:p>
          </p:txBody>
        </p:sp>
      </p:grpSp>
      <p:pic>
        <p:nvPicPr>
          <p:cNvPr id="13" name="Picture 12">
            <a:extLst>
              <a:ext uri="{FF2B5EF4-FFF2-40B4-BE49-F238E27FC236}">
                <a16:creationId xmlns:a16="http://schemas.microsoft.com/office/drawing/2014/main" id="{047F6E2A-F9CE-71C2-95E5-F176A1DA715A}"/>
              </a:ext>
            </a:extLst>
          </p:cNvPr>
          <p:cNvPicPr>
            <a:picLocks noChangeAspect="1"/>
          </p:cNvPicPr>
          <p:nvPr/>
        </p:nvPicPr>
        <p:blipFill>
          <a:blip r:embed="rId6"/>
          <a:stretch>
            <a:fillRect/>
          </a:stretch>
        </p:blipFill>
        <p:spPr>
          <a:xfrm>
            <a:off x="-515802" y="4618008"/>
            <a:ext cx="1641491" cy="667570"/>
          </a:xfrm>
          <a:prstGeom prst="rect">
            <a:avLst/>
          </a:prstGeom>
        </p:spPr>
      </p:pic>
    </p:spTree>
    <p:extLst>
      <p:ext uri="{BB962C8B-B14F-4D97-AF65-F5344CB8AC3E}">
        <p14:creationId xmlns:p14="http://schemas.microsoft.com/office/powerpoint/2010/main" val="1649905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id="{5739A822-CC2C-4CF2-A5C3-54DCDC822C82}"/>
              </a:ext>
            </a:extLst>
          </p:cNvPr>
          <p:cNvPicPr>
            <a:picLocks noChangeAspect="1"/>
          </p:cNvPicPr>
          <p:nvPr/>
        </p:nvPicPr>
        <p:blipFill>
          <a:blip r:embed="rId5"/>
          <a:stretch>
            <a:fillRect/>
          </a:stretch>
        </p:blipFill>
        <p:spPr>
          <a:xfrm>
            <a:off x="4319154" y="1387045"/>
            <a:ext cx="3667062" cy="2613396"/>
          </a:xfrm>
          <a:prstGeom prst="rect">
            <a:avLst/>
          </a:prstGeom>
          <a:effectLst>
            <a:outerShdw blurRad="25400" dist="25400" dir="2700000" algn="tl" rotWithShape="0">
              <a:prstClr val="black">
                <a:alpha val="40000"/>
              </a:prstClr>
            </a:outerShdw>
          </a:effectLst>
        </p:spPr>
      </p:pic>
      <p:sp>
        <p:nvSpPr>
          <p:cNvPr id="6" name="矩形 15"/>
          <p:cNvSpPr>
            <a:spLocks noChangeArrowheads="1"/>
          </p:cNvSpPr>
          <p:nvPr/>
        </p:nvSpPr>
        <p:spPr bwMode="auto">
          <a:xfrm>
            <a:off x="-355568" y="1018493"/>
            <a:ext cx="6416128" cy="374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50000"/>
              </a:lnSpc>
              <a:spcBef>
                <a:spcPct val="0"/>
              </a:spcBef>
              <a:spcAft>
                <a:spcPct val="0"/>
              </a:spcAft>
              <a:buFontTx/>
              <a:buNone/>
            </a:pPr>
            <a:r>
              <a:rPr lang="en-US" altLang="zh-CN" sz="5500" dirty="0" err="1">
                <a:solidFill>
                  <a:srgbClr val="0070C0"/>
                </a:solidFill>
                <a:latin typeface="Times New Roman" panose="02020603050405020304" pitchFamily="18" charset="0"/>
                <a:ea typeface="SimSun" pitchFamily="2" charset="-122"/>
                <a:cs typeface="Times New Roman" panose="02020603050405020304" pitchFamily="18" charset="0"/>
              </a:rPr>
              <a:t>Củng</a:t>
            </a:r>
            <a:r>
              <a:rPr lang="en-US" altLang="zh-CN" sz="5500"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5500" dirty="0" err="1">
                <a:solidFill>
                  <a:srgbClr val="0070C0"/>
                </a:solidFill>
                <a:latin typeface="Times New Roman" panose="02020603050405020304" pitchFamily="18" charset="0"/>
                <a:ea typeface="SimSun" pitchFamily="2" charset="-122"/>
                <a:cs typeface="Times New Roman" panose="02020603050405020304" pitchFamily="18" charset="0"/>
              </a:rPr>
              <a:t>cố</a:t>
            </a:r>
            <a:r>
              <a:rPr lang="en-US" altLang="zh-CN" sz="5500"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5500" dirty="0" err="1">
                <a:solidFill>
                  <a:srgbClr val="0070C0"/>
                </a:solidFill>
                <a:latin typeface="Times New Roman" panose="02020603050405020304" pitchFamily="18" charset="0"/>
                <a:ea typeface="SimSun" pitchFamily="2" charset="-122"/>
                <a:cs typeface="Times New Roman" panose="02020603050405020304" pitchFamily="18" charset="0"/>
              </a:rPr>
              <a:t>và</a:t>
            </a:r>
            <a:endParaRPr lang="en-US" altLang="zh-CN" sz="5500" dirty="0">
              <a:solidFill>
                <a:srgbClr val="0070C0"/>
              </a:solidFill>
              <a:latin typeface="Times New Roman" panose="02020603050405020304" pitchFamily="18" charset="0"/>
              <a:ea typeface="SimSun" pitchFamily="2" charset="-122"/>
              <a:cs typeface="Times New Roman" panose="02020603050405020304" pitchFamily="18" charset="0"/>
            </a:endParaRPr>
          </a:p>
          <a:p>
            <a:pPr algn="ctr" fontAlgn="base">
              <a:lnSpc>
                <a:spcPct val="150000"/>
              </a:lnSpc>
              <a:spcBef>
                <a:spcPct val="0"/>
              </a:spcBef>
              <a:spcAft>
                <a:spcPct val="0"/>
              </a:spcAft>
              <a:buFontTx/>
              <a:buNone/>
            </a:pPr>
            <a:r>
              <a:rPr lang="en-US" altLang="zh-CN" sz="5500"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5500" dirty="0" err="1">
                <a:solidFill>
                  <a:srgbClr val="0070C0"/>
                </a:solidFill>
                <a:latin typeface="Times New Roman" panose="02020603050405020304" pitchFamily="18" charset="0"/>
                <a:ea typeface="SimSun" pitchFamily="2" charset="-122"/>
                <a:cs typeface="Times New Roman" panose="02020603050405020304" pitchFamily="18" charset="0"/>
              </a:rPr>
              <a:t>dặn</a:t>
            </a:r>
            <a:r>
              <a:rPr lang="en-US" altLang="zh-CN" sz="5500" dirty="0">
                <a:solidFill>
                  <a:srgbClr val="0070C0"/>
                </a:solidFill>
                <a:latin typeface="Times New Roman" panose="02020603050405020304" pitchFamily="18" charset="0"/>
                <a:ea typeface="SimSun" pitchFamily="2" charset="-122"/>
                <a:cs typeface="Times New Roman" panose="02020603050405020304" pitchFamily="18" charset="0"/>
              </a:rPr>
              <a:t> </a:t>
            </a:r>
            <a:r>
              <a:rPr lang="en-US" altLang="zh-CN" sz="5500" dirty="0" err="1">
                <a:solidFill>
                  <a:srgbClr val="0070C0"/>
                </a:solidFill>
                <a:latin typeface="Times New Roman" panose="02020603050405020304" pitchFamily="18" charset="0"/>
                <a:ea typeface="SimSun" pitchFamily="2" charset="-122"/>
                <a:cs typeface="Times New Roman" panose="02020603050405020304" pitchFamily="18" charset="0"/>
              </a:rPr>
              <a:t>dò</a:t>
            </a:r>
            <a:endParaRPr lang="zh-CN" altLang="en-US" sz="5500" dirty="0">
              <a:solidFill>
                <a:srgbClr val="0070C0"/>
              </a:solidFill>
              <a:latin typeface="Times New Roman" panose="02020603050405020304" pitchFamily="18" charset="0"/>
              <a:ea typeface="SimSun" pitchFamily="2" charset="-122"/>
              <a:cs typeface="Times New Roman" panose="02020603050405020304" pitchFamily="18" charset="0"/>
            </a:endParaRPr>
          </a:p>
          <a:p>
            <a:pPr algn="ctr" fontAlgn="base">
              <a:lnSpc>
                <a:spcPct val="150000"/>
              </a:lnSpc>
              <a:spcBef>
                <a:spcPct val="0"/>
              </a:spcBef>
              <a:spcAft>
                <a:spcPct val="0"/>
              </a:spcAft>
              <a:buFontTx/>
              <a:buNone/>
            </a:pPr>
            <a:endParaRPr lang="zh-CN" altLang="en-US" sz="5500" dirty="0">
              <a:solidFill>
                <a:srgbClr val="0070C0"/>
              </a:solidFill>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2428732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9" name="图片 8">
            <a:extLst>
              <a:ext uri="{FF2B5EF4-FFF2-40B4-BE49-F238E27FC236}">
                <a16:creationId xmlns:a16="http://schemas.microsoft.com/office/drawing/2014/main" id="{A0D520B6-77F7-4E8A-8B67-58D4D9BB49DD}"/>
              </a:ext>
            </a:extLst>
          </p:cNvPr>
          <p:cNvPicPr>
            <a:picLocks noChangeAspect="1"/>
          </p:cNvPicPr>
          <p:nvPr/>
        </p:nvPicPr>
        <p:blipFill>
          <a:blip r:embed="rId5"/>
          <a:stretch>
            <a:fillRect/>
          </a:stretch>
        </p:blipFill>
        <p:spPr>
          <a:xfrm>
            <a:off x="1029820" y="771531"/>
            <a:ext cx="3014179" cy="3494597"/>
          </a:xfrm>
          <a:prstGeom prst="rect">
            <a:avLst/>
          </a:prstGeom>
          <a:effectLst>
            <a:outerShdw blurRad="25400" dist="25400" dir="2700000" algn="tl" rotWithShape="0">
              <a:prstClr val="black">
                <a:alpha val="40000"/>
              </a:prstClr>
            </a:outerShdw>
          </a:effectLst>
        </p:spPr>
      </p:pic>
      <p:sp>
        <p:nvSpPr>
          <p:cNvPr id="7" name="文本框 34"/>
          <p:cNvSpPr txBox="1">
            <a:spLocks noChangeArrowheads="1"/>
          </p:cNvSpPr>
          <p:nvPr/>
        </p:nvSpPr>
        <p:spPr bwMode="auto">
          <a:xfrm>
            <a:off x="3211034" y="1551040"/>
            <a:ext cx="576284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pP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Tạm</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biệt</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và</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p>
          <a:p>
            <a:pPr algn="ctr" eaLnBrk="0" fontAlgn="base" hangingPunct="0">
              <a:lnSpc>
                <a:spcPct val="100000"/>
              </a:lnSpc>
              <a:spcBef>
                <a:spcPct val="0"/>
              </a:spcBef>
              <a:spcAft>
                <a:spcPct val="0"/>
              </a:spcAft>
              <a:buFontTx/>
              <a:buNone/>
            </a:pP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hẹn</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gặp</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lại</a:t>
            </a:r>
            <a:endParaRPr lang="zh-CN" altLang="en-US"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endParaRPr>
          </a:p>
        </p:txBody>
      </p:sp>
    </p:spTree>
    <p:extLst>
      <p:ext uri="{BB962C8B-B14F-4D97-AF65-F5344CB8AC3E}">
        <p14:creationId xmlns:p14="http://schemas.microsoft.com/office/powerpoint/2010/main" val="405118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21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21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自定义 345">
      <a:dk1>
        <a:sysClr val="windowText" lastClr="000000"/>
      </a:dk1>
      <a:lt1>
        <a:sysClr val="window" lastClr="FFFFFF"/>
      </a:lt1>
      <a:dk2>
        <a:srgbClr val="44546A"/>
      </a:dk2>
      <a:lt2>
        <a:srgbClr val="E7E6E6"/>
      </a:lt2>
      <a:accent1>
        <a:srgbClr val="B78E65"/>
      </a:accent1>
      <a:accent2>
        <a:srgbClr val="B78E65"/>
      </a:accent2>
      <a:accent3>
        <a:srgbClr val="B78E65"/>
      </a:accent3>
      <a:accent4>
        <a:srgbClr val="B78E65"/>
      </a:accent4>
      <a:accent5>
        <a:srgbClr val="B78E65"/>
      </a:accent5>
      <a:accent6>
        <a:srgbClr val="B78E65"/>
      </a:accent6>
      <a:hlink>
        <a:srgbClr val="0563C1"/>
      </a:hlink>
      <a:folHlink>
        <a:srgbClr val="954F72"/>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C9AD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80</TotalTime>
  <Words>216</Words>
  <Application>Microsoft Office PowerPoint</Application>
  <PresentationFormat>On-screen Show (16:9)</PresentationFormat>
  <Paragraphs>39</Paragraphs>
  <Slides>8</Slides>
  <Notes>5</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8</vt:i4>
      </vt:variant>
    </vt:vector>
  </HeadingPairs>
  <TitlesOfParts>
    <vt:vector size="31" baseType="lpstr">
      <vt:lpstr>微软雅黑</vt:lpstr>
      <vt:lpstr>SimSun</vt:lpstr>
      <vt:lpstr>SimSun</vt:lpstr>
      <vt:lpstr>Arial</vt:lpstr>
      <vt:lpstr>Arial-Rounded</vt:lpstr>
      <vt:lpstr>Calibri</vt:lpstr>
      <vt:lpstr>Cambria</vt:lpstr>
      <vt:lpstr>Century Gothic</vt:lpstr>
      <vt:lpstr>等线</vt:lpstr>
      <vt:lpstr>等线 Light</vt:lpstr>
      <vt:lpstr>HP001 4 hàng</vt:lpstr>
      <vt:lpstr>Times New Roman</vt:lpstr>
      <vt:lpstr>Vogue-ExtraBold</vt:lpstr>
      <vt:lpstr>字魂59号-创粗黑</vt:lpstr>
      <vt:lpstr>思源黑体 CN</vt:lpstr>
      <vt:lpstr>经典趣体简</vt:lpstr>
      <vt:lpstr>Office 主题​​</vt:lpstr>
      <vt:lpstr>1_Office 主题​​</vt:lpstr>
      <vt:lpstr>3_Office 主题​​</vt:lpstr>
      <vt:lpstr>2_Office 主题​​</vt:lpstr>
      <vt:lpstr>1_Office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11</cp:revision>
  <dcterms:created xsi:type="dcterms:W3CDTF">2021-11-26T08:54:04Z</dcterms:created>
  <dcterms:modified xsi:type="dcterms:W3CDTF">2023-03-04T15:11:16Z</dcterms:modified>
</cp:coreProperties>
</file>