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17"/>
  </p:notesMasterIdLst>
  <p:sldIdLst>
    <p:sldId id="2007577192" r:id="rId3"/>
    <p:sldId id="2007577189" r:id="rId4"/>
    <p:sldId id="432" r:id="rId5"/>
    <p:sldId id="583" r:id="rId6"/>
    <p:sldId id="2007577193" r:id="rId7"/>
    <p:sldId id="2007577190" r:id="rId8"/>
    <p:sldId id="409" r:id="rId9"/>
    <p:sldId id="430" r:id="rId10"/>
    <p:sldId id="262" r:id="rId11"/>
    <p:sldId id="270" r:id="rId12"/>
    <p:sldId id="431" r:id="rId13"/>
    <p:sldId id="281" r:id="rId14"/>
    <p:sldId id="417" r:id="rId15"/>
    <p:sldId id="200757719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4042"/>
    <a:srgbClr val="579C25"/>
    <a:srgbClr val="008000"/>
    <a:srgbClr val="660066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167B-BDDF-417F-87D7-3DF1D9D4BD1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9FD6-B36F-4FAE-A494-DF774EA6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số tương ứng với hình ảnh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B9FD6-B36F-4FAE-A494-DF774EA6A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1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69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3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156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08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58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09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3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95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95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04/03/2023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0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7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04/03/2023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19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04/03/2023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70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655" r:id="rId6"/>
    <p:sldLayoutId id="2147483738" r:id="rId7"/>
    <p:sldLayoutId id="2147483679" r:id="rId8"/>
    <p:sldLayoutId id="214748374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623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969" y="2438001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 </a:t>
            </a:r>
            <a:b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đến với tiết học môn Toán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A2776A-F497-4AC3-9B75-476DA6C4E18F}"/>
              </a:ext>
            </a:extLst>
          </p:cNvPr>
          <p:cNvSpPr/>
          <p:nvPr/>
        </p:nvSpPr>
        <p:spPr>
          <a:xfrm>
            <a:off x="0" y="0"/>
            <a:ext cx="12192000" cy="64204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80103" y="698381"/>
            <a:ext cx="11100620" cy="5259967"/>
            <a:chOff x="0" y="0"/>
            <a:chExt cx="3098961" cy="3225401"/>
          </a:xfrm>
          <a:solidFill>
            <a:srgbClr val="FFD0E6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098962" cy="3225401"/>
            </a:xfrm>
            <a:custGeom>
              <a:avLst/>
              <a:gdLst/>
              <a:ahLst/>
              <a:cxnLst/>
              <a:rect l="l" t="t" r="r" b="b"/>
              <a:pathLst>
                <a:path w="3098962" h="3225401">
                  <a:moveTo>
                    <a:pt x="2974501" y="3225401"/>
                  </a:moveTo>
                  <a:lnTo>
                    <a:pt x="124460" y="3225401"/>
                  </a:lnTo>
                  <a:cubicBezTo>
                    <a:pt x="55880" y="3225401"/>
                    <a:pt x="0" y="3169521"/>
                    <a:pt x="0" y="3100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4502" y="0"/>
                  </a:lnTo>
                  <a:cubicBezTo>
                    <a:pt x="3043082" y="0"/>
                    <a:pt x="3098962" y="55880"/>
                    <a:pt x="3098962" y="124460"/>
                  </a:cubicBezTo>
                  <a:lnTo>
                    <a:pt x="3098962" y="3100941"/>
                  </a:lnTo>
                  <a:cubicBezTo>
                    <a:pt x="3098962" y="3169521"/>
                    <a:pt x="3043082" y="3225401"/>
                    <a:pt x="2974502" y="3225401"/>
                  </a:cubicBezTo>
                  <a:close/>
                </a:path>
              </a:pathLst>
            </a:custGeom>
            <a:grpFill/>
            <a:ln>
              <a:solidFill>
                <a:srgbClr val="FFD0E6"/>
              </a:solidFill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309450" y="1290100"/>
            <a:ext cx="939800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lịch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2" y="2084235"/>
            <a:ext cx="19812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32" y="2145302"/>
            <a:ext cx="3906875" cy="293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2" y="2139134"/>
            <a:ext cx="3251200" cy="29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34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6DABD6F-8094-47B7-8D52-4DAF371D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8EFD4B-3470-4AE7-A17B-83ACCD8E95CD}"/>
              </a:ext>
            </a:extLst>
          </p:cNvPr>
          <p:cNvSpPr/>
          <p:nvPr/>
        </p:nvSpPr>
        <p:spPr>
          <a:xfrm>
            <a:off x="451303" y="304800"/>
            <a:ext cx="11432955" cy="6010275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DBAB05-5DB0-4D49-ACA2-F7DF3544D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32201"/>
              </p:ext>
            </p:extLst>
          </p:nvPr>
        </p:nvGraphicFramePr>
        <p:xfrm>
          <a:off x="718746" y="1102633"/>
          <a:ext cx="10934867" cy="49965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1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586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  <a:p>
                      <a:pPr algn="ctr"/>
                      <a:endParaRPr lang="en-US" sz="2400" dirty="0"/>
                    </a:p>
                  </a:txBody>
                  <a:tcPr marL="60960" marR="60960" marT="30480" marB="3048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sáng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chiều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Buổi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tối</a:t>
                      </a:r>
                      <a:endParaRPr lang="en-US" sz="2400" baseline="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Hai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Ba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Tiếng</a:t>
                      </a:r>
                      <a:r>
                        <a:rPr lang="en-US" sz="2400" baseline="0" dirty="0"/>
                        <a:t> Anh ở TT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Tư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Năm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Tiếng</a:t>
                      </a:r>
                      <a:r>
                        <a:rPr lang="en-US" sz="2400" baseline="0" dirty="0"/>
                        <a:t> Anh ở TT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Sáu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trường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Thứ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Bảy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đàn</a:t>
                      </a:r>
                      <a:r>
                        <a:rPr lang="en-US" sz="2400" baseline="0" dirty="0"/>
                        <a:t> ở </a:t>
                      </a:r>
                      <a:r>
                        <a:rPr lang="en-US" sz="2400" baseline="0" dirty="0" err="1"/>
                        <a:t>trung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tâm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bóng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Nghỉ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58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Chủ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Nhật</a:t>
                      </a:r>
                      <a:endParaRPr lang="en-US" sz="2400" b="1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Tiếng</a:t>
                      </a:r>
                      <a:r>
                        <a:rPr lang="en-US" sz="2400" baseline="0" dirty="0"/>
                        <a:t> Anh ở TT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gia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đình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bài</a:t>
                      </a:r>
                      <a:endParaRPr lang="en-US" sz="2400" dirty="0"/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2B34C1B6-431B-43D2-B603-C8E6B6A83E23}"/>
              </a:ext>
            </a:extLst>
          </p:cNvPr>
          <p:cNvGrpSpPr/>
          <p:nvPr/>
        </p:nvGrpSpPr>
        <p:grpSpPr>
          <a:xfrm>
            <a:off x="2145107" y="73817"/>
            <a:ext cx="9241063" cy="859478"/>
            <a:chOff x="-4277825" y="382606"/>
            <a:chExt cx="9029918" cy="78346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EAA3F53-A611-4964-843E-ED3B5986AEDB}"/>
                </a:ext>
              </a:extLst>
            </p:cNvPr>
            <p:cNvSpPr/>
            <p:nvPr/>
          </p:nvSpPr>
          <p:spPr>
            <a:xfrm>
              <a:off x="-4277825" y="382606"/>
              <a:ext cx="9029918" cy="783466"/>
            </a:xfrm>
            <a:prstGeom prst="roundRect">
              <a:avLst>
                <a:gd name="adj" fmla="val 49773"/>
              </a:avLst>
            </a:prstGeom>
            <a:solidFill>
              <a:srgbClr val="FFFF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b.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biểu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tuần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4FDAFA-31DE-4CDF-9422-C41EFDA8E02E}"/>
                </a:ext>
              </a:extLst>
            </p:cNvPr>
            <p:cNvSpPr/>
            <p:nvPr/>
          </p:nvSpPr>
          <p:spPr>
            <a:xfrm>
              <a:off x="-4182269" y="46890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5830D7B-8C71-4536-B563-66723762C5DE}"/>
              </a:ext>
            </a:extLst>
          </p:cNvPr>
          <p:cNvSpPr txBox="1"/>
          <p:nvPr/>
        </p:nvSpPr>
        <p:spPr>
          <a:xfrm>
            <a:off x="1498123" y="1106285"/>
            <a:ext cx="97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Buổi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4181F-C8F0-4E3C-8F90-53E83EB26AB8}"/>
              </a:ext>
            </a:extLst>
          </p:cNvPr>
          <p:cNvSpPr txBox="1"/>
          <p:nvPr/>
        </p:nvSpPr>
        <p:spPr>
          <a:xfrm>
            <a:off x="786243" y="1410154"/>
            <a:ext cx="97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Thứ</a:t>
            </a:r>
          </a:p>
        </p:txBody>
      </p:sp>
    </p:spTree>
    <p:extLst>
      <p:ext uri="{BB962C8B-B14F-4D97-AF65-F5344CB8AC3E}">
        <p14:creationId xmlns:p14="http://schemas.microsoft.com/office/powerpoint/2010/main" val="35841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45725" y="3623612"/>
            <a:ext cx="739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396727" y="3564888"/>
            <a:ext cx="739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72544" y="2690662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5409" y="2633944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Tạm biệt và hẹn gặp lại </a:t>
            </a:r>
            <a:b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các em ở tiết học sau. 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F167E3-831F-4BC7-B615-8B11DF594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2" name="Tái chế">
            <a:hlinkClick r:id="" action="ppaction://media"/>
            <a:extLst>
              <a:ext uri="{FF2B5EF4-FFF2-40B4-BE49-F238E27FC236}">
                <a16:creationId xmlns:a16="http://schemas.microsoft.com/office/drawing/2014/main" id="{F7920262-5767-42D5-986E-2DCAD9F410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62" y="561513"/>
            <a:ext cx="9790683" cy="55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8" y="1603872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4226" y="748301"/>
            <a:ext cx="851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YÊU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CẦU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CẦN ĐẠT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0290" y="1394632"/>
            <a:ext cx="83681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Biểu diễn phép nhân, phép chia bằng nhiều cách, qua đó hiểu ý nghĩa phép nhân, phép chia.</a:t>
            </a:r>
            <a:endParaRPr lang="vi-VN" sz="2800" dirty="0"/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Củng cố kĩ năng nhận dạng khối trụ, khối cầu gắn với các hoạt động lắp ghép, tạo hình.</a:t>
            </a:r>
            <a:endParaRPr lang="vi-VN" sz="2800" dirty="0"/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Tìm hiểu một số loại lịch, đồng hồ trong thực tế, tự làm được thời gian biểu.</a:t>
            </a:r>
            <a:endParaRPr lang="vi-VN" sz="2800" dirty="0"/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Thông qua bài phép nhân, phép chia, học sinh biểu diễn được phép nhân phép chia bằng nhiều cách.</a:t>
            </a:r>
            <a:endParaRPr lang="vi-VN" sz="2800" dirty="0"/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Học sinh được sáng tạo tư duy lắp ghép, tạo hình theo ý tưởng thông qua bài nhận dạng khối trụ, khối cầu.</a:t>
            </a:r>
            <a:endParaRPr lang="vi-VN" sz="2800" dirty="0"/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Ứng dụng và tự làm được thời gian biểu.</a:t>
            </a:r>
            <a:endParaRPr lang="vi-VN" sz="2800" dirty="0"/>
          </a:p>
          <a:p>
            <a:r>
              <a:rPr lang="vi-VN" sz="2800" dirty="0"/>
              <a:t/>
            </a:r>
            <a:br>
              <a:rPr lang="vi-VN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77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7" y="2626935"/>
            <a:ext cx="6234053" cy="196207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68240E92-EC90-4A06-AE7D-FD56258F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F227B59-22AA-4F7E-97A7-B85E306BB038}"/>
              </a:ext>
            </a:extLst>
          </p:cNvPr>
          <p:cNvSpPr/>
          <p:nvPr/>
        </p:nvSpPr>
        <p:spPr>
          <a:xfrm>
            <a:off x="451303" y="463296"/>
            <a:ext cx="11432955" cy="5803141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410996" y="102460"/>
            <a:ext cx="9513568" cy="923628"/>
            <a:chOff x="-3369817" y="382607"/>
            <a:chExt cx="9051837" cy="97275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9051837" cy="972750"/>
            </a:xfrm>
            <a:prstGeom prst="roundRect">
              <a:avLst>
                <a:gd name="adj" fmla="val 49773"/>
              </a:avLst>
            </a:prstGeom>
            <a:solidFill>
              <a:srgbClr val="FFFF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liệu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tái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chế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xây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dựng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mô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tưởng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4427" y="549576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77449A-1679-4B3F-86E9-E7C220DF6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4" t="21593" r="3182" b="3699"/>
          <a:stretch/>
        </p:blipFill>
        <p:spPr>
          <a:xfrm>
            <a:off x="1831007" y="1386924"/>
            <a:ext cx="8463064" cy="41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6DABD6F-8094-47B7-8D52-4DAF371DE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393773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98EFD4B-3470-4AE7-A17B-83ACCD8E95CD}"/>
              </a:ext>
            </a:extLst>
          </p:cNvPr>
          <p:cNvSpPr/>
          <p:nvPr/>
        </p:nvSpPr>
        <p:spPr>
          <a:xfrm>
            <a:off x="451303" y="277737"/>
            <a:ext cx="11432955" cy="6010275"/>
          </a:xfrm>
          <a:prstGeom prst="roundRect">
            <a:avLst>
              <a:gd name="adj" fmla="val 10661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2CB13-F3F0-4C22-8614-AE1ECB1784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99" t="58861" r="68099" b="10995"/>
          <a:stretch/>
        </p:blipFill>
        <p:spPr>
          <a:xfrm>
            <a:off x="2239161" y="3953160"/>
            <a:ext cx="1542500" cy="1822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470EE0-F8A6-423A-8A28-B9DBE3B3EA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8" t="14466" r="71022" b="48297"/>
          <a:stretch/>
        </p:blipFill>
        <p:spPr>
          <a:xfrm>
            <a:off x="1939889" y="1030456"/>
            <a:ext cx="1636477" cy="2170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F5D966-052C-4621-953E-17B9B8BFC9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45" t="32382" r="44247" b="15234"/>
          <a:stretch/>
        </p:blipFill>
        <p:spPr>
          <a:xfrm>
            <a:off x="4805261" y="1369577"/>
            <a:ext cx="2117449" cy="35137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6551B3-C22E-4C91-9F4C-7900B6B915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371" t="12733" r="15407" b="58524"/>
          <a:stretch/>
        </p:blipFill>
        <p:spPr>
          <a:xfrm>
            <a:off x="7744023" y="1030456"/>
            <a:ext cx="2564957" cy="16750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90A69A-EFD4-415F-AD71-845D68F146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35" t="40775" r="10243" b="10520"/>
          <a:stretch/>
        </p:blipFill>
        <p:spPr>
          <a:xfrm>
            <a:off x="7937031" y="3237023"/>
            <a:ext cx="2117450" cy="234313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B34C1B6-431B-43D2-B603-C8E6B6A83E23}"/>
              </a:ext>
            </a:extLst>
          </p:cNvPr>
          <p:cNvGrpSpPr/>
          <p:nvPr/>
        </p:nvGrpSpPr>
        <p:grpSpPr>
          <a:xfrm>
            <a:off x="856034" y="78077"/>
            <a:ext cx="10632332" cy="875233"/>
            <a:chOff x="-4277825" y="382606"/>
            <a:chExt cx="10444128" cy="92178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EAA3F53-A611-4964-843E-ED3B5986AEDB}"/>
                </a:ext>
              </a:extLst>
            </p:cNvPr>
            <p:cNvSpPr/>
            <p:nvPr/>
          </p:nvSpPr>
          <p:spPr>
            <a:xfrm>
              <a:off x="-4277825" y="382606"/>
              <a:ext cx="10444128" cy="921781"/>
            </a:xfrm>
            <a:prstGeom prst="roundRect">
              <a:avLst>
                <a:gd name="adj" fmla="val 49773"/>
              </a:avLst>
            </a:prstGeom>
            <a:solidFill>
              <a:srgbClr val="FFFF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hồ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lịch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4FDAFA-31DE-4CDF-9422-C41EFDA8E02E}"/>
                </a:ext>
              </a:extLst>
            </p:cNvPr>
            <p:cNvSpPr/>
            <p:nvPr/>
          </p:nvSpPr>
          <p:spPr>
            <a:xfrm>
              <a:off x="-4220490" y="527261"/>
              <a:ext cx="628473" cy="63881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184578-9332-4BA9-8B96-F82287C701D8}"/>
              </a:ext>
            </a:extLst>
          </p:cNvPr>
          <p:cNvSpPr/>
          <p:nvPr/>
        </p:nvSpPr>
        <p:spPr>
          <a:xfrm>
            <a:off x="1546583" y="5644766"/>
            <a:ext cx="2527025" cy="43392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điện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E89CEF-1895-4742-8019-A6D92402C712}"/>
              </a:ext>
            </a:extLst>
          </p:cNvPr>
          <p:cNvSpPr/>
          <p:nvPr/>
        </p:nvSpPr>
        <p:spPr>
          <a:xfrm>
            <a:off x="1306286" y="3332242"/>
            <a:ext cx="3061245" cy="51422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68310D-9A2D-405E-90F6-218A10B0184E}"/>
              </a:ext>
            </a:extLst>
          </p:cNvPr>
          <p:cNvSpPr/>
          <p:nvPr/>
        </p:nvSpPr>
        <p:spPr>
          <a:xfrm>
            <a:off x="4947890" y="4883284"/>
            <a:ext cx="2117449" cy="46187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cát</a:t>
            </a:r>
            <a:endParaRPr lang="en-US" sz="2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161C63-2A06-4C63-BAFB-13ED081C96C1}"/>
              </a:ext>
            </a:extLst>
          </p:cNvPr>
          <p:cNvSpPr/>
          <p:nvPr/>
        </p:nvSpPr>
        <p:spPr>
          <a:xfrm>
            <a:off x="8467070" y="5563865"/>
            <a:ext cx="2117449" cy="51243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Lịch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ngày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6EF18B-5698-4FEF-909E-351EAA3C6EC5}"/>
              </a:ext>
            </a:extLst>
          </p:cNvPr>
          <p:cNvSpPr/>
          <p:nvPr/>
        </p:nvSpPr>
        <p:spPr>
          <a:xfrm>
            <a:off x="8019562" y="2587271"/>
            <a:ext cx="2564957" cy="51244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Lịch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bàn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791BA8-709E-40DC-A953-D7C2A22E7389}"/>
              </a:ext>
            </a:extLst>
          </p:cNvPr>
          <p:cNvSpPr/>
          <p:nvPr/>
        </p:nvSpPr>
        <p:spPr>
          <a:xfrm>
            <a:off x="1432759" y="2059141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23CEE4-9BC5-4900-B9D1-40E8D730335A}"/>
              </a:ext>
            </a:extLst>
          </p:cNvPr>
          <p:cNvSpPr/>
          <p:nvPr/>
        </p:nvSpPr>
        <p:spPr>
          <a:xfrm>
            <a:off x="1546583" y="4631054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4FA4EA-C46D-4293-A30F-DD81E6E2121A}"/>
              </a:ext>
            </a:extLst>
          </p:cNvPr>
          <p:cNvSpPr/>
          <p:nvPr/>
        </p:nvSpPr>
        <p:spPr>
          <a:xfrm>
            <a:off x="6847035" y="2893000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166FFA-09D6-45CB-AECA-44DEF4373BCF}"/>
              </a:ext>
            </a:extLst>
          </p:cNvPr>
          <p:cNvSpPr/>
          <p:nvPr/>
        </p:nvSpPr>
        <p:spPr>
          <a:xfrm>
            <a:off x="10273233" y="1621574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E1C6FC-3380-425E-9287-0A863741E00E}"/>
              </a:ext>
            </a:extLst>
          </p:cNvPr>
          <p:cNvSpPr/>
          <p:nvPr/>
        </p:nvSpPr>
        <p:spPr>
          <a:xfrm>
            <a:off x="10258937" y="4085729"/>
            <a:ext cx="459092" cy="411036"/>
          </a:xfrm>
          <a:prstGeom prst="ellipse">
            <a:avLst/>
          </a:prstGeom>
          <a:solidFill>
            <a:srgbClr val="00CC66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F28FC1-7AC3-48ED-A6AC-19485AFC532A}"/>
              </a:ext>
            </a:extLst>
          </p:cNvPr>
          <p:cNvSpPr/>
          <p:nvPr/>
        </p:nvSpPr>
        <p:spPr>
          <a:xfrm>
            <a:off x="0" y="0"/>
            <a:ext cx="12192000" cy="6420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94967" y="437535"/>
            <a:ext cx="11552908" cy="5550310"/>
            <a:chOff x="-42100" y="105046"/>
            <a:chExt cx="3141062" cy="312035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-42100" y="105046"/>
              <a:ext cx="3141062" cy="3120355"/>
            </a:xfrm>
            <a:custGeom>
              <a:avLst/>
              <a:gdLst/>
              <a:ahLst/>
              <a:cxnLst/>
              <a:rect l="l" t="t" r="r" b="b"/>
              <a:pathLst>
                <a:path w="3098962" h="3225401">
                  <a:moveTo>
                    <a:pt x="2974501" y="3225401"/>
                  </a:moveTo>
                  <a:lnTo>
                    <a:pt x="124460" y="3225401"/>
                  </a:lnTo>
                  <a:cubicBezTo>
                    <a:pt x="55880" y="3225401"/>
                    <a:pt x="0" y="3169521"/>
                    <a:pt x="0" y="31009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4502" y="0"/>
                  </a:lnTo>
                  <a:cubicBezTo>
                    <a:pt x="3043082" y="0"/>
                    <a:pt x="3098962" y="55880"/>
                    <a:pt x="3098962" y="124460"/>
                  </a:cubicBezTo>
                  <a:lnTo>
                    <a:pt x="3098962" y="3100941"/>
                  </a:lnTo>
                  <a:cubicBezTo>
                    <a:pt x="3098962" y="3169521"/>
                    <a:pt x="3043082" y="3225401"/>
                    <a:pt x="2974502" y="322540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318339" y="660200"/>
            <a:ext cx="939800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hồ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31" y="1644894"/>
            <a:ext cx="25908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31" y="1709994"/>
            <a:ext cx="2525700" cy="25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573" y="1806174"/>
            <a:ext cx="2540000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2" y="1890380"/>
            <a:ext cx="2455794" cy="2455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355046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399</Words>
  <Application>Microsoft Office PowerPoint</Application>
  <PresentationFormat>Widescreen</PresentationFormat>
  <Paragraphs>71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Cambria Math</vt:lpstr>
      <vt:lpstr>等线</vt:lpstr>
      <vt:lpstr>Kalam</vt:lpstr>
      <vt:lpstr>Montserrat</vt:lpstr>
      <vt:lpstr>Times New Roman</vt:lpstr>
      <vt:lpstr>UTM Avo</vt:lpstr>
      <vt:lpstr>Office Theme</vt:lpstr>
      <vt:lpstr>2_Doodle Sketchbook by Slidesgo</vt:lpstr>
      <vt:lpstr>Chào mừng các em  đến với tiết học môn Toán</vt:lpstr>
      <vt:lpstr>PowerPoint Presentation</vt:lpstr>
      <vt:lpstr>PowerPoint Presentation</vt:lpstr>
      <vt:lpstr>Toán  Em vui học toán 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ở tiết học sau.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239</cp:revision>
  <dcterms:created xsi:type="dcterms:W3CDTF">2021-07-12T03:44:38Z</dcterms:created>
  <dcterms:modified xsi:type="dcterms:W3CDTF">2023-03-04T15:29:11Z</dcterms:modified>
</cp:coreProperties>
</file>