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Lst>
  <p:notesMasterIdLst>
    <p:notesMasterId r:id="rId24"/>
  </p:notesMasterIdLst>
  <p:sldIdLst>
    <p:sldId id="257" r:id="rId6"/>
    <p:sldId id="258" r:id="rId7"/>
    <p:sldId id="259" r:id="rId8"/>
    <p:sldId id="264" r:id="rId9"/>
    <p:sldId id="265" r:id="rId10"/>
    <p:sldId id="266" r:id="rId11"/>
    <p:sldId id="267" r:id="rId12"/>
    <p:sldId id="268" r:id="rId13"/>
    <p:sldId id="269" r:id="rId14"/>
    <p:sldId id="270" r:id="rId15"/>
    <p:sldId id="271" r:id="rId16"/>
    <p:sldId id="256" r:id="rId17"/>
    <p:sldId id="272" r:id="rId18"/>
    <p:sldId id="273" r:id="rId19"/>
    <p:sldId id="274" r:id="rId20"/>
    <p:sldId id="275" r:id="rId21"/>
    <p:sldId id="262" r:id="rId22"/>
    <p:sldId id="261"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75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F9C50E-F3FE-47E3-8A3B-D2F44A30241C}" type="datetimeFigureOut">
              <a:rPr lang="en-US" smtClean="0"/>
              <a:t>26/02/2023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566880-BE5E-49CB-981E-D166EF8D4EA8}" type="slidenum">
              <a:rPr lang="en-US" smtClean="0"/>
              <a:t>‹#›</a:t>
            </a:fld>
            <a:endParaRPr lang="en-US"/>
          </a:p>
        </p:txBody>
      </p:sp>
    </p:spTree>
    <p:extLst>
      <p:ext uri="{BB962C8B-B14F-4D97-AF65-F5344CB8AC3E}">
        <p14:creationId xmlns:p14="http://schemas.microsoft.com/office/powerpoint/2010/main" val="1542513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smtClean="0"/>
          </a:p>
          <a:p>
            <a:endParaRPr lang="zh-CN" altLang="en-US"/>
          </a:p>
        </p:txBody>
      </p:sp>
      <p:sp>
        <p:nvSpPr>
          <p:cNvPr id="4" name="灯片编号占位符 3"/>
          <p:cNvSpPr>
            <a:spLocks noGrp="1"/>
          </p:cNvSpPr>
          <p:nvPr>
            <p:ph type="sldNum" sz="quarter" idx="10"/>
          </p:nvPr>
        </p:nvSpPr>
        <p:spPr/>
        <p:txBody>
          <a:bodyPr/>
          <a:lstStyle/>
          <a:p>
            <a:pPr>
              <a:defRPr/>
            </a:pPr>
            <a:fld id="{A3AC6D98-046A-405E-9FCB-494EC8D89F4D}" type="slidenum">
              <a:rPr lang="zh-CN" altLang="en-US" smtClean="0">
                <a:solidFill>
                  <a:prstClr val="black"/>
                </a:solidFill>
                <a:latin typeface="等线"/>
                <a:ea typeface="等线" panose="02010600030101010101" pitchFamily="2" charset="-122"/>
              </a:rPr>
              <a:pPr>
                <a:defRPr/>
              </a:pPr>
              <a:t>1</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2022833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81913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181850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566880-BE5E-49CB-981E-D166EF8D4EA8}" type="slidenum">
              <a:rPr lang="en-US" smtClean="0"/>
              <a:t>12</a:t>
            </a:fld>
            <a:endParaRPr lang="en-US"/>
          </a:p>
        </p:txBody>
      </p:sp>
    </p:spTree>
    <p:extLst>
      <p:ext uri="{BB962C8B-B14F-4D97-AF65-F5344CB8AC3E}">
        <p14:creationId xmlns:p14="http://schemas.microsoft.com/office/powerpoint/2010/main" val="2246818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566880-BE5E-49CB-981E-D166EF8D4EA8}" type="slidenum">
              <a:rPr lang="en-US" smtClean="0"/>
              <a:t>13</a:t>
            </a:fld>
            <a:endParaRPr lang="en-US"/>
          </a:p>
        </p:txBody>
      </p:sp>
    </p:spTree>
    <p:extLst>
      <p:ext uri="{BB962C8B-B14F-4D97-AF65-F5344CB8AC3E}">
        <p14:creationId xmlns:p14="http://schemas.microsoft.com/office/powerpoint/2010/main" val="213004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7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9417F28-CD19-44A0-A4B5-712B46AFB1F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3097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69417F28-CD19-44A0-A4B5-712B46AFB1F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54721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566880-BE5E-49CB-981E-D166EF8D4EA8}" type="slidenum">
              <a:rPr lang="en-US" smtClean="0"/>
              <a:t>16</a:t>
            </a:fld>
            <a:endParaRPr lang="en-US"/>
          </a:p>
        </p:txBody>
      </p:sp>
    </p:spTree>
    <p:extLst>
      <p:ext uri="{BB962C8B-B14F-4D97-AF65-F5344CB8AC3E}">
        <p14:creationId xmlns:p14="http://schemas.microsoft.com/office/powerpoint/2010/main" val="655927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A3AC6D98-046A-405E-9FCB-494EC8D89F4D}" type="slidenum">
              <a:rPr lang="zh-CN" altLang="en-US" smtClean="0">
                <a:solidFill>
                  <a:prstClr val="black"/>
                </a:solidFill>
                <a:latin typeface="等线"/>
                <a:ea typeface="等线" panose="02010600030101010101" pitchFamily="2" charset="-122"/>
              </a:rPr>
              <a:pPr>
                <a:defRPr/>
              </a:pPr>
              <a:t>17</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152397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A3AC6D98-046A-405E-9FCB-494EC8D89F4D}" type="slidenum">
              <a:rPr lang="zh-CN" altLang="en-US" smtClean="0">
                <a:solidFill>
                  <a:prstClr val="black"/>
                </a:solidFill>
                <a:latin typeface="等线"/>
                <a:ea typeface="等线" panose="02010600030101010101" pitchFamily="2" charset="-122"/>
              </a:rPr>
              <a:pPr>
                <a:defRPr/>
              </a:pPr>
              <a:t>18</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221929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A3AC6D98-046A-405E-9FCB-494EC8D89F4D}" type="slidenum">
              <a:rPr lang="zh-CN" altLang="en-US" smtClean="0">
                <a:solidFill>
                  <a:prstClr val="black"/>
                </a:solidFill>
                <a:latin typeface="等线"/>
                <a:ea typeface="等线" panose="02010600030101010101" pitchFamily="2" charset="-122"/>
              </a:rPr>
              <a:pPr>
                <a:defRPr/>
              </a:pPr>
              <a:t>2</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4282763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A3AC6D98-046A-405E-9FCB-494EC8D89F4D}" type="slidenum">
              <a:rPr lang="zh-CN" altLang="en-US" smtClean="0">
                <a:solidFill>
                  <a:prstClr val="black"/>
                </a:solidFill>
                <a:latin typeface="等线"/>
                <a:ea typeface="等线" panose="02010600030101010101" pitchFamily="2" charset="-122"/>
              </a:rPr>
              <a:pPr>
                <a:defRPr/>
              </a:pPr>
              <a:t>3</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129790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566880-BE5E-49CB-981E-D166EF8D4EA8}" type="slidenum">
              <a:rPr lang="en-US" smtClean="0"/>
              <a:t>4</a:t>
            </a:fld>
            <a:endParaRPr lang="en-US"/>
          </a:p>
        </p:txBody>
      </p:sp>
    </p:spTree>
    <p:extLst>
      <p:ext uri="{BB962C8B-B14F-4D97-AF65-F5344CB8AC3E}">
        <p14:creationId xmlns:p14="http://schemas.microsoft.com/office/powerpoint/2010/main" val="915657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744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462478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8796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03662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03940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t>26/02/2023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A764D-CA19-403A-ACD9-975C0BEB3CAC}" type="slidenum">
              <a:rPr lang="en-US" smtClean="0"/>
              <a:t>‹#›</a:t>
            </a:fld>
            <a:endParaRPr lang="en-US"/>
          </a:p>
        </p:txBody>
      </p:sp>
    </p:spTree>
    <p:extLst>
      <p:ext uri="{BB962C8B-B14F-4D97-AF65-F5344CB8AC3E}">
        <p14:creationId xmlns:p14="http://schemas.microsoft.com/office/powerpoint/2010/main" val="1256727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t>26/02/2023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A764D-CA19-403A-ACD9-975C0BEB3CAC}" type="slidenum">
              <a:rPr lang="en-US" smtClean="0"/>
              <a:t>‹#›</a:t>
            </a:fld>
            <a:endParaRPr lang="en-US"/>
          </a:p>
        </p:txBody>
      </p:sp>
    </p:spTree>
    <p:extLst>
      <p:ext uri="{BB962C8B-B14F-4D97-AF65-F5344CB8AC3E}">
        <p14:creationId xmlns:p14="http://schemas.microsoft.com/office/powerpoint/2010/main" val="21476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t>26/02/2023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A764D-CA19-403A-ACD9-975C0BEB3CAC}" type="slidenum">
              <a:rPr lang="en-US" smtClean="0"/>
              <a:t>‹#›</a:t>
            </a:fld>
            <a:endParaRPr lang="en-US"/>
          </a:p>
        </p:txBody>
      </p:sp>
    </p:spTree>
    <p:extLst>
      <p:ext uri="{BB962C8B-B14F-4D97-AF65-F5344CB8AC3E}">
        <p14:creationId xmlns:p14="http://schemas.microsoft.com/office/powerpoint/2010/main" val="3732321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6949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3042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8725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5253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2023/2/26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1770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2023/2/26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8999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2023/2/26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469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915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t>26/02/2023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A764D-CA19-403A-ACD9-975C0BEB3CAC}" type="slidenum">
              <a:rPr lang="en-US" smtClean="0"/>
              <a:t>‹#›</a:t>
            </a:fld>
            <a:endParaRPr lang="en-US"/>
          </a:p>
        </p:txBody>
      </p:sp>
    </p:spTree>
    <p:extLst>
      <p:ext uri="{BB962C8B-B14F-4D97-AF65-F5344CB8AC3E}">
        <p14:creationId xmlns:p14="http://schemas.microsoft.com/office/powerpoint/2010/main" val="283710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5026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3667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2469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26/02/2023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1758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26/02/2023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6656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26/02/2023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385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26/02/2023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5078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26/02/2023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5833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26/02/2023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0224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26/02/2023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5531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7FF618-6174-4A66-87B4-460A050731D4}" type="datetimeFigureOut">
              <a:rPr lang="en-US" smtClean="0"/>
              <a:t>26/02/2023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A764D-CA19-403A-ACD9-975C0BEB3CAC}" type="slidenum">
              <a:rPr lang="en-US" smtClean="0"/>
              <a:t>‹#›</a:t>
            </a:fld>
            <a:endParaRPr lang="en-US"/>
          </a:p>
        </p:txBody>
      </p:sp>
    </p:spTree>
    <p:extLst>
      <p:ext uri="{BB962C8B-B14F-4D97-AF65-F5344CB8AC3E}">
        <p14:creationId xmlns:p14="http://schemas.microsoft.com/office/powerpoint/2010/main" val="3344759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26/02/2023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9240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26/02/2023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9442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26/02/2023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6777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26/02/2023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9269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234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75" indent="0" algn="ctr">
              <a:buNone/>
              <a:defRPr>
                <a:solidFill>
                  <a:schemeClr val="tx1">
                    <a:tint val="75000"/>
                  </a:schemeClr>
                </a:solidFill>
              </a:defRPr>
            </a:lvl3pPr>
            <a:lvl4pPr marL="1371260" indent="0" algn="ctr">
              <a:buNone/>
              <a:defRPr>
                <a:solidFill>
                  <a:schemeClr val="tx1">
                    <a:tint val="75000"/>
                  </a:schemeClr>
                </a:solidFill>
              </a:defRPr>
            </a:lvl4pPr>
            <a:lvl5pPr marL="1828349" indent="0" algn="ctr">
              <a:buNone/>
              <a:defRPr>
                <a:solidFill>
                  <a:schemeClr val="tx1">
                    <a:tint val="75000"/>
                  </a:schemeClr>
                </a:solidFill>
              </a:defRPr>
            </a:lvl5pPr>
            <a:lvl6pPr marL="2285430" indent="0" algn="ctr">
              <a:buNone/>
              <a:defRPr>
                <a:solidFill>
                  <a:schemeClr val="tx1">
                    <a:tint val="75000"/>
                  </a:schemeClr>
                </a:solidFill>
              </a:defRPr>
            </a:lvl6pPr>
            <a:lvl7pPr marL="2742512"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26/02/2023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244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26/02/2023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977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75" indent="0">
              <a:buNone/>
              <a:defRPr sz="1600">
                <a:solidFill>
                  <a:schemeClr val="tx1">
                    <a:tint val="75000"/>
                  </a:schemeClr>
                </a:solidFill>
              </a:defRPr>
            </a:lvl3pPr>
            <a:lvl4pPr marL="1371260" indent="0">
              <a:buNone/>
              <a:defRPr sz="1400">
                <a:solidFill>
                  <a:schemeClr val="tx1">
                    <a:tint val="75000"/>
                  </a:schemeClr>
                </a:solidFill>
              </a:defRPr>
            </a:lvl4pPr>
            <a:lvl5pPr marL="1828349" indent="0">
              <a:buNone/>
              <a:defRPr sz="1400">
                <a:solidFill>
                  <a:schemeClr val="tx1">
                    <a:tint val="75000"/>
                  </a:schemeClr>
                </a:solidFill>
              </a:defRPr>
            </a:lvl5pPr>
            <a:lvl6pPr marL="2285430" indent="0">
              <a:buNone/>
              <a:defRPr sz="1400">
                <a:solidFill>
                  <a:schemeClr val="tx1">
                    <a:tint val="75000"/>
                  </a:schemeClr>
                </a:solidFill>
              </a:defRPr>
            </a:lvl6pPr>
            <a:lvl7pPr marL="2742512" indent="0">
              <a:buNone/>
              <a:defRPr sz="1400">
                <a:solidFill>
                  <a:schemeClr val="tx1">
                    <a:tint val="75000"/>
                  </a:schemeClr>
                </a:solidFill>
              </a:defRPr>
            </a:lvl7pPr>
            <a:lvl8pPr marL="3199600" indent="0">
              <a:buNone/>
              <a:defRPr sz="1400">
                <a:solidFill>
                  <a:schemeClr val="tx1">
                    <a:tint val="75000"/>
                  </a:schemeClr>
                </a:solidFill>
              </a:defRPr>
            </a:lvl8pPr>
            <a:lvl9pPr marL="365668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26/02/2023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926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ACE571-1FFD-4B41-AC7C-9674B6907D98}" type="datetimeFigureOut">
              <a:rPr lang="en-US" smtClean="0">
                <a:solidFill>
                  <a:prstClr val="black">
                    <a:tint val="75000"/>
                  </a:prstClr>
                </a:solidFill>
              </a:rPr>
              <a:pPr/>
              <a:t>26/02/2023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61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82" indent="0">
              <a:buNone/>
              <a:defRPr sz="2000" b="1"/>
            </a:lvl2pPr>
            <a:lvl3pPr marL="914175"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082" indent="0">
              <a:buNone/>
              <a:defRPr sz="2000" b="1"/>
            </a:lvl2pPr>
            <a:lvl3pPr marL="914175"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ACE571-1FFD-4B41-AC7C-9674B6907D98}" type="datetimeFigureOut">
              <a:rPr lang="en-US" smtClean="0">
                <a:solidFill>
                  <a:prstClr val="black">
                    <a:tint val="75000"/>
                  </a:prstClr>
                </a:solidFill>
              </a:rPr>
              <a:pPr/>
              <a:t>26/02/2023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373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7FF618-6174-4A66-87B4-460A050731D4}" type="datetimeFigureOut">
              <a:rPr lang="en-US" smtClean="0"/>
              <a:t>26/02/2023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A764D-CA19-403A-ACD9-975C0BEB3CAC}" type="slidenum">
              <a:rPr lang="en-US" smtClean="0"/>
              <a:t>‹#›</a:t>
            </a:fld>
            <a:endParaRPr lang="en-US"/>
          </a:p>
        </p:txBody>
      </p:sp>
    </p:spTree>
    <p:extLst>
      <p:ext uri="{BB962C8B-B14F-4D97-AF65-F5344CB8AC3E}">
        <p14:creationId xmlns:p14="http://schemas.microsoft.com/office/powerpoint/2010/main" val="2471931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ACE571-1FFD-4B41-AC7C-9674B6907D98}" type="datetimeFigureOut">
              <a:rPr lang="en-US" smtClean="0">
                <a:solidFill>
                  <a:prstClr val="black">
                    <a:tint val="75000"/>
                  </a:prstClr>
                </a:solidFill>
              </a:rPr>
              <a:pPr/>
              <a:t>26/02/2023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735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CE571-1FFD-4B41-AC7C-9674B6907D98}" type="datetimeFigureOut">
              <a:rPr lang="en-US" smtClean="0">
                <a:solidFill>
                  <a:prstClr val="black">
                    <a:tint val="75000"/>
                  </a:prstClr>
                </a:solidFill>
              </a:rPr>
              <a:pPr/>
              <a:t>26/02/2023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247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82" indent="0">
              <a:buNone/>
              <a:defRPr sz="1200"/>
            </a:lvl2pPr>
            <a:lvl3pPr marL="914175"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ACE571-1FFD-4B41-AC7C-9674B6907D98}" type="datetimeFigureOut">
              <a:rPr lang="en-US" smtClean="0">
                <a:solidFill>
                  <a:prstClr val="black">
                    <a:tint val="75000"/>
                  </a:prstClr>
                </a:solidFill>
              </a:rPr>
              <a:pPr/>
              <a:t>26/02/2023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842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82" indent="0">
              <a:buNone/>
              <a:defRPr sz="2800"/>
            </a:lvl2pPr>
            <a:lvl3pPr marL="914175" indent="0">
              <a:buNone/>
              <a:defRPr sz="2400"/>
            </a:lvl3pPr>
            <a:lvl4pPr marL="1371260" indent="0">
              <a:buNone/>
              <a:defRPr sz="2000"/>
            </a:lvl4pPr>
            <a:lvl5pPr marL="1828349" indent="0">
              <a:buNone/>
              <a:defRPr sz="2000"/>
            </a:lvl5pPr>
            <a:lvl6pPr marL="2285430" indent="0">
              <a:buNone/>
              <a:defRPr sz="2000"/>
            </a:lvl6pPr>
            <a:lvl7pPr marL="2742512" indent="0">
              <a:buNone/>
              <a:defRPr sz="2000"/>
            </a:lvl7pPr>
            <a:lvl8pPr marL="3199600" indent="0">
              <a:buNone/>
              <a:defRPr sz="2000"/>
            </a:lvl8pPr>
            <a:lvl9pPr marL="3656686" indent="0">
              <a:buNone/>
              <a:defRPr sz="2000"/>
            </a:lvl9pPr>
          </a:lstStyle>
          <a:p>
            <a:endParaRPr lang="en-US"/>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082" indent="0">
              <a:buNone/>
              <a:defRPr sz="1200"/>
            </a:lvl2pPr>
            <a:lvl3pPr marL="914175"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ACE571-1FFD-4B41-AC7C-9674B6907D98}" type="datetimeFigureOut">
              <a:rPr lang="en-US" smtClean="0">
                <a:solidFill>
                  <a:prstClr val="black">
                    <a:tint val="75000"/>
                  </a:prstClr>
                </a:solidFill>
              </a:rPr>
              <a:pPr/>
              <a:t>26/02/2023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39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26/02/2023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420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26/02/2023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261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smtClean="0">
                <a:solidFill>
                  <a:srgbClr val="000000"/>
                </a:solidFill>
              </a:rPr>
              <a:pPr defTabSz="685528"/>
              <a:t>2023/2/26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03285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2023/2/26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95618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smtClean="0">
                <a:solidFill>
                  <a:srgbClr val="000000"/>
                </a:solidFill>
              </a:rPr>
              <a:pPr defTabSz="685528"/>
              <a:t>2023/2/26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smtClean="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59804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2023/2/26</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529758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7FF618-6174-4A66-87B4-460A050731D4}" type="datetimeFigureOut">
              <a:rPr lang="en-US" smtClean="0"/>
              <a:t>26/02/2023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4A764D-CA19-403A-ACD9-975C0BEB3CAC}" type="slidenum">
              <a:rPr lang="en-US" smtClean="0"/>
              <a:t>‹#›</a:t>
            </a:fld>
            <a:endParaRPr lang="en-US"/>
          </a:p>
        </p:txBody>
      </p:sp>
    </p:spTree>
    <p:extLst>
      <p:ext uri="{BB962C8B-B14F-4D97-AF65-F5344CB8AC3E}">
        <p14:creationId xmlns:p14="http://schemas.microsoft.com/office/powerpoint/2010/main" val="1390838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2023/2/26</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0065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smtClean="0">
                <a:solidFill>
                  <a:srgbClr val="000000"/>
                </a:solidFill>
              </a:rPr>
              <a:pPr defTabSz="685528"/>
              <a:t>2023/2/26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smtClean="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19413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2023/2/26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493022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smtClean="0">
                <a:solidFill>
                  <a:srgbClr val="000000"/>
                </a:solidFill>
              </a:rPr>
              <a:pPr defTabSz="685528"/>
              <a:t>2023/2/26</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04472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2023/2/26</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53300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2023/2/26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74513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7FF618-6174-4A66-87B4-460A050731D4}" type="datetimeFigureOut">
              <a:rPr lang="en-US" smtClean="0"/>
              <a:t>26/02/2023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4A764D-CA19-403A-ACD9-975C0BEB3CAC}" type="slidenum">
              <a:rPr lang="en-US" smtClean="0"/>
              <a:t>‹#›</a:t>
            </a:fld>
            <a:endParaRPr lang="en-US"/>
          </a:p>
        </p:txBody>
      </p:sp>
    </p:spTree>
    <p:extLst>
      <p:ext uri="{BB962C8B-B14F-4D97-AF65-F5344CB8AC3E}">
        <p14:creationId xmlns:p14="http://schemas.microsoft.com/office/powerpoint/2010/main" val="335414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FF618-6174-4A66-87B4-460A050731D4}" type="datetimeFigureOut">
              <a:rPr lang="en-US" smtClean="0"/>
              <a:t>26/02/2023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4A764D-CA19-403A-ACD9-975C0BEB3CAC}" type="slidenum">
              <a:rPr lang="en-US" smtClean="0"/>
              <a:t>‹#›</a:t>
            </a:fld>
            <a:endParaRPr lang="en-US"/>
          </a:p>
        </p:txBody>
      </p:sp>
    </p:spTree>
    <p:extLst>
      <p:ext uri="{BB962C8B-B14F-4D97-AF65-F5344CB8AC3E}">
        <p14:creationId xmlns:p14="http://schemas.microsoft.com/office/powerpoint/2010/main" val="107389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7FF618-6174-4A66-87B4-460A050731D4}" type="datetimeFigureOut">
              <a:rPr lang="en-US" smtClean="0"/>
              <a:t>26/02/2023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A764D-CA19-403A-ACD9-975C0BEB3CAC}" type="slidenum">
              <a:rPr lang="en-US" smtClean="0"/>
              <a:t>‹#›</a:t>
            </a:fld>
            <a:endParaRPr lang="en-US"/>
          </a:p>
        </p:txBody>
      </p:sp>
    </p:spTree>
    <p:extLst>
      <p:ext uri="{BB962C8B-B14F-4D97-AF65-F5344CB8AC3E}">
        <p14:creationId xmlns:p14="http://schemas.microsoft.com/office/powerpoint/2010/main" val="3300884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7FF618-6174-4A66-87B4-460A050731D4}" type="datetimeFigureOut">
              <a:rPr lang="en-US" smtClean="0"/>
              <a:t>26/02/2023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A764D-CA19-403A-ACD9-975C0BEB3CAC}" type="slidenum">
              <a:rPr lang="en-US" smtClean="0"/>
              <a:t>‹#›</a:t>
            </a:fld>
            <a:endParaRPr lang="en-US"/>
          </a:p>
        </p:txBody>
      </p:sp>
    </p:spTree>
    <p:extLst>
      <p:ext uri="{BB962C8B-B14F-4D97-AF65-F5344CB8AC3E}">
        <p14:creationId xmlns:p14="http://schemas.microsoft.com/office/powerpoint/2010/main" val="3816749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C7FF618-6174-4A66-87B4-460A050731D4}" type="datetimeFigureOut">
              <a:rPr lang="en-US" smtClean="0"/>
              <a:t>26/02/2023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34A764D-CA19-403A-ACD9-975C0BEB3CAC}" type="slidenum">
              <a:rPr lang="en-US" smtClean="0"/>
              <a:t>‹#›</a:t>
            </a:fld>
            <a:endParaRPr lang="en-US"/>
          </a:p>
        </p:txBody>
      </p:sp>
      <p:pic>
        <p:nvPicPr>
          <p:cNvPr id="7"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flipH="1">
            <a:off x="8839200" y="0"/>
            <a:ext cx="304800" cy="3048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695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3442CBB-A7AB-40B6-AD55-4FFC03C07082}" type="datetimeFigureOut">
              <a:rPr lang="en-US" smtClean="0">
                <a:solidFill>
                  <a:prstClr val="black">
                    <a:tint val="75000"/>
                  </a:prstClr>
                </a:solidFill>
              </a:rPr>
              <a:pPr/>
              <a:t>26/02/2023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16838F-C1EC-49C7-808B-1059FBC32121}"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flipH="1">
            <a:off x="8839200" y="0"/>
            <a:ext cx="304800" cy="3048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4258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189"/>
            <a:fld id="{B76D1223-53C8-4F6E-A0EE-C7ADC22EE3B7}" type="datetimeFigureOut">
              <a:rPr lang="en-US" smtClean="0">
                <a:solidFill>
                  <a:prstClr val="black">
                    <a:tint val="75000"/>
                  </a:prstClr>
                </a:solidFill>
              </a:rPr>
              <a:pPr defTabSz="457189"/>
              <a:t>26/02/2023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189"/>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189"/>
            <a:fld id="{C347F815-C9D9-4C47-BF81-5524DE2DFFF4}"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16007049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175"/>
            <a:fld id="{95ACE571-1FFD-4B41-AC7C-9674B6907D98}" type="datetimeFigureOut">
              <a:rPr lang="en-US" smtClean="0">
                <a:solidFill>
                  <a:prstClr val="black">
                    <a:tint val="75000"/>
                  </a:prstClr>
                </a:solidFill>
              </a:rPr>
              <a:pPr defTabSz="914175"/>
              <a:t>26/02/2023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175"/>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175"/>
            <a:fld id="{911B44CB-F03C-4E30-BEFE-90513DEBA86B}" type="slidenum">
              <a:rPr lang="en-US" smtClean="0">
                <a:solidFill>
                  <a:prstClr val="black">
                    <a:tint val="75000"/>
                  </a:prstClr>
                </a:solidFill>
              </a:rPr>
              <a:pPr defTabSz="914175"/>
              <a:t>‹#›</a:t>
            </a:fld>
            <a:endParaRPr lang="en-US">
              <a:solidFill>
                <a:prstClr val="black">
                  <a:tint val="75000"/>
                </a:prstClr>
              </a:solidFill>
            </a:endParaRPr>
          </a:p>
        </p:txBody>
      </p:sp>
    </p:spTree>
    <p:extLst>
      <p:ext uri="{BB962C8B-B14F-4D97-AF65-F5344CB8AC3E}">
        <p14:creationId xmlns:p14="http://schemas.microsoft.com/office/powerpoint/2010/main" val="40996506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175" rtl="0" eaLnBrk="1" latinLnBrk="0" hangingPunct="1">
        <a:spcBef>
          <a:spcPct val="0"/>
        </a:spcBef>
        <a:buNone/>
        <a:defRPr sz="4400" kern="1200">
          <a:solidFill>
            <a:schemeClr val="tx1"/>
          </a:solidFill>
          <a:latin typeface="+mj-lt"/>
          <a:ea typeface="+mj-ea"/>
          <a:cs typeface="+mj-cs"/>
        </a:defRPr>
      </a:lvl1pPr>
    </p:titleStyle>
    <p:bodyStyle>
      <a:lvl1pPr marL="342812" indent="-342812" algn="l" defTabSz="91417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69" indent="-285680" algn="l" defTabSz="91417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16" indent="-228540" algn="l" defTabSz="91417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0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89"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7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06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45"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3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75" rtl="0" eaLnBrk="1" latinLnBrk="0" hangingPunct="1">
        <a:defRPr sz="1800" kern="1200">
          <a:solidFill>
            <a:schemeClr val="tx1"/>
          </a:solidFill>
          <a:latin typeface="+mn-lt"/>
          <a:ea typeface="+mn-ea"/>
          <a:cs typeface="+mn-cs"/>
        </a:defRPr>
      </a:lvl1pPr>
      <a:lvl2pPr marL="457082" algn="l" defTabSz="914175" rtl="0" eaLnBrk="1" latinLnBrk="0" hangingPunct="1">
        <a:defRPr sz="1800" kern="1200">
          <a:solidFill>
            <a:schemeClr val="tx1"/>
          </a:solidFill>
          <a:latin typeface="+mn-lt"/>
          <a:ea typeface="+mn-ea"/>
          <a:cs typeface="+mn-cs"/>
        </a:defRPr>
      </a:lvl2pPr>
      <a:lvl3pPr marL="914175" algn="l" defTabSz="914175" rtl="0" eaLnBrk="1" latinLnBrk="0" hangingPunct="1">
        <a:defRPr sz="1800" kern="1200">
          <a:solidFill>
            <a:schemeClr val="tx1"/>
          </a:solidFill>
          <a:latin typeface="+mn-lt"/>
          <a:ea typeface="+mn-ea"/>
          <a:cs typeface="+mn-cs"/>
        </a:defRPr>
      </a:lvl3pPr>
      <a:lvl4pPr marL="1371260" algn="l" defTabSz="914175" rtl="0" eaLnBrk="1" latinLnBrk="0" hangingPunct="1">
        <a:defRPr sz="1800" kern="1200">
          <a:solidFill>
            <a:schemeClr val="tx1"/>
          </a:solidFill>
          <a:latin typeface="+mn-lt"/>
          <a:ea typeface="+mn-ea"/>
          <a:cs typeface="+mn-cs"/>
        </a:defRPr>
      </a:lvl4pPr>
      <a:lvl5pPr marL="1828349" algn="l" defTabSz="914175" rtl="0" eaLnBrk="1" latinLnBrk="0" hangingPunct="1">
        <a:defRPr sz="1800" kern="1200">
          <a:solidFill>
            <a:schemeClr val="tx1"/>
          </a:solidFill>
          <a:latin typeface="+mn-lt"/>
          <a:ea typeface="+mn-ea"/>
          <a:cs typeface="+mn-cs"/>
        </a:defRPr>
      </a:lvl5pPr>
      <a:lvl6pPr marL="2285430" algn="l" defTabSz="914175" rtl="0" eaLnBrk="1" latinLnBrk="0" hangingPunct="1">
        <a:defRPr sz="1800" kern="1200">
          <a:solidFill>
            <a:schemeClr val="tx1"/>
          </a:solidFill>
          <a:latin typeface="+mn-lt"/>
          <a:ea typeface="+mn-ea"/>
          <a:cs typeface="+mn-cs"/>
        </a:defRPr>
      </a:lvl6pPr>
      <a:lvl7pPr marL="2742512" algn="l" defTabSz="914175" rtl="0" eaLnBrk="1" latinLnBrk="0" hangingPunct="1">
        <a:defRPr sz="1800" kern="1200">
          <a:solidFill>
            <a:schemeClr val="tx1"/>
          </a:solidFill>
          <a:latin typeface="+mn-lt"/>
          <a:ea typeface="+mn-ea"/>
          <a:cs typeface="+mn-cs"/>
        </a:defRPr>
      </a:lvl7pPr>
      <a:lvl8pPr marL="3199600" algn="l" defTabSz="914175" rtl="0" eaLnBrk="1" latinLnBrk="0" hangingPunct="1">
        <a:defRPr sz="1800" kern="1200">
          <a:solidFill>
            <a:schemeClr val="tx1"/>
          </a:solidFill>
          <a:latin typeface="+mn-lt"/>
          <a:ea typeface="+mn-ea"/>
          <a:cs typeface="+mn-cs"/>
        </a:defRPr>
      </a:lvl8pPr>
      <a:lvl9pPr marL="3656686" algn="l" defTabSz="91417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8148124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microsoft.com/office/2007/relationships/hdphoto" Target="../media/hdphoto4.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16.gi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E:\素材\卡通\2eda1b5881d68c7bd19974ddd6672194.png2eda1b5881d68c7bd19974ddd6672194"/>
          <p:cNvPicPr>
            <a:picLocks noChangeAspect="1"/>
          </p:cNvPicPr>
          <p:nvPr/>
        </p:nvPicPr>
        <p:blipFill rotWithShape="1">
          <a:blip r:embed="rId3"/>
          <a:srcRect/>
          <a:stretch>
            <a:fillRect/>
          </a:stretch>
        </p:blipFill>
        <p:spPr>
          <a:xfrm>
            <a:off x="1430" y="183832"/>
            <a:ext cx="9141143" cy="4986338"/>
          </a:xfrm>
          <a:prstGeom prst="rect">
            <a:avLst/>
          </a:prstGeom>
        </p:spPr>
      </p:pic>
      <p:pic>
        <p:nvPicPr>
          <p:cNvPr id="17" name="图片 16" descr="E:\素材\卡通\dd2fa15830b53acb0d7380b2390f694c.pngdd2fa15830b53acb0d7380b2390f694c"/>
          <p:cNvPicPr>
            <a:picLocks noChangeAspect="1"/>
          </p:cNvPicPr>
          <p:nvPr/>
        </p:nvPicPr>
        <p:blipFill rotWithShape="1">
          <a:blip r:embed="rId4"/>
          <a:srcRect/>
          <a:stretch>
            <a:fillRect/>
          </a:stretch>
        </p:blipFill>
        <p:spPr>
          <a:xfrm>
            <a:off x="7091972" y="184047"/>
            <a:ext cx="1499711" cy="1499734"/>
          </a:xfrm>
          <a:prstGeom prst="rect">
            <a:avLst/>
          </a:prstGeom>
        </p:spPr>
      </p:pic>
      <p:pic>
        <p:nvPicPr>
          <p:cNvPr id="19" name="图片 18" descr="E:\素材\卡通\92ae4d8057413ac541816c85d7c4bf83.png92ae4d8057413ac541816c85d7c4bf83"/>
          <p:cNvPicPr>
            <a:picLocks noChangeAspect="1"/>
          </p:cNvPicPr>
          <p:nvPr/>
        </p:nvPicPr>
        <p:blipFill rotWithShape="1">
          <a:blip r:embed="rId5"/>
          <a:srcRect/>
          <a:stretch>
            <a:fillRect/>
          </a:stretch>
        </p:blipFill>
        <p:spPr>
          <a:xfrm flipH="1">
            <a:off x="1" y="-27146"/>
            <a:ext cx="4138136" cy="5197316"/>
          </a:xfrm>
          <a:prstGeom prst="rect">
            <a:avLst/>
          </a:prstGeom>
        </p:spPr>
      </p:pic>
      <p:pic>
        <p:nvPicPr>
          <p:cNvPr id="13" name="图片 12" descr="E:\素材\卡通\543b8de0e1c0138c2e66a9325a79873e.png543b8de0e1c0138c2e66a9325a79873e"/>
          <p:cNvPicPr>
            <a:picLocks noChangeAspect="1"/>
          </p:cNvPicPr>
          <p:nvPr/>
        </p:nvPicPr>
        <p:blipFill>
          <a:blip r:embed="rId6"/>
          <a:srcRect/>
          <a:stretch>
            <a:fillRect/>
          </a:stretch>
        </p:blipFill>
        <p:spPr>
          <a:xfrm>
            <a:off x="614840" y="2463642"/>
            <a:ext cx="3632359" cy="2438876"/>
          </a:xfrm>
          <a:prstGeom prst="rect">
            <a:avLst/>
          </a:prstGeom>
        </p:spPr>
      </p:pic>
      <p:sp>
        <p:nvSpPr>
          <p:cNvPr id="10" name="文本框 17">
            <a:extLst>
              <a:ext uri="{FF2B5EF4-FFF2-40B4-BE49-F238E27FC236}">
                <a16:creationId xmlns:a16="http://schemas.microsoft.com/office/drawing/2014/main" id="{BC6EE471-93F1-4AC5-8CD4-8D7CA47DF444}"/>
              </a:ext>
            </a:extLst>
          </p:cNvPr>
          <p:cNvSpPr txBox="1">
            <a:spLocks noChangeArrowheads="1"/>
          </p:cNvSpPr>
          <p:nvPr/>
        </p:nvSpPr>
        <p:spPr bwMode="auto">
          <a:xfrm>
            <a:off x="1199834" y="1214776"/>
            <a:ext cx="732155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3" tIns="25717" rIns="51423" bIns="25717">
            <a:spAutoFit/>
          </a:bodyPr>
          <a:lstStyle>
            <a:lvl1pPr defTabSz="684213">
              <a:defRPr>
                <a:solidFill>
                  <a:schemeClr val="tx1"/>
                </a:solidFill>
                <a:latin typeface="Calibri" panose="020F0502020204030204" pitchFamily="34" charset="0"/>
                <a:cs typeface="Arial" panose="020B0604020202020204" pitchFamily="34" charset="0"/>
              </a:defRPr>
            </a:lvl1pPr>
            <a:lvl2pPr marL="742950" indent="-285750" defTabSz="684213">
              <a:defRPr>
                <a:solidFill>
                  <a:schemeClr val="tx1"/>
                </a:solidFill>
                <a:latin typeface="Calibri" panose="020F0502020204030204" pitchFamily="34" charset="0"/>
                <a:cs typeface="Arial" panose="020B0604020202020204" pitchFamily="34" charset="0"/>
              </a:defRPr>
            </a:lvl2pPr>
            <a:lvl3pPr marL="1143000" indent="-228600" defTabSz="684213">
              <a:defRPr>
                <a:solidFill>
                  <a:schemeClr val="tx1"/>
                </a:solidFill>
                <a:latin typeface="Calibri" panose="020F0502020204030204" pitchFamily="34" charset="0"/>
                <a:cs typeface="Arial" panose="020B0604020202020204" pitchFamily="34" charset="0"/>
              </a:defRPr>
            </a:lvl3pPr>
            <a:lvl4pPr marL="1600200" indent="-228600" defTabSz="684213">
              <a:defRPr>
                <a:solidFill>
                  <a:schemeClr val="tx1"/>
                </a:solidFill>
                <a:latin typeface="Calibri" panose="020F0502020204030204" pitchFamily="34" charset="0"/>
                <a:cs typeface="Arial" panose="020B0604020202020204" pitchFamily="34" charset="0"/>
              </a:defRPr>
            </a:lvl4pPr>
            <a:lvl5pPr marL="2057400" indent="-228600" defTabSz="684213">
              <a:defRPr>
                <a:solidFill>
                  <a:schemeClr val="tx1"/>
                </a:solidFill>
                <a:latin typeface="Calibri" panose="020F0502020204030204" pitchFamily="34" charset="0"/>
                <a:cs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zh-CN" sz="4200" b="1" dirty="0" err="1">
                <a:solidFill>
                  <a:srgbClr val="FF0000"/>
                </a:solidFill>
                <a:latin typeface="HP001 4 hàng"/>
                <a:ea typeface="SimSun" panose="02010600030101010101" pitchFamily="2" charset="-122"/>
              </a:rPr>
              <a:t>Chào</a:t>
            </a:r>
            <a:r>
              <a:rPr lang="en-US" altLang="zh-CN" sz="4200" b="1" dirty="0">
                <a:solidFill>
                  <a:srgbClr val="FF0000"/>
                </a:solidFill>
                <a:latin typeface="HP001 4 hàng"/>
                <a:ea typeface="SimSun" panose="02010600030101010101" pitchFamily="2" charset="-122"/>
              </a:rPr>
              <a:t> </a:t>
            </a:r>
            <a:r>
              <a:rPr lang="en-US" altLang="zh-CN" sz="4200" b="1" dirty="0" err="1">
                <a:solidFill>
                  <a:srgbClr val="FF0000"/>
                </a:solidFill>
                <a:latin typeface="HP001 4 hàng"/>
                <a:ea typeface="SimSun" panose="02010600030101010101" pitchFamily="2" charset="-122"/>
              </a:rPr>
              <a:t>mừng</a:t>
            </a:r>
            <a:r>
              <a:rPr lang="en-US" altLang="zh-CN" sz="4200" b="1" dirty="0">
                <a:solidFill>
                  <a:srgbClr val="FF0000"/>
                </a:solidFill>
                <a:latin typeface="HP001 4 hàng"/>
                <a:ea typeface="SimSun" panose="02010600030101010101" pitchFamily="2" charset="-122"/>
              </a:rPr>
              <a:t> </a:t>
            </a:r>
            <a:r>
              <a:rPr lang="en-US" altLang="zh-CN" sz="4200" b="1" dirty="0" err="1">
                <a:solidFill>
                  <a:srgbClr val="FF0000"/>
                </a:solidFill>
                <a:latin typeface="HP001 4 hàng"/>
                <a:ea typeface="SimSun" panose="02010600030101010101" pitchFamily="2" charset="-122"/>
              </a:rPr>
              <a:t>các</a:t>
            </a:r>
            <a:r>
              <a:rPr lang="en-US" altLang="zh-CN" sz="4200" b="1" dirty="0">
                <a:solidFill>
                  <a:srgbClr val="FF0000"/>
                </a:solidFill>
                <a:latin typeface="HP001 4 hàng"/>
                <a:ea typeface="SimSun" panose="02010600030101010101" pitchFamily="2" charset="-122"/>
              </a:rPr>
              <a:t> </a:t>
            </a:r>
            <a:r>
              <a:rPr lang="en-US" altLang="zh-CN" sz="4200" b="1" dirty="0" err="1" smtClean="0">
                <a:solidFill>
                  <a:srgbClr val="FF0000"/>
                </a:solidFill>
                <a:latin typeface="HP001 4 hàng"/>
                <a:ea typeface="SimSun" panose="02010600030101010101" pitchFamily="2" charset="-122"/>
              </a:rPr>
              <a:t>em</a:t>
            </a:r>
            <a:endParaRPr lang="en-US" altLang="zh-CN" sz="4200" b="1" dirty="0" smtClean="0">
              <a:solidFill>
                <a:srgbClr val="FF0000"/>
              </a:solidFill>
              <a:latin typeface="HP001 4 hàng"/>
              <a:ea typeface="SimSun" panose="02010600030101010101" pitchFamily="2" charset="-122"/>
            </a:endParaRPr>
          </a:p>
          <a:p>
            <a:pPr algn="ctr"/>
            <a:r>
              <a:rPr lang="en-US" altLang="zh-CN" sz="4200" b="1" dirty="0" smtClean="0">
                <a:solidFill>
                  <a:srgbClr val="FF0000"/>
                </a:solidFill>
                <a:latin typeface="HP001 4 hàng"/>
                <a:ea typeface="SimSun" panose="02010600030101010101" pitchFamily="2" charset="-122"/>
              </a:rPr>
              <a:t> </a:t>
            </a:r>
            <a:r>
              <a:rPr lang="vi-VN" altLang="zh-CN" sz="4200" b="1" dirty="0">
                <a:solidFill>
                  <a:srgbClr val="FF0000"/>
                </a:solidFill>
                <a:latin typeface="HP001 4 hàng"/>
              </a:rPr>
              <a:t>đế</a:t>
            </a:r>
            <a:r>
              <a:rPr lang="en-US" altLang="zh-CN" sz="4200" b="1" dirty="0">
                <a:solidFill>
                  <a:srgbClr val="FF0000"/>
                </a:solidFill>
                <a:latin typeface="HP001 4 hàng"/>
                <a:ea typeface="SimSun" panose="02010600030101010101" pitchFamily="2" charset="-122"/>
              </a:rPr>
              <a:t>n </a:t>
            </a:r>
            <a:r>
              <a:rPr lang="en-US" altLang="zh-CN" sz="4200" b="1" dirty="0" err="1">
                <a:solidFill>
                  <a:srgbClr val="FF0000"/>
                </a:solidFill>
                <a:latin typeface="HP001 4 hàng"/>
                <a:ea typeface="SimSun" panose="02010600030101010101" pitchFamily="2" charset="-122"/>
              </a:rPr>
              <a:t>với</a:t>
            </a:r>
            <a:r>
              <a:rPr lang="en-US" altLang="zh-CN" sz="4200" b="1" dirty="0">
                <a:solidFill>
                  <a:srgbClr val="FF0000"/>
                </a:solidFill>
                <a:latin typeface="HP001 4 hàng"/>
                <a:ea typeface="SimSun" panose="02010600030101010101" pitchFamily="2" charset="-122"/>
              </a:rPr>
              <a:t> </a:t>
            </a:r>
            <a:r>
              <a:rPr lang="en-US" altLang="zh-CN" sz="4200" b="1" dirty="0" err="1">
                <a:solidFill>
                  <a:srgbClr val="FF0000"/>
                </a:solidFill>
                <a:latin typeface="HP001 4 hàng"/>
                <a:ea typeface="SimSun" panose="02010600030101010101" pitchFamily="2" charset="-122"/>
              </a:rPr>
              <a:t>tiết</a:t>
            </a:r>
            <a:r>
              <a:rPr lang="en-US" altLang="zh-CN" sz="4200" b="1" dirty="0">
                <a:solidFill>
                  <a:srgbClr val="FF0000"/>
                </a:solidFill>
                <a:latin typeface="HP001 4 hàng"/>
                <a:ea typeface="SimSun" panose="02010600030101010101" pitchFamily="2" charset="-122"/>
              </a:rPr>
              <a:t> </a:t>
            </a:r>
            <a:r>
              <a:rPr lang="en-US" altLang="zh-CN" sz="4200" b="1" dirty="0" err="1">
                <a:solidFill>
                  <a:srgbClr val="FF0000"/>
                </a:solidFill>
                <a:latin typeface="HP001 4 hàng"/>
                <a:ea typeface="SimSun" panose="02010600030101010101" pitchFamily="2" charset="-122"/>
              </a:rPr>
              <a:t>học</a:t>
            </a:r>
            <a:r>
              <a:rPr lang="en-US" altLang="zh-CN" sz="4200" b="1" dirty="0">
                <a:solidFill>
                  <a:srgbClr val="FF0000"/>
                </a:solidFill>
                <a:latin typeface="HP001 4 hàng"/>
                <a:ea typeface="SimSun" panose="02010600030101010101" pitchFamily="2" charset="-122"/>
              </a:rPr>
              <a:t> </a:t>
            </a:r>
            <a:r>
              <a:rPr lang="en-US" altLang="zh-CN" sz="4200" b="1" dirty="0" err="1">
                <a:solidFill>
                  <a:srgbClr val="FF0000"/>
                </a:solidFill>
                <a:latin typeface="HP001 4 hàng"/>
                <a:ea typeface="SimSun" panose="02010600030101010101" pitchFamily="2" charset="-122"/>
              </a:rPr>
              <a:t>Tiếng</a:t>
            </a:r>
            <a:r>
              <a:rPr lang="en-US" altLang="zh-CN" sz="4200" b="1" dirty="0">
                <a:solidFill>
                  <a:srgbClr val="FF0000"/>
                </a:solidFill>
                <a:latin typeface="HP001 4 hàng"/>
                <a:ea typeface="SimSun" panose="02010600030101010101" pitchFamily="2" charset="-122"/>
              </a:rPr>
              <a:t> </a:t>
            </a:r>
            <a:r>
              <a:rPr lang="en-US" altLang="zh-CN" sz="4200" b="1" dirty="0" err="1">
                <a:solidFill>
                  <a:srgbClr val="FF0000"/>
                </a:solidFill>
                <a:latin typeface="HP001 4 hàng"/>
                <a:ea typeface="SimSun" panose="02010600030101010101" pitchFamily="2" charset="-122"/>
              </a:rPr>
              <a:t>Việt</a:t>
            </a:r>
            <a:endParaRPr lang="zh-CN" altLang="en-US" sz="4200" b="1" dirty="0">
              <a:solidFill>
                <a:srgbClr val="FF0000"/>
              </a:solidFill>
              <a:latin typeface="HP001 4 hàng"/>
              <a:ea typeface="SimSun" panose="02010600030101010101" pitchFamily="2" charset="-122"/>
            </a:endParaRPr>
          </a:p>
        </p:txBody>
      </p:sp>
    </p:spTree>
    <p:extLst>
      <p:ext uri="{BB962C8B-B14F-4D97-AF65-F5344CB8AC3E}">
        <p14:creationId xmlns:p14="http://schemas.microsoft.com/office/powerpoint/2010/main" val="408989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6" presetClass="entr" presetSubtype="0" fill="hold" grpId="0" nodeType="click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by="(-#ppt_w*2)" calcmode="lin" valueType="num">
                                      <p:cBhvr rctx="PPT">
                                        <p:cTn id="18" dur="250" autoRev="1" fill="hold">
                                          <p:stCondLst>
                                            <p:cond delay="0"/>
                                          </p:stCondLst>
                                        </p:cTn>
                                        <p:tgtEl>
                                          <p:spTgt spid="10"/>
                                        </p:tgtEl>
                                        <p:attrNameLst>
                                          <p:attrName>ppt_w</p:attrName>
                                        </p:attrNameLst>
                                      </p:cBhvr>
                                    </p:anim>
                                    <p:anim by="(#ppt_w*0.50)" calcmode="lin" valueType="num">
                                      <p:cBhvr>
                                        <p:cTn id="19" dur="250" decel="50000" autoRev="1" fill="hold">
                                          <p:stCondLst>
                                            <p:cond delay="0"/>
                                          </p:stCondLst>
                                        </p:cTn>
                                        <p:tgtEl>
                                          <p:spTgt spid="10"/>
                                        </p:tgtEl>
                                        <p:attrNameLst>
                                          <p:attrName>ppt_x</p:attrName>
                                        </p:attrNameLst>
                                      </p:cBhvr>
                                    </p:anim>
                                    <p:anim from="(-#ppt_h/2)" to="(#ppt_y)" calcmode="lin" valueType="num">
                                      <p:cBhvr>
                                        <p:cTn id="20" dur="500" fill="hold">
                                          <p:stCondLst>
                                            <p:cond delay="0"/>
                                          </p:stCondLst>
                                        </p:cTn>
                                        <p:tgtEl>
                                          <p:spTgt spid="10"/>
                                        </p:tgtEl>
                                        <p:attrNameLst>
                                          <p:attrName>ppt_y</p:attrName>
                                        </p:attrNameLst>
                                      </p:cBhvr>
                                    </p:anim>
                                    <p:animRot by="21600000">
                                      <p:cBhvr>
                                        <p:cTn id="21" dur="5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mod="1">
    <p:ext uri="{E180D4A7-C9FB-4DFB-919C-405C955672EB}">
      <p14:showEvtLst xmlns:p14="http://schemas.microsoft.com/office/powerpoint/2010/main">
        <p14:playEvt time="31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900" y="285750"/>
            <a:ext cx="8001000" cy="584731"/>
          </a:xfrm>
          <a:prstGeom prst="rect">
            <a:avLst/>
          </a:prstGeom>
          <a:noFill/>
        </p:spPr>
        <p:txBody>
          <a:bodyPr wrap="square" lIns="91396" tIns="45698" rIns="91396" bIns="45698" rtlCol="0">
            <a:spAutoFit/>
          </a:bodyPr>
          <a:lstStyle/>
          <a:p>
            <a:pPr algn="ctr" defTabSz="593913"/>
            <a:r>
              <a:rPr lang="en-US" sz="25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VIDEO HƯỚNG DẪN VIẾT CHỮ HOA</a:t>
            </a:r>
            <a:r>
              <a:rPr lang="en-US" sz="2500" b="1" dirty="0">
                <a:solidFill>
                  <a:srgbClr val="0070C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HP001 4 hàng" pitchFamily="34" charset="0"/>
              </a:rPr>
              <a:t>V </a:t>
            </a:r>
            <a:r>
              <a:rPr lang="en-US" sz="3200" b="1" dirty="0" err="1">
                <a:solidFill>
                  <a:srgbClr val="FF0000"/>
                </a:solidFill>
                <a:latin typeface="HP001 4 hàng" pitchFamily="34" charset="0"/>
              </a:rPr>
              <a:t>cỡ</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vừa</a:t>
            </a:r>
            <a:endParaRPr lang="en-US" sz="3200" b="1" dirty="0">
              <a:solidFill>
                <a:srgbClr val="FF0000"/>
              </a:solidFill>
              <a:latin typeface="HP001 4 hàng" pitchFamily="34" charset="0"/>
            </a:endParaRPr>
          </a:p>
        </p:txBody>
      </p:sp>
      <p:pic>
        <p:nvPicPr>
          <p:cNvPr id="3" name="Chữ V 5 l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741230"/>
            <a:ext cx="6705600" cy="4298461"/>
          </a:xfrm>
          <a:prstGeom prst="rect">
            <a:avLst/>
          </a:prstGeom>
        </p:spPr>
      </p:pic>
    </p:spTree>
    <p:extLst>
      <p:ext uri="{BB962C8B-B14F-4D97-AF65-F5344CB8AC3E}">
        <p14:creationId xmlns:p14="http://schemas.microsoft.com/office/powerpoint/2010/main" val="3611236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337" y="133350"/>
            <a:ext cx="7828806" cy="584731"/>
          </a:xfrm>
          <a:prstGeom prst="rect">
            <a:avLst/>
          </a:prstGeom>
          <a:noFill/>
        </p:spPr>
        <p:txBody>
          <a:bodyPr wrap="square" lIns="91396" tIns="45698" rIns="91396" bIns="45698" rtlCol="0">
            <a:spAutoFit/>
          </a:bodyPr>
          <a:lstStyle/>
          <a:p>
            <a:pPr algn="ctr" defTabSz="593913"/>
            <a:r>
              <a:rPr lang="en-US" sz="2500" dirty="0">
                <a:solidFill>
                  <a:srgbClr val="70AD47">
                    <a:lumMod val="50000"/>
                  </a:srgbClr>
                </a:solidFill>
                <a:latin typeface="Times New Roman" panose="02020603050405020304" pitchFamily="18" charset="0"/>
                <a:cs typeface="Times New Roman" panose="02020603050405020304" pitchFamily="18" charset="0"/>
              </a:rPr>
              <a:t>VIDEO HƯỚNG DẪN VIẾT CHỮ HOA </a:t>
            </a:r>
            <a:r>
              <a:rPr lang="en-US" sz="3200" b="1" dirty="0" smtClean="0">
                <a:solidFill>
                  <a:srgbClr val="FF0000"/>
                </a:solidFill>
                <a:latin typeface="HP001 4 hàng" pitchFamily="34" charset="0"/>
              </a:rPr>
              <a:t>V </a:t>
            </a:r>
            <a:r>
              <a:rPr lang="en-US" sz="3200" b="1" dirty="0" err="1">
                <a:solidFill>
                  <a:srgbClr val="FF0000"/>
                </a:solidFill>
                <a:latin typeface="HP001 4 hàng" pitchFamily="34" charset="0"/>
              </a:rPr>
              <a:t>cỡ</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nhỏ</a:t>
            </a:r>
            <a:endParaRPr lang="en-US" sz="3200" b="1" dirty="0">
              <a:solidFill>
                <a:srgbClr val="FF0000"/>
              </a:solidFill>
              <a:latin typeface="HP001 4 hàng" pitchFamily="34" charset="0"/>
            </a:endParaRPr>
          </a:p>
        </p:txBody>
      </p:sp>
      <p:pic>
        <p:nvPicPr>
          <p:cNvPr id="3" name="Chữ v 2.5 l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6457" y="737928"/>
            <a:ext cx="7586133" cy="4267200"/>
          </a:xfrm>
          <a:prstGeom prst="rect">
            <a:avLst/>
          </a:prstGeom>
        </p:spPr>
      </p:pic>
    </p:spTree>
    <p:extLst>
      <p:ext uri="{BB962C8B-B14F-4D97-AF65-F5344CB8AC3E}">
        <p14:creationId xmlns:p14="http://schemas.microsoft.com/office/powerpoint/2010/main" val="998057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9">
            <a:extLst>
              <a:ext uri="{FF2B5EF4-FFF2-40B4-BE49-F238E27FC236}">
                <a16:creationId xmlns:a16="http://schemas.microsoft.com/office/drawing/2014/main" id="{1F70942B-9272-45C2-A1F5-56BFFCDE0460}"/>
              </a:ext>
            </a:extLst>
          </p:cNvPr>
          <p:cNvSpPr txBox="1"/>
          <p:nvPr/>
        </p:nvSpPr>
        <p:spPr>
          <a:xfrm>
            <a:off x="2275203" y="361950"/>
            <a:ext cx="5091953"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Bef>
                <a:spcPts val="600"/>
              </a:spcBef>
            </a:pPr>
            <a:r>
              <a:rPr lang="en-US" sz="5400" kern="0" dirty="0" err="1" smtClean="0">
                <a:solidFill>
                  <a:srgbClr val="EB7115"/>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5400" kern="0" dirty="0" smtClean="0">
                <a:solidFill>
                  <a:srgbClr val="EB7115"/>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kern="0" dirty="0" err="1" smtClean="0">
                <a:solidFill>
                  <a:srgbClr val="EB7115"/>
                </a:solidFill>
                <a:latin typeface="Times New Roman" panose="02020603050405020304" pitchFamily="18" charset="0"/>
                <a:ea typeface="Arial-Rounded" panose="020B0500000000000000" pitchFamily="34" charset="0"/>
                <a:cs typeface="Times New Roman" panose="02020603050405020304" pitchFamily="18" charset="0"/>
              </a:rPr>
              <a:t>ứng</a:t>
            </a:r>
            <a:r>
              <a:rPr lang="en-US" sz="5400" kern="0" dirty="0" smtClean="0">
                <a:solidFill>
                  <a:srgbClr val="EB7115"/>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kern="0" dirty="0" err="1">
                <a:solidFill>
                  <a:srgbClr val="EB7115"/>
                </a:solidFill>
                <a:latin typeface="Times New Roman" panose="02020603050405020304" pitchFamily="18" charset="0"/>
                <a:ea typeface="Arial-Rounded" panose="020B0500000000000000" pitchFamily="34" charset="0"/>
                <a:cs typeface="Times New Roman" panose="02020603050405020304" pitchFamily="18" charset="0"/>
              </a:rPr>
              <a:t>dụng</a:t>
            </a:r>
            <a:endParaRPr lang="en-US" sz="5400" kern="0" dirty="0">
              <a:solidFill>
                <a:srgbClr val="EB7115"/>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2" descr="OnlineLabels Clip Art -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15505"/>
            <a:ext cx="7839989" cy="3527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11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gôi nhà yên bình bên khoảng sân vườn xanh tươi với điểm nhấn đặc b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3350"/>
            <a:ext cx="6461760"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4425385"/>
            <a:ext cx="7494748" cy="584765"/>
          </a:xfrm>
          <a:prstGeom prst="rect">
            <a:avLst/>
          </a:prstGeom>
          <a:noFill/>
        </p:spPr>
        <p:txBody>
          <a:bodyPr wrap="square" lIns="91416" tIns="45715" rIns="91416" bIns="45715" rtlCol="0">
            <a:spAutoFit/>
          </a:bodyPr>
          <a:lstStyle/>
          <a:p>
            <a:pPr algn="ctr"/>
            <a:r>
              <a:rPr lang="en-US" sz="3200" b="1" dirty="0" smtClean="0">
                <a:solidFill>
                  <a:srgbClr val="0000FF"/>
                </a:solidFill>
                <a:latin typeface="HP001 4 hàng" pitchFamily="34" charset="0"/>
              </a:rPr>
              <a:t>V</a:t>
            </a:r>
            <a:r>
              <a:rPr lang="vi-VN" sz="3200" b="1" dirty="0" smtClean="0">
                <a:solidFill>
                  <a:srgbClr val="0000FF"/>
                </a:solidFill>
                <a:latin typeface="HP001 4 hàng" pitchFamily="34" charset="0"/>
              </a:rPr>
              <a:t>ườn</a:t>
            </a:r>
            <a:r>
              <a:rPr lang="en-US" sz="3200" b="1" dirty="0" smtClean="0">
                <a:solidFill>
                  <a:srgbClr val="0000FF"/>
                </a:solidFill>
                <a:latin typeface="HP001 4 hàng" pitchFamily="34" charset="0"/>
              </a:rPr>
              <a:t> </a:t>
            </a:r>
            <a:r>
              <a:rPr lang="en-US" sz="3200" b="1" dirty="0" err="1" smtClean="0">
                <a:solidFill>
                  <a:srgbClr val="0000FF"/>
                </a:solidFill>
                <a:latin typeface="HP001 4 hàng" pitchFamily="34" charset="0"/>
              </a:rPr>
              <a:t>cây</a:t>
            </a:r>
            <a:r>
              <a:rPr lang="en-US" sz="3200" b="1" dirty="0" smtClean="0">
                <a:solidFill>
                  <a:srgbClr val="0000FF"/>
                </a:solidFill>
                <a:latin typeface="HP001 4 hàng" pitchFamily="34" charset="0"/>
              </a:rPr>
              <a:t> </a:t>
            </a:r>
            <a:r>
              <a:rPr lang="en-US" sz="3200" b="1" dirty="0" err="1" smtClean="0">
                <a:solidFill>
                  <a:srgbClr val="0000FF"/>
                </a:solidFill>
                <a:latin typeface="HP001 4 hàng" pitchFamily="34" charset="0"/>
              </a:rPr>
              <a:t>quanh</a:t>
            </a:r>
            <a:r>
              <a:rPr lang="en-US" sz="3200" b="1" dirty="0" smtClean="0">
                <a:solidFill>
                  <a:srgbClr val="0000FF"/>
                </a:solidFill>
                <a:latin typeface="HP001 4 hàng" pitchFamily="34" charset="0"/>
              </a:rPr>
              <a:t> n</a:t>
            </a:r>
            <a:r>
              <a:rPr lang="vi-VN" sz="3200" b="1" dirty="0" smtClean="0">
                <a:solidFill>
                  <a:srgbClr val="0000FF"/>
                </a:solidFill>
                <a:latin typeface="HP001 4 hàng" pitchFamily="34" charset="0"/>
              </a:rPr>
              <a:t>ă</a:t>
            </a:r>
            <a:r>
              <a:rPr lang="en-US" sz="3200" b="1" dirty="0" smtClean="0">
                <a:solidFill>
                  <a:srgbClr val="0000FF"/>
                </a:solidFill>
                <a:latin typeface="HP001 4 hàng" pitchFamily="34" charset="0"/>
              </a:rPr>
              <a:t>m </a:t>
            </a:r>
            <a:r>
              <a:rPr lang="en-US" sz="3200" b="1" dirty="0" err="1" smtClean="0">
                <a:solidFill>
                  <a:srgbClr val="0000FF"/>
                </a:solidFill>
                <a:latin typeface="HP001 4 hàng" pitchFamily="34" charset="0"/>
              </a:rPr>
              <a:t>xanh</a:t>
            </a:r>
            <a:r>
              <a:rPr lang="en-US" sz="3200" b="1" dirty="0" smtClean="0">
                <a:solidFill>
                  <a:srgbClr val="0000FF"/>
                </a:solidFill>
                <a:latin typeface="HP001 4 hàng" pitchFamily="34" charset="0"/>
              </a:rPr>
              <a:t> </a:t>
            </a:r>
            <a:r>
              <a:rPr lang="en-US" sz="3200" b="1" dirty="0" err="1" smtClean="0">
                <a:solidFill>
                  <a:srgbClr val="0000FF"/>
                </a:solidFill>
                <a:latin typeface="HP001 4 hàng" pitchFamily="34" charset="0"/>
              </a:rPr>
              <a:t>tō</a:t>
            </a:r>
            <a:r>
              <a:rPr lang="en-US" sz="3200" b="1" dirty="0" smtClean="0">
                <a:solidFill>
                  <a:srgbClr val="0000FF"/>
                </a:solidFill>
                <a:latin typeface="HP001 4 hàng" pitchFamily="34" charset="0"/>
              </a:rPr>
              <a:t>.</a:t>
            </a:r>
            <a:endParaRPr lang="en-US" sz="3200" b="1" dirty="0">
              <a:solidFill>
                <a:srgbClr val="0000FF"/>
              </a:solidFill>
              <a:latin typeface="HP001 4 hàng" pitchFamily="34" charset="0"/>
            </a:endParaRPr>
          </a:p>
        </p:txBody>
      </p:sp>
    </p:spTree>
    <p:extLst>
      <p:ext uri="{BB962C8B-B14F-4D97-AF65-F5344CB8AC3E}">
        <p14:creationId xmlns:p14="http://schemas.microsoft.com/office/powerpoint/2010/main" val="5823542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3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3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30000">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1053991" y="701781"/>
            <a:ext cx="8013809" cy="1107969"/>
          </a:xfrm>
          <a:prstGeom prst="rect">
            <a:avLst/>
          </a:prstGeom>
          <a:noFill/>
          <a:ln w="9525">
            <a:noFill/>
          </a:ln>
        </p:spPr>
        <p:txBody>
          <a:bodyPr wrap="square" lIns="121895" tIns="60947" rIns="121895" bIns="60947">
            <a:spAutoFit/>
          </a:bodyPr>
          <a:lstStyle/>
          <a:p>
            <a:pPr defTabSz="792146">
              <a:defRPr/>
            </a:pPr>
            <a:endParaRPr lang="en-US" altLang="en-US" sz="3200" b="1" dirty="0">
              <a:solidFill>
                <a:prstClr val="black"/>
              </a:solidFill>
              <a:latin typeface="HP001 4 hàng" panose="020B0603050302020204" pitchFamily="34" charset="0"/>
            </a:endParaRPr>
          </a:p>
          <a:p>
            <a:pPr defTabSz="914175"/>
            <a:r>
              <a:rPr lang="en-US" sz="3200" b="1" dirty="0" smtClean="0">
                <a:solidFill>
                  <a:prstClr val="black"/>
                </a:solidFill>
                <a:latin typeface="HP001 4 hàng" pitchFamily="34" charset="0"/>
              </a:rPr>
              <a:t>V</a:t>
            </a:r>
            <a:r>
              <a:rPr lang="vi-VN" sz="3200" b="1" dirty="0" smtClean="0">
                <a:solidFill>
                  <a:prstClr val="black"/>
                </a:solidFill>
                <a:latin typeface="HP001 4 hàng" pitchFamily="34" charset="0"/>
              </a:rPr>
              <a:t>ườn</a:t>
            </a:r>
            <a:r>
              <a:rPr lang="en-US" sz="3200" b="1" dirty="0">
                <a:solidFill>
                  <a:prstClr val="black"/>
                </a:solidFill>
                <a:latin typeface="HP001 4 hàng" pitchFamily="34" charset="0"/>
              </a:rPr>
              <a:t> </a:t>
            </a:r>
            <a:r>
              <a:rPr lang="en-US" sz="3200" b="1" dirty="0" err="1" smtClean="0">
                <a:solidFill>
                  <a:prstClr val="black"/>
                </a:solidFill>
                <a:latin typeface="HP001 4 hàng" pitchFamily="34" charset="0"/>
              </a:rPr>
              <a:t>cây</a:t>
            </a:r>
            <a:r>
              <a:rPr lang="en-US" sz="3200" b="1" dirty="0" smtClean="0">
                <a:solidFill>
                  <a:prstClr val="black"/>
                </a:solidFill>
                <a:latin typeface="HP001 4 hàng" pitchFamily="34" charset="0"/>
              </a:rPr>
              <a:t> </a:t>
            </a:r>
            <a:r>
              <a:rPr lang="en-US" sz="3200" b="1" dirty="0" err="1" smtClean="0">
                <a:solidFill>
                  <a:prstClr val="black"/>
                </a:solidFill>
                <a:latin typeface="HP001 4 hàng" pitchFamily="34" charset="0"/>
              </a:rPr>
              <a:t>quanh</a:t>
            </a:r>
            <a:r>
              <a:rPr lang="en-US" sz="3200" b="1" dirty="0" smtClean="0">
                <a:solidFill>
                  <a:prstClr val="black"/>
                </a:solidFill>
                <a:latin typeface="HP001 4 hàng" pitchFamily="34" charset="0"/>
              </a:rPr>
              <a:t> n</a:t>
            </a:r>
            <a:r>
              <a:rPr lang="vi-VN" sz="3200" b="1" dirty="0" smtClean="0">
                <a:solidFill>
                  <a:prstClr val="black"/>
                </a:solidFill>
                <a:latin typeface="HP001 4 hàng" pitchFamily="34" charset="0"/>
              </a:rPr>
              <a:t>ă</a:t>
            </a:r>
            <a:r>
              <a:rPr lang="en-US" sz="3200" b="1" dirty="0" smtClean="0">
                <a:solidFill>
                  <a:prstClr val="black"/>
                </a:solidFill>
                <a:latin typeface="HP001 4 hàng" pitchFamily="34" charset="0"/>
              </a:rPr>
              <a:t>m </a:t>
            </a:r>
            <a:r>
              <a:rPr lang="en-US" sz="3200" b="1" dirty="0" err="1" smtClean="0">
                <a:solidFill>
                  <a:prstClr val="black"/>
                </a:solidFill>
                <a:latin typeface="HP001 4 hàng" pitchFamily="34" charset="0"/>
              </a:rPr>
              <a:t>xanh</a:t>
            </a:r>
            <a:r>
              <a:rPr lang="en-US" sz="3200" b="1" dirty="0">
                <a:solidFill>
                  <a:prstClr val="black"/>
                </a:solidFill>
                <a:latin typeface="HP001 4 hàng" pitchFamily="34" charset="0"/>
              </a:rPr>
              <a:t> </a:t>
            </a:r>
            <a:r>
              <a:rPr lang="en-US" sz="3200" b="1" dirty="0" err="1" smtClean="0">
                <a:solidFill>
                  <a:prstClr val="black"/>
                </a:solidFill>
                <a:latin typeface="HP001 4 hàng" pitchFamily="34" charset="0"/>
              </a:rPr>
              <a:t>tō</a:t>
            </a:r>
            <a:r>
              <a:rPr lang="en-US" sz="3200" b="1" dirty="0" smtClean="0">
                <a:solidFill>
                  <a:prstClr val="black"/>
                </a:solidFill>
                <a:latin typeface="HP001 4 hàng" pitchFamily="34" charset="0"/>
              </a:rPr>
              <a:t>.</a:t>
            </a:r>
            <a:endParaRPr lang="en-US" sz="3200" b="1" dirty="0">
              <a:solidFill>
                <a:prstClr val="black"/>
              </a:solidFill>
              <a:latin typeface="HP001 4 hàng" pitchFamily="34" charset="0"/>
            </a:endParaRPr>
          </a:p>
        </p:txBody>
      </p:sp>
      <p:sp>
        <p:nvSpPr>
          <p:cNvPr id="6" name="Rounded Rectangle 5"/>
          <p:cNvSpPr/>
          <p:nvPr/>
        </p:nvSpPr>
        <p:spPr>
          <a:xfrm>
            <a:off x="163614" y="76825"/>
            <a:ext cx="3674585" cy="624955"/>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5" tIns="60947" rIns="121895" bIns="60947" rtlCol="0" anchor="ctr"/>
          <a:lstStyle/>
          <a:p>
            <a:pPr algn="ctr" defTabSz="792146">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ứng</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dụng</a:t>
            </a:r>
            <a:endPar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F1323C2-1216-4BE1-B765-C7E72A64CF57}"/>
              </a:ext>
            </a:extLst>
          </p:cNvPr>
          <p:cNvSpPr txBox="1"/>
          <p:nvPr/>
        </p:nvSpPr>
        <p:spPr>
          <a:xfrm>
            <a:off x="165689" y="3028951"/>
            <a:ext cx="6866055" cy="553982"/>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2,5 ô li?</a:t>
            </a:r>
          </a:p>
        </p:txBody>
      </p:sp>
      <p:sp>
        <p:nvSpPr>
          <p:cNvPr id="8" name="TextBox 7">
            <a:extLst>
              <a:ext uri="{FF2B5EF4-FFF2-40B4-BE49-F238E27FC236}">
                <a16:creationId xmlns:a16="http://schemas.microsoft.com/office/drawing/2014/main" id="{900E57DB-54C3-4D2A-9706-927FF775D33F}"/>
              </a:ext>
            </a:extLst>
          </p:cNvPr>
          <p:cNvSpPr txBox="1"/>
          <p:nvPr/>
        </p:nvSpPr>
        <p:spPr>
          <a:xfrm>
            <a:off x="5718566" y="3028951"/>
            <a:ext cx="3362043" cy="553982"/>
          </a:xfrm>
          <a:prstGeom prst="rect">
            <a:avLst/>
          </a:prstGeom>
          <a:noFill/>
        </p:spPr>
        <p:txBody>
          <a:bodyPr wrap="square" lIns="121895" tIns="60947" rIns="121895" bIns="60947" rtlCol="0">
            <a:spAutoFit/>
          </a:bodyPr>
          <a:lstStyle/>
          <a:p>
            <a:pPr defTabSz="792146">
              <a:defRPr/>
            </a:pP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y,h</a:t>
            </a:r>
            <a:endPar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F1323C2-1216-4BE1-B765-C7E72A64CF57}"/>
              </a:ext>
            </a:extLst>
          </p:cNvPr>
          <p:cNvSpPr txBox="1"/>
          <p:nvPr/>
        </p:nvSpPr>
        <p:spPr>
          <a:xfrm>
            <a:off x="163614" y="2551168"/>
            <a:ext cx="4628815" cy="553982"/>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900E57DB-54C3-4D2A-9706-927FF775D33F}"/>
              </a:ext>
            </a:extLst>
          </p:cNvPr>
          <p:cNvSpPr txBox="1"/>
          <p:nvPr/>
        </p:nvSpPr>
        <p:spPr>
          <a:xfrm>
            <a:off x="5688700" y="2551168"/>
            <a:ext cx="3113450" cy="553972"/>
          </a:xfrm>
          <a:prstGeom prst="rect">
            <a:avLst/>
          </a:prstGeom>
          <a:noFill/>
        </p:spPr>
        <p:txBody>
          <a:bodyPr wrap="square" lIns="121895" tIns="60947" rIns="121895" bIns="60947" rtlCol="0">
            <a:spAutoFit/>
          </a:bodyPr>
          <a:lstStyle/>
          <a:p>
            <a:pPr defTabSz="792146">
              <a:defRPr/>
            </a:pP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V</a:t>
            </a:r>
            <a:endPar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E911A165-1A4E-4B6C-B1DD-798189419610}"/>
              </a:ext>
            </a:extLst>
          </p:cNvPr>
          <p:cNvSpPr/>
          <p:nvPr/>
        </p:nvSpPr>
        <p:spPr>
          <a:xfrm>
            <a:off x="2916787" y="1150475"/>
            <a:ext cx="258816" cy="63062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1895" tIns="60947" rIns="121895" bIns="60947" rtlCol="0" anchor="ctr"/>
          <a:lstStyle/>
          <a:p>
            <a:pPr algn="ctr" defTabSz="792146">
              <a:defRPr/>
            </a:pPr>
            <a:endParaRPr lang="en-US" sz="1500">
              <a:solidFill>
                <a:prstClr val="white"/>
              </a:solidFill>
              <a:ea typeface="Arial-Rounded" panose="020B0500000000000000" pitchFamily="34" charset="0"/>
              <a:cs typeface="Arial-Rounded" panose="020B0500000000000000" pitchFamily="34" charset="0"/>
            </a:endParaRPr>
          </a:p>
        </p:txBody>
      </p:sp>
      <p:sp>
        <p:nvSpPr>
          <p:cNvPr id="12" name="Oval Callout 11"/>
          <p:cNvSpPr/>
          <p:nvPr/>
        </p:nvSpPr>
        <p:spPr>
          <a:xfrm>
            <a:off x="3046195" y="590550"/>
            <a:ext cx="1602005" cy="499154"/>
          </a:xfrm>
          <a:prstGeom prst="wedgeEllipseCallout">
            <a:avLst>
              <a:gd name="adj1" fmla="val -29149"/>
              <a:gd name="adj2" fmla="val 81521"/>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1895" tIns="60947" rIns="121895" bIns="60947" rtlCol="0" anchor="ctr"/>
          <a:lstStyle/>
          <a:p>
            <a:pPr algn="ctr" defTabSz="792146"/>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li</a:t>
            </a:r>
          </a:p>
        </p:txBody>
      </p:sp>
      <p:sp>
        <p:nvSpPr>
          <p:cNvPr id="13" name="TextBox 12">
            <a:extLst>
              <a:ext uri="{FF2B5EF4-FFF2-40B4-BE49-F238E27FC236}">
                <a16:creationId xmlns:a16="http://schemas.microsoft.com/office/drawing/2014/main" id="{8A732B46-9FBC-45CB-AD32-597F4BEA0934}"/>
              </a:ext>
            </a:extLst>
          </p:cNvPr>
          <p:cNvSpPr txBox="1"/>
          <p:nvPr/>
        </p:nvSpPr>
        <p:spPr>
          <a:xfrm>
            <a:off x="132363" y="3562350"/>
            <a:ext cx="6801838" cy="553982"/>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ô li?</a:t>
            </a:r>
          </a:p>
        </p:txBody>
      </p:sp>
      <p:sp>
        <p:nvSpPr>
          <p:cNvPr id="14" name="TextBox 13">
            <a:extLst>
              <a:ext uri="{FF2B5EF4-FFF2-40B4-BE49-F238E27FC236}">
                <a16:creationId xmlns:a16="http://schemas.microsoft.com/office/drawing/2014/main" id="{AA718E80-4ABF-4787-BAFB-4300E9B14E74}"/>
              </a:ext>
            </a:extLst>
          </p:cNvPr>
          <p:cNvSpPr txBox="1"/>
          <p:nvPr/>
        </p:nvSpPr>
        <p:spPr>
          <a:xfrm>
            <a:off x="5638801" y="3535339"/>
            <a:ext cx="3775298" cy="553982"/>
          </a:xfrm>
          <a:prstGeom prst="rect">
            <a:avLst/>
          </a:prstGeom>
          <a:noFill/>
        </p:spPr>
        <p:txBody>
          <a:bodyPr wrap="square" lIns="121895" tIns="60947" rIns="121895" bIns="60947" rtlCol="0">
            <a:spAutoFit/>
          </a:bodyPr>
          <a:lstStyle/>
          <a:p>
            <a:pPr defTabSz="792146">
              <a:defRPr/>
            </a:pP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còn</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1 ô li</a:t>
            </a:r>
          </a:p>
        </p:txBody>
      </p:sp>
      <p:sp>
        <p:nvSpPr>
          <p:cNvPr id="15" name="TextBox 14">
            <a:extLst>
              <a:ext uri="{FF2B5EF4-FFF2-40B4-BE49-F238E27FC236}">
                <a16:creationId xmlns:a16="http://schemas.microsoft.com/office/drawing/2014/main" id="{8A732B46-9FBC-45CB-AD32-597F4BEA0934}"/>
              </a:ext>
            </a:extLst>
          </p:cNvPr>
          <p:cNvSpPr txBox="1"/>
          <p:nvPr/>
        </p:nvSpPr>
        <p:spPr>
          <a:xfrm>
            <a:off x="123970" y="4095753"/>
            <a:ext cx="5594599" cy="984869"/>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Khoảng</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cách</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6" name="TextBox 15">
            <a:extLst>
              <a:ext uri="{FF2B5EF4-FFF2-40B4-BE49-F238E27FC236}">
                <a16:creationId xmlns:a16="http://schemas.microsoft.com/office/drawing/2014/main" id="{AA718E80-4ABF-4787-BAFB-4300E9B14E74}"/>
              </a:ext>
            </a:extLst>
          </p:cNvPr>
          <p:cNvSpPr txBox="1"/>
          <p:nvPr/>
        </p:nvSpPr>
        <p:spPr>
          <a:xfrm>
            <a:off x="5638801" y="4075200"/>
            <a:ext cx="3657600" cy="1071046"/>
          </a:xfrm>
          <a:prstGeom prst="rect">
            <a:avLst/>
          </a:prstGeom>
          <a:noFill/>
        </p:spPr>
        <p:txBody>
          <a:bodyPr wrap="square" lIns="121895" tIns="60947" rIns="121895" bIns="60947" rtlCol="0">
            <a:spAutoFit/>
          </a:bodyPr>
          <a:lstStyle/>
          <a:p>
            <a:pPr defTabSz="792146">
              <a:lnSpc>
                <a:spcPct val="110000"/>
              </a:lnSpc>
              <a:defRPr/>
            </a:pP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Khoảng</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cách</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o.</a:t>
            </a:r>
          </a:p>
        </p:txBody>
      </p:sp>
      <p:cxnSp>
        <p:nvCxnSpPr>
          <p:cNvPr id="18" name="Straight Connector 17"/>
          <p:cNvCxnSpPr/>
          <p:nvPr/>
        </p:nvCxnSpPr>
        <p:spPr>
          <a:xfrm>
            <a:off x="3886200" y="1632423"/>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19200" y="1649739"/>
            <a:ext cx="29357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38920" y="1649739"/>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90800" y="1667474"/>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605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randombar(horizont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par>
                          <p:cTn id="51" fill="hold">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randombar(horizont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randombar(horizontal)">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7" grpId="0"/>
      <p:bldP spid="8" grpId="0"/>
      <p:bldP spid="9" grpId="0"/>
      <p:bldP spid="10" grpId="0"/>
      <p:bldP spid="11" grpId="0" animBg="1"/>
      <p:bldP spid="12" grpId="0" animBg="1"/>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50" y="23035"/>
            <a:ext cx="7325844" cy="5120468"/>
          </a:xfrm>
          <a:prstGeom prst="rect">
            <a:avLst/>
          </a:prstGeom>
        </p:spPr>
      </p:pic>
      <p:sp>
        <p:nvSpPr>
          <p:cNvPr id="5" name="TextBox 4"/>
          <p:cNvSpPr txBox="1"/>
          <p:nvPr/>
        </p:nvSpPr>
        <p:spPr>
          <a:xfrm>
            <a:off x="1891122" y="700179"/>
            <a:ext cx="932956" cy="923326"/>
          </a:xfrm>
          <a:prstGeom prst="rect">
            <a:avLst/>
          </a:prstGeom>
          <a:noFill/>
        </p:spPr>
        <p:txBody>
          <a:bodyPr wrap="square" lIns="91426" tIns="45715" rIns="91426" bIns="45715" rtlCol="0">
            <a:spAutoFit/>
          </a:bodyPr>
          <a:lstStyle/>
          <a:p>
            <a:pPr defTabSz="914175"/>
            <a:r>
              <a:rPr lang="en-US" sz="5300" b="1" dirty="0" smtClean="0">
                <a:solidFill>
                  <a:prstClr val="white"/>
                </a:solidFill>
                <a:latin typeface="HP001 4 hàng" pitchFamily="34" charset="0"/>
              </a:rPr>
              <a:t>V</a:t>
            </a:r>
            <a:endParaRPr lang="en-US" sz="5300" b="1" dirty="0">
              <a:solidFill>
                <a:prstClr val="white"/>
              </a:solidFill>
              <a:latin typeface="HP001 4 hàng" pitchFamily="34" charset="0"/>
            </a:endParaRPr>
          </a:p>
        </p:txBody>
      </p:sp>
      <p:sp>
        <p:nvSpPr>
          <p:cNvPr id="6" name="TextBox 5"/>
          <p:cNvSpPr txBox="1"/>
          <p:nvPr/>
        </p:nvSpPr>
        <p:spPr>
          <a:xfrm>
            <a:off x="1878597" y="3091832"/>
            <a:ext cx="608230" cy="507827"/>
          </a:xfrm>
          <a:prstGeom prst="rect">
            <a:avLst/>
          </a:prstGeom>
          <a:noFill/>
        </p:spPr>
        <p:txBody>
          <a:bodyPr wrap="square" lIns="91426" tIns="45715" rIns="91426" bIns="45715" rtlCol="0">
            <a:spAutoFit/>
          </a:bodyPr>
          <a:lstStyle/>
          <a:p>
            <a:pPr defTabSz="914175"/>
            <a:r>
              <a:rPr lang="en-US" sz="2700" b="1" dirty="0" smtClean="0">
                <a:solidFill>
                  <a:prstClr val="white"/>
                </a:solidFill>
                <a:latin typeface="HP001 4 hàng" pitchFamily="34" charset="0"/>
              </a:rPr>
              <a:t>V</a:t>
            </a:r>
            <a:endParaRPr lang="en-US" sz="2700" b="1" dirty="0">
              <a:solidFill>
                <a:prstClr val="white"/>
              </a:solidFill>
              <a:latin typeface="HP001 4 hàng" pitchFamily="34" charset="0"/>
            </a:endParaRPr>
          </a:p>
        </p:txBody>
      </p:sp>
      <p:sp>
        <p:nvSpPr>
          <p:cNvPr id="7" name="TextBox 6"/>
          <p:cNvSpPr txBox="1"/>
          <p:nvPr/>
        </p:nvSpPr>
        <p:spPr>
          <a:xfrm>
            <a:off x="1891122" y="4158387"/>
            <a:ext cx="6948078" cy="507821"/>
          </a:xfrm>
          <a:prstGeom prst="rect">
            <a:avLst/>
          </a:prstGeom>
          <a:noFill/>
        </p:spPr>
        <p:txBody>
          <a:bodyPr wrap="square" lIns="91426" tIns="45715" rIns="91426" bIns="45715" rtlCol="0">
            <a:spAutoFit/>
          </a:bodyPr>
          <a:lstStyle/>
          <a:p>
            <a:pPr defTabSz="914175"/>
            <a:r>
              <a:rPr lang="en-US" sz="2700" b="1" dirty="0" smtClean="0">
                <a:solidFill>
                  <a:prstClr val="white"/>
                </a:solidFill>
                <a:latin typeface="HP001 4 hàng" pitchFamily="34" charset="0"/>
              </a:rPr>
              <a:t>V</a:t>
            </a:r>
            <a:r>
              <a:rPr lang="vi-VN" sz="2700" b="1" dirty="0" smtClean="0">
                <a:solidFill>
                  <a:prstClr val="white"/>
                </a:solidFill>
                <a:latin typeface="HP001 4 hàng" pitchFamily="34" charset="0"/>
              </a:rPr>
              <a:t>ườn</a:t>
            </a:r>
            <a:r>
              <a:rPr lang="en-US" sz="2700" b="1" dirty="0" smtClean="0">
                <a:solidFill>
                  <a:prstClr val="white"/>
                </a:solidFill>
                <a:latin typeface="HP001 4 hàng" pitchFamily="34" charset="0"/>
              </a:rPr>
              <a:t> </a:t>
            </a:r>
            <a:r>
              <a:rPr lang="en-US" sz="2700" b="1" dirty="0" err="1" smtClean="0">
                <a:solidFill>
                  <a:prstClr val="white"/>
                </a:solidFill>
                <a:latin typeface="HP001 4 hàng" pitchFamily="34" charset="0"/>
              </a:rPr>
              <a:t>cây</a:t>
            </a:r>
            <a:r>
              <a:rPr lang="en-US" sz="2700" b="1" dirty="0" smtClean="0">
                <a:solidFill>
                  <a:prstClr val="white"/>
                </a:solidFill>
                <a:latin typeface="HP001 4 hàng" pitchFamily="34" charset="0"/>
              </a:rPr>
              <a:t> </a:t>
            </a:r>
            <a:r>
              <a:rPr lang="en-US" sz="2700" b="1" dirty="0" err="1" smtClean="0">
                <a:solidFill>
                  <a:prstClr val="white"/>
                </a:solidFill>
                <a:latin typeface="HP001 4 hàng" pitchFamily="34" charset="0"/>
              </a:rPr>
              <a:t>quanh</a:t>
            </a:r>
            <a:r>
              <a:rPr lang="en-US" sz="2700" b="1" dirty="0" smtClean="0">
                <a:solidFill>
                  <a:prstClr val="white"/>
                </a:solidFill>
                <a:latin typeface="HP001 4 hàng" pitchFamily="34" charset="0"/>
              </a:rPr>
              <a:t> n</a:t>
            </a:r>
            <a:r>
              <a:rPr lang="vi-VN" sz="2700" b="1" dirty="0" smtClean="0">
                <a:solidFill>
                  <a:prstClr val="white"/>
                </a:solidFill>
                <a:latin typeface="HP001 4 hàng" pitchFamily="34" charset="0"/>
              </a:rPr>
              <a:t>ă</a:t>
            </a:r>
            <a:r>
              <a:rPr lang="en-US" sz="2700" b="1" dirty="0" smtClean="0">
                <a:solidFill>
                  <a:prstClr val="white"/>
                </a:solidFill>
                <a:latin typeface="HP001 4 hàng" pitchFamily="34" charset="0"/>
              </a:rPr>
              <a:t>m </a:t>
            </a:r>
            <a:r>
              <a:rPr lang="en-US" sz="2700" b="1" dirty="0" err="1" smtClean="0">
                <a:solidFill>
                  <a:prstClr val="white"/>
                </a:solidFill>
                <a:latin typeface="HP001 4 hàng" pitchFamily="34" charset="0"/>
              </a:rPr>
              <a:t>xanh</a:t>
            </a:r>
            <a:r>
              <a:rPr lang="en-US" sz="2700" b="1" dirty="0" smtClean="0">
                <a:solidFill>
                  <a:prstClr val="white"/>
                </a:solidFill>
                <a:latin typeface="HP001 4 hàng" pitchFamily="34" charset="0"/>
              </a:rPr>
              <a:t> </a:t>
            </a:r>
            <a:r>
              <a:rPr lang="en-US" sz="2700" b="1" dirty="0" err="1" smtClean="0">
                <a:solidFill>
                  <a:prstClr val="white"/>
                </a:solidFill>
                <a:latin typeface="HP001 4 hàng" pitchFamily="34" charset="0"/>
              </a:rPr>
              <a:t>tō</a:t>
            </a:r>
            <a:r>
              <a:rPr lang="en-US" sz="2700" b="1" dirty="0" smtClean="0">
                <a:solidFill>
                  <a:prstClr val="white"/>
                </a:solidFill>
                <a:latin typeface="HP001 4 hàng" pitchFamily="34" charset="0"/>
              </a:rPr>
              <a:t>.</a:t>
            </a:r>
            <a:endParaRPr lang="en-US" sz="2700" b="1" dirty="0">
              <a:solidFill>
                <a:prstClr val="white"/>
              </a:solidFill>
              <a:latin typeface="HP001 4 hàng" pitchFamily="34" charset="0"/>
            </a:endParaRPr>
          </a:p>
        </p:txBody>
      </p:sp>
      <p:sp>
        <p:nvSpPr>
          <p:cNvPr id="8" name="TextBox 7"/>
          <p:cNvSpPr txBox="1"/>
          <p:nvPr/>
        </p:nvSpPr>
        <p:spPr>
          <a:xfrm>
            <a:off x="1891122" y="1765965"/>
            <a:ext cx="3671478" cy="907931"/>
          </a:xfrm>
          <a:prstGeom prst="rect">
            <a:avLst/>
          </a:prstGeom>
          <a:noFill/>
        </p:spPr>
        <p:txBody>
          <a:bodyPr wrap="square" lIns="91426" tIns="45715" rIns="91426" bIns="45715" rtlCol="0">
            <a:spAutoFit/>
          </a:bodyPr>
          <a:lstStyle/>
          <a:p>
            <a:pPr defTabSz="914175"/>
            <a:r>
              <a:rPr lang="en-US" sz="5300" b="1" dirty="0" smtClean="0">
                <a:solidFill>
                  <a:prstClr val="white"/>
                </a:solidFill>
                <a:latin typeface="HP001 4 hàng" pitchFamily="34" charset="0"/>
              </a:rPr>
              <a:t>V</a:t>
            </a:r>
            <a:r>
              <a:rPr lang="vi-VN" sz="5300" b="1" dirty="0" smtClean="0">
                <a:solidFill>
                  <a:prstClr val="white"/>
                </a:solidFill>
                <a:latin typeface="HP001 4 hàng" pitchFamily="34" charset="0"/>
              </a:rPr>
              <a:t>ườn</a:t>
            </a:r>
            <a:endParaRPr lang="en-US" sz="5300" b="1" dirty="0">
              <a:solidFill>
                <a:prstClr val="white"/>
              </a:solidFill>
              <a:latin typeface="HP001 4 hàng" pitchFamily="34" charset="0"/>
            </a:endParaRPr>
          </a:p>
        </p:txBody>
      </p:sp>
      <p:sp>
        <p:nvSpPr>
          <p:cNvPr id="9" name="TextBox 8"/>
          <p:cNvSpPr txBox="1"/>
          <p:nvPr/>
        </p:nvSpPr>
        <p:spPr>
          <a:xfrm>
            <a:off x="1891125" y="3628463"/>
            <a:ext cx="2833275" cy="507821"/>
          </a:xfrm>
          <a:prstGeom prst="rect">
            <a:avLst/>
          </a:prstGeom>
          <a:noFill/>
        </p:spPr>
        <p:txBody>
          <a:bodyPr wrap="square" lIns="91426" tIns="45715" rIns="91426" bIns="45715" rtlCol="0">
            <a:spAutoFit/>
          </a:bodyPr>
          <a:lstStyle/>
          <a:p>
            <a:pPr defTabSz="914175"/>
            <a:r>
              <a:rPr lang="en-US" sz="2700" b="1" dirty="0" smtClean="0">
                <a:solidFill>
                  <a:prstClr val="white"/>
                </a:solidFill>
                <a:latin typeface="HP001 4 hàng" pitchFamily="34" charset="0"/>
              </a:rPr>
              <a:t>V</a:t>
            </a:r>
            <a:r>
              <a:rPr lang="vi-VN" sz="2700" b="1" dirty="0" smtClean="0">
                <a:solidFill>
                  <a:prstClr val="white"/>
                </a:solidFill>
                <a:latin typeface="HP001 4 hàng" pitchFamily="34" charset="0"/>
              </a:rPr>
              <a:t>ườn</a:t>
            </a:r>
            <a:endParaRPr lang="en-US" sz="2700" b="1" dirty="0">
              <a:solidFill>
                <a:prstClr val="white"/>
              </a:solidFill>
              <a:latin typeface="HP001 4 hàng" pitchFamily="34" charset="0"/>
            </a:endParaRPr>
          </a:p>
        </p:txBody>
      </p:sp>
      <p:sp>
        <p:nvSpPr>
          <p:cNvPr id="10" name="TextBox 9"/>
          <p:cNvSpPr txBox="1"/>
          <p:nvPr/>
        </p:nvSpPr>
        <p:spPr>
          <a:xfrm>
            <a:off x="41850" y="1038729"/>
            <a:ext cx="1752600" cy="1169551"/>
          </a:xfrm>
          <a:prstGeom prst="rect">
            <a:avLst/>
          </a:prstGeom>
          <a:noFill/>
        </p:spPr>
        <p:txBody>
          <a:bodyPr wrap="square" lIns="91434" tIns="45717" rIns="91434" bIns="45717" rtlCol="0">
            <a:spAutoFit/>
          </a:bodyPr>
          <a:lstStyle/>
          <a:p>
            <a:pPr algn="ctr" defTabSz="914175"/>
            <a:r>
              <a:rPr lang="en-US" sz="3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5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U</a:t>
            </a:r>
            <a:r>
              <a:rPr lang="en-US" sz="3500"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Y</a:t>
            </a:r>
            <a:r>
              <a:rPr lang="en-US" sz="35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Ệ</a:t>
            </a:r>
            <a:r>
              <a:rPr lang="en-US" sz="3500"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rPr>
              <a:t>N</a:t>
            </a:r>
          </a:p>
          <a:p>
            <a:pPr algn="ctr" defTabSz="914175"/>
            <a:r>
              <a:rPr lang="en-US" sz="3500" dirty="0">
                <a:solidFill>
                  <a:srgbClr val="00CC00"/>
                </a:solidFill>
                <a:latin typeface="Times New Roman" panose="02020603050405020304" pitchFamily="18" charset="0"/>
                <a:ea typeface="Arial-Rounded" panose="020B0500000000000000" pitchFamily="34" charset="0"/>
                <a:cs typeface="Times New Roman" panose="02020603050405020304" pitchFamily="18" charset="0"/>
              </a:rPr>
              <a:t>V</a:t>
            </a:r>
            <a:r>
              <a:rPr lang="en-US" sz="3500" dirty="0">
                <a:solidFill>
                  <a:srgbClr val="CC3300"/>
                </a:solidFill>
                <a:latin typeface="Times New Roman" panose="02020603050405020304" pitchFamily="18" charset="0"/>
                <a:ea typeface="Arial-Rounded" panose="020B0500000000000000" pitchFamily="34" charset="0"/>
                <a:cs typeface="Times New Roman" panose="02020603050405020304" pitchFamily="18" charset="0"/>
              </a:rPr>
              <a:t>I</a:t>
            </a:r>
            <a:r>
              <a:rPr lang="en-US" sz="3500" dirty="0">
                <a:solidFill>
                  <a:srgbClr val="996633"/>
                </a:solidFill>
                <a:latin typeface="Times New Roman" panose="02020603050405020304" pitchFamily="18" charset="0"/>
                <a:ea typeface="Arial-Rounded" panose="020B0500000000000000" pitchFamily="34" charset="0"/>
                <a:cs typeface="Times New Roman" panose="02020603050405020304" pitchFamily="18" charset="0"/>
              </a:rPr>
              <a:t>Ế</a:t>
            </a:r>
            <a:r>
              <a:rPr lang="en-US" sz="3500" dirty="0">
                <a:solidFill>
                  <a:srgbClr val="FF00FF"/>
                </a:solidFill>
                <a:latin typeface="Times New Roman" panose="02020603050405020304" pitchFamily="18" charset="0"/>
                <a:ea typeface="Arial-Rounded" panose="020B0500000000000000" pitchFamily="34" charset="0"/>
                <a:cs typeface="Times New Roman" panose="02020603050405020304" pitchFamily="18" charset="0"/>
              </a:rPr>
              <a:t>T</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9554" l="0" r="95111">
                        <a14:foregroundMark x1="29778" y1="20982" x2="35111" y2="19196"/>
                        <a14:foregroundMark x1="33778" y1="30804" x2="38667" y2="31250"/>
                        <a14:foregroundMark x1="58222" y1="59821" x2="59556" y2="75446"/>
                        <a14:foregroundMark x1="65778" y1="61607" x2="62222" y2="73214"/>
                        <a14:foregroundMark x1="44889" y1="89732" x2="72000" y2="88393"/>
                        <a14:foregroundMark x1="75111" y1="88393" x2="79111" y2="89732"/>
                      </a14:backgroundRemoval>
                    </a14:imgEffect>
                  </a14:imgLayer>
                </a14:imgProps>
              </a:ext>
              <a:ext uri="{28A0092B-C50C-407E-A947-70E740481C1C}">
                <a14:useLocalDpi xmlns:a14="http://schemas.microsoft.com/office/drawing/2010/main" val="0"/>
              </a:ext>
            </a:extLst>
          </a:blip>
          <a:stretch>
            <a:fillRect/>
          </a:stretch>
        </p:blipFill>
        <p:spPr>
          <a:xfrm>
            <a:off x="-348675" y="2640392"/>
            <a:ext cx="2143125" cy="2133600"/>
          </a:xfrm>
          <a:prstGeom prst="rect">
            <a:avLst/>
          </a:prstGeom>
        </p:spPr>
      </p:pic>
    </p:spTree>
    <p:extLst>
      <p:ext uri="{BB962C8B-B14F-4D97-AF65-F5344CB8AC3E}">
        <p14:creationId xmlns:p14="http://schemas.microsoft.com/office/powerpoint/2010/main" val="2331216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7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75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3"/>
          <p:cNvGrpSpPr/>
          <p:nvPr/>
        </p:nvGrpSpPr>
        <p:grpSpPr>
          <a:xfrm>
            <a:off x="757239" y="630158"/>
            <a:ext cx="3462135" cy="1880278"/>
            <a:chOff x="1866512" y="1446509"/>
            <a:chExt cx="3271491" cy="2309600"/>
          </a:xfrm>
        </p:grpSpPr>
        <p:grpSp>
          <p:nvGrpSpPr>
            <p:cNvPr id="5" name="组合 24"/>
            <p:cNvGrpSpPr/>
            <p:nvPr/>
          </p:nvGrpSpPr>
          <p:grpSpPr>
            <a:xfrm>
              <a:off x="1866512" y="1446509"/>
              <a:ext cx="3271491" cy="2309600"/>
              <a:chOff x="3246438" y="1068388"/>
              <a:chExt cx="5711825" cy="4678363"/>
            </a:xfrm>
            <a:solidFill>
              <a:schemeClr val="tx1">
                <a:lumMod val="65000"/>
                <a:lumOff val="35000"/>
              </a:schemeClr>
            </a:solidFill>
          </p:grpSpPr>
          <p:sp>
            <p:nvSpPr>
              <p:cNvPr id="7" name="Freeform 6"/>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8" name="Freeform 7"/>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9" name="Freeform 8"/>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10" name="Freeform 9"/>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11" name="Freeform 10"/>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12" name="Freeform 11"/>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13" name="Freeform 12"/>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grpSp>
            <p:nvGrpSpPr>
              <p:cNvPr id="14" name="组合 33"/>
              <p:cNvGrpSpPr/>
              <p:nvPr/>
            </p:nvGrpSpPr>
            <p:grpSpPr>
              <a:xfrm>
                <a:off x="3517901" y="1225551"/>
                <a:ext cx="5260975" cy="4090987"/>
                <a:chOff x="3517901" y="1225551"/>
                <a:chExt cx="5260975" cy="4090987"/>
              </a:xfrm>
              <a:grpFill/>
            </p:grpSpPr>
            <p:sp>
              <p:nvSpPr>
                <p:cNvPr id="1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1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1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1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1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2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2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2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2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2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2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2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2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2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2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3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3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3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3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3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3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3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3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3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3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4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4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4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4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4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4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4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4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4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4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5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5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5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5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5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5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5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5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5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5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6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6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6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6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6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6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6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6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6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6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7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7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7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7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7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7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7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7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7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7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8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8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8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8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8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8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8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8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8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8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9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9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9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9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9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sp>
              <p:nvSpPr>
                <p:cNvPr id="9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445761"/>
                  <a:endParaRPr lang="zh-CN" altLang="en-US" sz="1400" noProof="1">
                    <a:solidFill>
                      <a:prstClr val="black">
                        <a:lumMod val="65000"/>
                        <a:lumOff val="35000"/>
                      </a:prstClr>
                    </a:solidFill>
                    <a:sym typeface="+mn-lt"/>
                  </a:endParaRPr>
                </a:p>
              </p:txBody>
            </p:sp>
          </p:grpSp>
        </p:grpSp>
        <p:sp>
          <p:nvSpPr>
            <p:cNvPr id="6" name="文本框 49"/>
            <p:cNvSpPr txBox="1">
              <a:spLocks noChangeArrowheads="1"/>
            </p:cNvSpPr>
            <p:nvPr/>
          </p:nvSpPr>
          <p:spPr bwMode="auto">
            <a:xfrm>
              <a:off x="1937425" y="2145181"/>
              <a:ext cx="3011454" cy="12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5761">
                <a:lnSpc>
                  <a:spcPct val="114000"/>
                </a:lnSpc>
              </a:pPr>
              <a:r>
                <a:rPr lang="en-US" altLang="zh-CN"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LUYỆN </a:t>
              </a:r>
              <a:r>
                <a:rPr lang="en-US" altLang="zh-CN" sz="27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VIẾT</a:t>
              </a:r>
            </a:p>
            <a:p>
              <a:pPr algn="ctr" defTabSz="445761">
                <a:lnSpc>
                  <a:spcPct val="114000"/>
                </a:lnSpc>
              </a:pPr>
              <a:r>
                <a:rPr lang="en-US" altLang="zh-CN" sz="27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VÀO VỞ.</a:t>
              </a:r>
            </a:p>
          </p:txBody>
        </p:sp>
      </p:grpSp>
      <p:pic>
        <p:nvPicPr>
          <p:cNvPr id="96" name="Picture 2" descr="Happy Cute Little Kids Boy Girl Stock Vector (Royalty Free) 163123673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97" b="89969" l="2400" r="92133">
                        <a14:foregroundMark x1="20333" y1="23746" x2="24733" y2="28292"/>
                        <a14:foregroundMark x1="16333" y1="59169" x2="15933" y2="73511"/>
                        <a14:foregroundMark x1="38600" y1="65125" x2="39067" y2="69984"/>
                        <a14:foregroundMark x1="33667" y1="51646" x2="48733" y2="55799"/>
                        <a14:foregroundMark x1="81200" y1="69828" x2="79800" y2="77508"/>
                        <a14:foregroundMark x1="84333" y1="76019" x2="84067" y2="80486"/>
                        <a14:foregroundMark x1="61467" y1="70376" x2="61800" y2="84875"/>
                        <a14:foregroundMark x1="54400" y1="68652" x2="53933" y2="71473"/>
                        <a14:foregroundMark x1="50133" y1="67476" x2="46867" y2="71473"/>
                        <a14:foregroundMark x1="34333" y1="51803" x2="38200" y2="50940"/>
                        <a14:foregroundMark x1="61467" y1="52116" x2="68133" y2="59326"/>
                      </a14:backgroundRemoval>
                    </a14:imgEffect>
                  </a14:imgLayer>
                </a14:imgProps>
              </a:ext>
              <a:ext uri="{28A0092B-C50C-407E-A947-70E740481C1C}">
                <a14:useLocalDpi xmlns:a14="http://schemas.microsoft.com/office/drawing/2010/main" val="0"/>
              </a:ext>
            </a:extLst>
          </a:blip>
          <a:srcRect/>
          <a:stretch>
            <a:fillRect/>
          </a:stretch>
        </p:blipFill>
        <p:spPr bwMode="auto">
          <a:xfrm>
            <a:off x="3444772" y="926118"/>
            <a:ext cx="5304186" cy="4512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102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600"/>
                            </p:stCondLst>
                            <p:childTnLst>
                              <p:par>
                                <p:cTn id="11" presetID="42" presetClass="entr" presetSubtype="0" fill="hold" nodeType="after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anim calcmode="lin" valueType="num">
                                      <p:cBhvr>
                                        <p:cTn id="14" dur="500" fill="hold"/>
                                        <p:tgtEl>
                                          <p:spTgt spid="96"/>
                                        </p:tgtEl>
                                        <p:attrNameLst>
                                          <p:attrName>ppt_x</p:attrName>
                                        </p:attrNameLst>
                                      </p:cBhvr>
                                      <p:tavLst>
                                        <p:tav tm="0">
                                          <p:val>
                                            <p:strVal val="#ppt_x"/>
                                          </p:val>
                                        </p:tav>
                                        <p:tav tm="100000">
                                          <p:val>
                                            <p:strVal val="#ppt_x"/>
                                          </p:val>
                                        </p:tav>
                                      </p:tavLst>
                                    </p:anim>
                                    <p:anim calcmode="lin" valueType="num">
                                      <p:cBhvr>
                                        <p:cTn id="15" dur="5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screen"/>
          <a:srcRect/>
          <a:stretch>
            <a:fillRect/>
          </a:stretch>
        </p:blipFill>
        <p:spPr>
          <a:xfrm flipH="1">
            <a:off x="450" y="2862956"/>
            <a:ext cx="7218294" cy="2301083"/>
          </a:xfrm>
          <a:prstGeom prst="rect">
            <a:avLst/>
          </a:prstGeom>
        </p:spPr>
      </p:pic>
      <p:pic>
        <p:nvPicPr>
          <p:cNvPr id="15" name="图片 14"/>
          <p:cNvPicPr>
            <a:picLocks noChangeAspect="1"/>
          </p:cNvPicPr>
          <p:nvPr/>
        </p:nvPicPr>
        <p:blipFill>
          <a:blip r:embed="rId4" cstate="screen"/>
          <a:stretch>
            <a:fillRect/>
          </a:stretch>
        </p:blipFill>
        <p:spPr>
          <a:xfrm>
            <a:off x="6172862" y="0"/>
            <a:ext cx="2472477" cy="5143500"/>
          </a:xfrm>
          <a:prstGeom prst="rect">
            <a:avLst/>
          </a:prstGeom>
        </p:spPr>
      </p:pic>
      <p:pic>
        <p:nvPicPr>
          <p:cNvPr id="12" name="图片 11"/>
          <p:cNvPicPr>
            <a:picLocks noChangeAspect="1"/>
          </p:cNvPicPr>
          <p:nvPr/>
        </p:nvPicPr>
        <p:blipFill rotWithShape="1">
          <a:blip r:embed="rId5" cstate="screen"/>
          <a:srcRect l="62055" t="32662" r="1"/>
          <a:stretch>
            <a:fillRect/>
          </a:stretch>
        </p:blipFill>
        <p:spPr>
          <a:xfrm>
            <a:off x="576006" y="411511"/>
            <a:ext cx="1713994" cy="3433970"/>
          </a:xfrm>
          <a:prstGeom prst="rect">
            <a:avLst/>
          </a:prstGeom>
        </p:spPr>
      </p:pic>
      <p:sp>
        <p:nvSpPr>
          <p:cNvPr id="10" name="文本框 7">
            <a:extLst>
              <a:ext uri="{FF2B5EF4-FFF2-40B4-BE49-F238E27FC236}">
                <a16:creationId xmlns:a16="http://schemas.microsoft.com/office/drawing/2014/main" id="{279C9A71-F18C-4123-822A-94FDD3AD6C29}"/>
              </a:ext>
            </a:extLst>
          </p:cNvPr>
          <p:cNvSpPr txBox="1">
            <a:spLocks noChangeArrowheads="1"/>
          </p:cNvSpPr>
          <p:nvPr/>
        </p:nvSpPr>
        <p:spPr bwMode="auto">
          <a:xfrm>
            <a:off x="2133600" y="737121"/>
            <a:ext cx="35591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7" tIns="34289" rIns="68567" bIns="34289">
            <a:spAutoFit/>
          </a:bodyPr>
          <a:lstStyle>
            <a:lvl1pPr defTabSz="684213">
              <a:defRPr sz="7200">
                <a:solidFill>
                  <a:schemeClr val="tx1"/>
                </a:solidFill>
                <a:latin typeface=".VnAvant" panose="020B7200000000000000" pitchFamily="34" charset="0"/>
              </a:defRPr>
            </a:lvl1pPr>
            <a:lvl2pPr marL="742950" indent="-285750" defTabSz="684213">
              <a:defRPr sz="7200">
                <a:solidFill>
                  <a:schemeClr val="tx1"/>
                </a:solidFill>
                <a:latin typeface=".VnAvant" panose="020B7200000000000000" pitchFamily="34" charset="0"/>
              </a:defRPr>
            </a:lvl2pPr>
            <a:lvl3pPr marL="1143000" indent="-228600" defTabSz="684213">
              <a:defRPr sz="7200">
                <a:solidFill>
                  <a:schemeClr val="tx1"/>
                </a:solidFill>
                <a:latin typeface=".VnAvant" panose="020B7200000000000000" pitchFamily="34" charset="0"/>
              </a:defRPr>
            </a:lvl3pPr>
            <a:lvl4pPr marL="1600200" indent="-228600" defTabSz="684213">
              <a:defRPr sz="7200">
                <a:solidFill>
                  <a:schemeClr val="tx1"/>
                </a:solidFill>
                <a:latin typeface=".VnAvant" panose="020B7200000000000000" pitchFamily="34" charset="0"/>
              </a:defRPr>
            </a:lvl4pPr>
            <a:lvl5pPr marL="2057400" indent="-228600" defTabSz="684213">
              <a:defRPr sz="7200">
                <a:solidFill>
                  <a:schemeClr val="tx1"/>
                </a:solidFill>
                <a:latin typeface=".VnAvant" panose="020B7200000000000000" pitchFamily="34" charset="0"/>
              </a:defRPr>
            </a:lvl5pPr>
            <a:lvl6pPr marL="2514600" indent="-228600" defTabSz="684213"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684213"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684213"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684213" eaLnBrk="0" fontAlgn="base" hangingPunct="0">
              <a:spcBef>
                <a:spcPct val="0"/>
              </a:spcBef>
              <a:spcAft>
                <a:spcPct val="0"/>
              </a:spcAft>
              <a:defRPr sz="7200">
                <a:solidFill>
                  <a:schemeClr val="tx1"/>
                </a:solidFill>
                <a:latin typeface=".VnAvant" panose="020B7200000000000000" pitchFamily="34" charset="0"/>
              </a:defRPr>
            </a:lvl9pPr>
          </a:lstStyle>
          <a:p>
            <a:pPr algn="ct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rPr>
              <a:t>Củng</a:t>
            </a:r>
            <a:r>
              <a:rPr lang="en-US" altLang="zh-CN"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rPr>
              <a:t> </a:t>
            </a: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rPr>
              <a:t>cố</a:t>
            </a:r>
            <a:r>
              <a:rPr lang="en-US" altLang="zh-CN"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rPr>
              <a:t> </a:t>
            </a: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rPr>
              <a:t>và</a:t>
            </a:r>
            <a:r>
              <a:rPr lang="en-US" altLang="zh-CN"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rPr>
              <a:t> </a:t>
            </a: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rPr>
              <a:t>dặn</a:t>
            </a:r>
            <a:r>
              <a:rPr lang="en-US" altLang="zh-CN"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rPr>
              <a:t> </a:t>
            </a:r>
            <a:r>
              <a:rPr lang="en-US" altLang="zh-CN" sz="5500" b="1" dirty="0" err="1">
                <a:solidFill>
                  <a:srgbClr val="FF0000"/>
                </a:solidFill>
                <a:latin typeface="Arial-Rounded" panose="020B0500000000000000" pitchFamily="34" charset="0"/>
                <a:ea typeface="SimSun" panose="02010600030101010101" pitchFamily="2" charset="-122"/>
                <a:cs typeface="Arial-Rounded" panose="020B0500000000000000" pitchFamily="34" charset="0"/>
              </a:rPr>
              <a:t>dò</a:t>
            </a:r>
            <a:endParaRPr lang="zh-CN" altLang="en-US" sz="5500" b="1" dirty="0">
              <a:solidFill>
                <a:srgbClr val="FF0000"/>
              </a:solidFill>
              <a:latin typeface="Arial-Rounded" panose="020B0500000000000000" pitchFamily="34" charset="0"/>
              <a:ea typeface="SimSun" panose="02010600030101010101" pitchFamily="2" charset="-122"/>
              <a:cs typeface="Arial-Rounded" panose="020B0500000000000000" pitchFamily="34" charset="0"/>
            </a:endParaRPr>
          </a:p>
        </p:txBody>
      </p:sp>
    </p:spTree>
    <p:extLst>
      <p:ext uri="{BB962C8B-B14F-4D97-AF65-F5344CB8AC3E}">
        <p14:creationId xmlns:p14="http://schemas.microsoft.com/office/powerpoint/2010/main" val="10959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8015"/>
            <a:ext cx="5410200" cy="3173491"/>
          </a:xfrm>
          <a:prstGeom prst="rect">
            <a:avLst/>
          </a:prstGeom>
        </p:spPr>
      </p:pic>
      <p:pic>
        <p:nvPicPr>
          <p:cNvPr id="3" name="图片 2"/>
          <p:cNvPicPr>
            <a:picLocks noChangeAspect="1"/>
          </p:cNvPicPr>
          <p:nvPr/>
        </p:nvPicPr>
        <p:blipFill rotWithShape="1">
          <a:blip r:embed="rId4" cstate="email"/>
          <a:srcRect/>
          <a:stretch>
            <a:fillRect/>
          </a:stretch>
        </p:blipFill>
        <p:spPr>
          <a:xfrm>
            <a:off x="450" y="1232317"/>
            <a:ext cx="9162510" cy="3911185"/>
          </a:xfrm>
          <a:prstGeom prst="rect">
            <a:avLst/>
          </a:prstGeom>
        </p:spPr>
      </p:pic>
      <p:pic>
        <p:nvPicPr>
          <p:cNvPr id="13" name="图片 12"/>
          <p:cNvPicPr>
            <a:picLocks noChangeAspect="1"/>
          </p:cNvPicPr>
          <p:nvPr/>
        </p:nvPicPr>
        <p:blipFill rotWithShape="1">
          <a:blip r:embed="rId5" cstate="email"/>
          <a:srcRect/>
          <a:stretch>
            <a:fillRect/>
          </a:stretch>
        </p:blipFill>
        <p:spPr>
          <a:xfrm>
            <a:off x="89953" y="357505"/>
            <a:ext cx="1714329" cy="3434642"/>
          </a:xfrm>
          <a:prstGeom prst="rect">
            <a:avLst/>
          </a:prstGeom>
        </p:spPr>
      </p:pic>
      <p:sp>
        <p:nvSpPr>
          <p:cNvPr id="9" name="文本框 8">
            <a:extLst>
              <a:ext uri="{FF2B5EF4-FFF2-40B4-BE49-F238E27FC236}">
                <a16:creationId xmlns:a16="http://schemas.microsoft.com/office/drawing/2014/main" id="{964E3B8C-4F79-4AF9-87B2-A884941C00EC}"/>
              </a:ext>
            </a:extLst>
          </p:cNvPr>
          <p:cNvSpPr txBox="1"/>
          <p:nvPr/>
        </p:nvSpPr>
        <p:spPr>
          <a:xfrm flipH="1">
            <a:off x="1295399" y="666750"/>
            <a:ext cx="4158283" cy="1938992"/>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a:r>
              <a:rPr lang="en-US" altLang="zh-CN" sz="6000" dirty="0" err="1">
                <a:solidFill>
                  <a:schemeClr val="bg1"/>
                </a:solidFill>
                <a:latin typeface="Arial-Rounded" panose="020B0500000000000000" pitchFamily="34" charset="0"/>
                <a:ea typeface="SimSun" panose="02010600030101010101" pitchFamily="2" charset="-122"/>
                <a:cs typeface="Arial-Rounded" panose="020B0500000000000000" pitchFamily="34" charset="0"/>
              </a:rPr>
              <a:t>Tạm</a:t>
            </a:r>
            <a:r>
              <a:rPr lang="en-US" altLang="zh-CN" sz="6000" dirty="0">
                <a:solidFill>
                  <a:schemeClr val="bg1"/>
                </a:solidFill>
                <a:latin typeface="Arial-Rounded" panose="020B0500000000000000" pitchFamily="34" charset="0"/>
                <a:ea typeface="SimSun" panose="02010600030101010101" pitchFamily="2" charset="-122"/>
                <a:cs typeface="Arial-Rounded" panose="020B0500000000000000" pitchFamily="34" charset="0"/>
              </a:rPr>
              <a:t> </a:t>
            </a:r>
            <a:r>
              <a:rPr lang="en-US" altLang="zh-CN" sz="6000" dirty="0" err="1">
                <a:solidFill>
                  <a:schemeClr val="bg1"/>
                </a:solidFill>
                <a:latin typeface="Arial-Rounded" panose="020B0500000000000000" pitchFamily="34" charset="0"/>
                <a:ea typeface="SimSun" panose="02010600030101010101" pitchFamily="2" charset="-122"/>
                <a:cs typeface="Arial-Rounded" panose="020B0500000000000000" pitchFamily="34" charset="0"/>
              </a:rPr>
              <a:t>biệt</a:t>
            </a:r>
            <a:r>
              <a:rPr lang="en-US" altLang="zh-CN" sz="6000" dirty="0">
                <a:solidFill>
                  <a:schemeClr val="bg1"/>
                </a:solidFill>
                <a:latin typeface="Arial-Rounded" panose="020B0500000000000000" pitchFamily="34" charset="0"/>
                <a:ea typeface="SimSun" panose="02010600030101010101" pitchFamily="2" charset="-122"/>
                <a:cs typeface="Arial-Rounded" panose="020B0500000000000000" pitchFamily="34" charset="0"/>
              </a:rPr>
              <a:t> </a:t>
            </a:r>
            <a:r>
              <a:rPr lang="en-US" altLang="zh-CN" sz="6000" dirty="0" err="1">
                <a:solidFill>
                  <a:schemeClr val="bg1"/>
                </a:solidFill>
                <a:latin typeface="Arial-Rounded" panose="020B0500000000000000" pitchFamily="34" charset="0"/>
                <a:ea typeface="SimSun" panose="02010600030101010101" pitchFamily="2" charset="-122"/>
                <a:cs typeface="Arial-Rounded" panose="020B0500000000000000" pitchFamily="34" charset="0"/>
              </a:rPr>
              <a:t>và</a:t>
            </a:r>
            <a:r>
              <a:rPr lang="en-US" altLang="zh-CN" sz="6000" dirty="0">
                <a:solidFill>
                  <a:schemeClr val="bg1"/>
                </a:solidFill>
                <a:latin typeface="Arial-Rounded" panose="020B0500000000000000" pitchFamily="34" charset="0"/>
                <a:ea typeface="SimSun" panose="02010600030101010101" pitchFamily="2" charset="-122"/>
                <a:cs typeface="Arial-Rounded" panose="020B0500000000000000" pitchFamily="34" charset="0"/>
              </a:rPr>
              <a:t> </a:t>
            </a:r>
            <a:r>
              <a:rPr lang="en-US" altLang="zh-CN" sz="6000" dirty="0" err="1">
                <a:solidFill>
                  <a:schemeClr val="bg1"/>
                </a:solidFill>
                <a:latin typeface="Arial-Rounded" panose="020B0500000000000000" pitchFamily="34" charset="0"/>
                <a:ea typeface="SimSun" panose="02010600030101010101" pitchFamily="2" charset="-122"/>
                <a:cs typeface="Arial-Rounded" panose="020B0500000000000000" pitchFamily="34" charset="0"/>
              </a:rPr>
              <a:t>hẹn</a:t>
            </a:r>
            <a:r>
              <a:rPr lang="en-US" altLang="zh-CN" sz="6000" dirty="0">
                <a:solidFill>
                  <a:schemeClr val="bg1"/>
                </a:solidFill>
                <a:latin typeface="Arial-Rounded" panose="020B0500000000000000" pitchFamily="34" charset="0"/>
                <a:ea typeface="SimSun" panose="02010600030101010101" pitchFamily="2" charset="-122"/>
                <a:cs typeface="Arial-Rounded" panose="020B0500000000000000" pitchFamily="34" charset="0"/>
              </a:rPr>
              <a:t> </a:t>
            </a:r>
            <a:r>
              <a:rPr lang="en-US" altLang="zh-CN" sz="6000" dirty="0" err="1">
                <a:solidFill>
                  <a:schemeClr val="bg1"/>
                </a:solidFill>
                <a:latin typeface="Arial-Rounded" panose="020B0500000000000000" pitchFamily="34" charset="0"/>
                <a:ea typeface="SimSun" panose="02010600030101010101" pitchFamily="2" charset="-122"/>
                <a:cs typeface="Arial-Rounded" panose="020B0500000000000000" pitchFamily="34" charset="0"/>
              </a:rPr>
              <a:t>gặp</a:t>
            </a:r>
            <a:r>
              <a:rPr lang="en-US" altLang="zh-CN" sz="6000" dirty="0">
                <a:solidFill>
                  <a:schemeClr val="bg1"/>
                </a:solidFill>
                <a:latin typeface="Arial-Rounded" panose="020B0500000000000000" pitchFamily="34" charset="0"/>
                <a:ea typeface="SimSun" panose="02010600030101010101" pitchFamily="2" charset="-122"/>
                <a:cs typeface="Arial-Rounded" panose="020B0500000000000000" pitchFamily="34" charset="0"/>
              </a:rPr>
              <a:t> </a:t>
            </a:r>
            <a:r>
              <a:rPr lang="en-US" altLang="zh-CN" sz="6000" dirty="0" err="1" smtClean="0">
                <a:solidFill>
                  <a:schemeClr val="bg1"/>
                </a:solidFill>
                <a:latin typeface="Arial-Rounded" panose="020B0500000000000000" pitchFamily="34" charset="0"/>
                <a:ea typeface="SimSun" panose="02010600030101010101" pitchFamily="2" charset="-122"/>
                <a:cs typeface="Arial-Rounded" panose="020B0500000000000000" pitchFamily="34" charset="0"/>
              </a:rPr>
              <a:t>lại</a:t>
            </a:r>
            <a:endParaRPr lang="zh-CN" altLang="en-US" sz="6000" dirty="0">
              <a:solidFill>
                <a:schemeClr val="bg1"/>
              </a:solidFill>
              <a:latin typeface="Arial-Rounded" panose="020B0500000000000000" pitchFamily="34" charset="0"/>
              <a:ea typeface="SimSun" panose="02010600030101010101" pitchFamily="2" charset="-122"/>
              <a:cs typeface="Arial-Rounded" panose="020B0500000000000000" pitchFamily="34" charset="0"/>
            </a:endParaRPr>
          </a:p>
        </p:txBody>
      </p:sp>
    </p:spTree>
    <p:extLst>
      <p:ext uri="{BB962C8B-B14F-4D97-AF65-F5344CB8AC3E}">
        <p14:creationId xmlns:p14="http://schemas.microsoft.com/office/powerpoint/2010/main" val="134357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decel="2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145">
                                          <p:stCondLst>
                                            <p:cond delay="0"/>
                                          </p:stCondLst>
                                        </p:cTn>
                                        <p:tgtEl>
                                          <p:spTgt spid="13"/>
                                        </p:tgtEl>
                                      </p:cBhvr>
                                    </p:animEffect>
                                    <p:anim calcmode="lin" valueType="num">
                                      <p:cBhvr>
                                        <p:cTn id="12" dur="455"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7" dur="6">
                                          <p:stCondLst>
                                            <p:cond delay="162"/>
                                          </p:stCondLst>
                                        </p:cTn>
                                        <p:tgtEl>
                                          <p:spTgt spid="13"/>
                                        </p:tgtEl>
                                      </p:cBhvr>
                                      <p:to x="100000" y="60000"/>
                                    </p:animScale>
                                    <p:animScale>
                                      <p:cBhvr>
                                        <p:cTn id="18" dur="41" decel="50000">
                                          <p:stCondLst>
                                            <p:cond delay="169"/>
                                          </p:stCondLst>
                                        </p:cTn>
                                        <p:tgtEl>
                                          <p:spTgt spid="13"/>
                                        </p:tgtEl>
                                      </p:cBhvr>
                                      <p:to x="100000" y="100000"/>
                                    </p:animScale>
                                    <p:animScale>
                                      <p:cBhvr>
                                        <p:cTn id="19" dur="6">
                                          <p:stCondLst>
                                            <p:cond delay="328"/>
                                          </p:stCondLst>
                                        </p:cTn>
                                        <p:tgtEl>
                                          <p:spTgt spid="13"/>
                                        </p:tgtEl>
                                      </p:cBhvr>
                                      <p:to x="100000" y="80000"/>
                                    </p:animScale>
                                    <p:animScale>
                                      <p:cBhvr>
                                        <p:cTn id="20" dur="41" decel="50000">
                                          <p:stCondLst>
                                            <p:cond delay="334"/>
                                          </p:stCondLst>
                                        </p:cTn>
                                        <p:tgtEl>
                                          <p:spTgt spid="13"/>
                                        </p:tgtEl>
                                      </p:cBhvr>
                                      <p:to x="100000" y="100000"/>
                                    </p:animScale>
                                    <p:animScale>
                                      <p:cBhvr>
                                        <p:cTn id="21" dur="6">
                                          <p:stCondLst>
                                            <p:cond delay="410"/>
                                          </p:stCondLst>
                                        </p:cTn>
                                        <p:tgtEl>
                                          <p:spTgt spid="13"/>
                                        </p:tgtEl>
                                      </p:cBhvr>
                                      <p:to x="100000" y="90000"/>
                                    </p:animScale>
                                    <p:animScale>
                                      <p:cBhvr>
                                        <p:cTn id="22" dur="41" decel="50000">
                                          <p:stCondLst>
                                            <p:cond delay="417"/>
                                          </p:stCondLst>
                                        </p:cTn>
                                        <p:tgtEl>
                                          <p:spTgt spid="13"/>
                                        </p:tgtEl>
                                      </p:cBhvr>
                                      <p:to x="100000" y="100000"/>
                                    </p:animScale>
                                    <p:animScale>
                                      <p:cBhvr>
                                        <p:cTn id="23" dur="6">
                                          <p:stCondLst>
                                            <p:cond delay="452"/>
                                          </p:stCondLst>
                                        </p:cTn>
                                        <p:tgtEl>
                                          <p:spTgt spid="13"/>
                                        </p:tgtEl>
                                      </p:cBhvr>
                                      <p:to x="100000" y="95000"/>
                                    </p:animScale>
                                    <p:animScale>
                                      <p:cBhvr>
                                        <p:cTn id="24" dur="41" decel="50000">
                                          <p:stCondLst>
                                            <p:cond delay="458"/>
                                          </p:stCondLst>
                                        </p:cTn>
                                        <p:tgtEl>
                                          <p:spTgt spid="13"/>
                                        </p:tgtEl>
                                      </p:cBhvr>
                                      <p:to x="100000" y="100000"/>
                                    </p:animScale>
                                  </p:childTnLst>
                                </p:cTn>
                              </p:par>
                            </p:childTnLst>
                          </p:cTn>
                        </p:par>
                        <p:par>
                          <p:cTn id="25" fill="hold">
                            <p:stCondLst>
                              <p:cond delay="750"/>
                            </p:stCondLst>
                            <p:childTnLst>
                              <p:par>
                                <p:cTn id="26" presetID="53"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1250"/>
                            </p:stCondLst>
                            <p:childTnLst>
                              <p:par>
                                <p:cTn id="32" presetID="1" presetClass="entr" presetSubtype="0" fill="hold" grpId="0" nodeType="afterEffect">
                                  <p:stCondLst>
                                    <p:cond delay="0"/>
                                  </p:stCondLst>
                                  <p:iterate type="lt">
                                    <p:tmAbs val="100"/>
                                  </p:iterate>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3"/>
          <a:stretch>
            <a:fillRect/>
          </a:stretch>
        </p:blipFill>
        <p:spPr>
          <a:xfrm>
            <a:off x="-10954" y="3906204"/>
            <a:ext cx="9147810" cy="1293971"/>
          </a:xfrm>
          <a:prstGeom prst="rect">
            <a:avLst/>
          </a:prstGeom>
        </p:spPr>
      </p:pic>
      <p:grpSp>
        <p:nvGrpSpPr>
          <p:cNvPr id="7170" name="组合 490"/>
          <p:cNvGrpSpPr/>
          <p:nvPr/>
        </p:nvGrpSpPr>
        <p:grpSpPr>
          <a:xfrm>
            <a:off x="3000191" y="1131889"/>
            <a:ext cx="557212" cy="557213"/>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grpSp>
      <p:grpSp>
        <p:nvGrpSpPr>
          <p:cNvPr id="7180" name="组合 2"/>
          <p:cNvGrpSpPr/>
          <p:nvPr/>
        </p:nvGrpSpPr>
        <p:grpSpPr>
          <a:xfrm>
            <a:off x="4660267" y="473383"/>
            <a:ext cx="417512" cy="566737"/>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grpSp>
      <p:grpSp>
        <p:nvGrpSpPr>
          <p:cNvPr id="7181" name="组合 4"/>
          <p:cNvGrpSpPr/>
          <p:nvPr/>
        </p:nvGrpSpPr>
        <p:grpSpPr>
          <a:xfrm>
            <a:off x="6248400" y="1040120"/>
            <a:ext cx="469900" cy="577850"/>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defTabSz="514350">
                <a:defRPr/>
              </a:pPr>
              <a:endParaRPr lang="zh-CN" altLang="en-US" sz="1016" dirty="0">
                <a:solidFill>
                  <a:prstClr val="black"/>
                </a:solidFill>
                <a:latin typeface="微软雅黑" panose="020B0503020204020204" charset="-122"/>
                <a:ea typeface="微软雅黑" panose="020B0503020204020204" charset="-122"/>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grpSp>
      <p:grpSp>
        <p:nvGrpSpPr>
          <p:cNvPr id="7182" name="组合 6"/>
          <p:cNvGrpSpPr/>
          <p:nvPr/>
        </p:nvGrpSpPr>
        <p:grpSpPr>
          <a:xfrm>
            <a:off x="7696200" y="258402"/>
            <a:ext cx="436562" cy="549275"/>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defTabSz="514350">
                <a:defRPr/>
              </a:pPr>
              <a:endParaRPr lang="zh-CN" altLang="en-US" sz="1016">
                <a:solidFill>
                  <a:prstClr val="black"/>
                </a:solidFill>
                <a:latin typeface="微软雅黑" panose="020B0503020204020204" charset="-122"/>
                <a:ea typeface="微软雅黑" panose="020B0503020204020204" charset="-122"/>
              </a:endParaRPr>
            </a:p>
          </p:txBody>
        </p:sp>
      </p:grpSp>
      <p:pic>
        <p:nvPicPr>
          <p:cNvPr id="5" name="图片 4" descr="dabcd06a6544a19734e2cd66cdc765b5"/>
          <p:cNvPicPr>
            <a:picLocks noChangeAspect="1"/>
          </p:cNvPicPr>
          <p:nvPr/>
        </p:nvPicPr>
        <p:blipFill>
          <a:blip r:embed="rId4"/>
          <a:stretch>
            <a:fillRect/>
          </a:stretch>
        </p:blipFill>
        <p:spPr>
          <a:xfrm>
            <a:off x="180316" y="1246488"/>
            <a:ext cx="3222306" cy="3810177"/>
          </a:xfrm>
          <a:prstGeom prst="rect">
            <a:avLst/>
          </a:prstGeom>
        </p:spPr>
      </p:pic>
      <p:sp>
        <p:nvSpPr>
          <p:cNvPr id="37" name="文本框 39">
            <a:extLst>
              <a:ext uri="{FF2B5EF4-FFF2-40B4-BE49-F238E27FC236}">
                <a16:creationId xmlns:a16="http://schemas.microsoft.com/office/drawing/2014/main" id="{B8C6C006-6DFB-44E3-AB1D-764EFF60DA4F}"/>
              </a:ext>
            </a:extLst>
          </p:cNvPr>
          <p:cNvSpPr txBox="1"/>
          <p:nvPr/>
        </p:nvSpPr>
        <p:spPr>
          <a:xfrm>
            <a:off x="3082939" y="1725633"/>
            <a:ext cx="5947410" cy="166199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91489">
              <a:lnSpc>
                <a:spcPct val="150000"/>
              </a:lnSpc>
            </a:pPr>
            <a:r>
              <a:rPr lang="en-US" sz="3200" b="1" dirty="0" err="1">
                <a:solidFill>
                  <a:srgbClr val="FF0000"/>
                </a:solidFill>
                <a:latin typeface="HP001 4 hàng" panose="020B0603050302020204" pitchFamily="34" charset="0"/>
                <a:cs typeface="Times New Roman" panose="02020603050405020304" pitchFamily="18" charset="0"/>
              </a:rPr>
              <a:t>Tiếng</a:t>
            </a:r>
            <a:r>
              <a:rPr lang="en-US" sz="3200" b="1" dirty="0">
                <a:solidFill>
                  <a:srgbClr val="FF0000"/>
                </a:solidFill>
                <a:latin typeface="HP001 4 hàng" panose="020B0603050302020204" pitchFamily="34" charset="0"/>
                <a:cs typeface="Times New Roman" panose="02020603050405020304" pitchFamily="18" charset="0"/>
              </a:rPr>
              <a:t> </a:t>
            </a:r>
            <a:r>
              <a:rPr lang="en-US" sz="3200" b="1" dirty="0" err="1" smtClean="0">
                <a:solidFill>
                  <a:srgbClr val="FF0000"/>
                </a:solidFill>
                <a:latin typeface="HP001 4 hàng" panose="020B0603050302020204" pitchFamily="34" charset="0"/>
                <a:cs typeface="Times New Roman" panose="02020603050405020304" pitchFamily="18" charset="0"/>
              </a:rPr>
              <a:t>Việt</a:t>
            </a:r>
            <a:endParaRPr lang="en-US" sz="3200" b="1" dirty="0" smtClean="0">
              <a:solidFill>
                <a:srgbClr val="FF0000"/>
              </a:solidFill>
              <a:latin typeface="HP001 4 hàng" panose="020B0603050302020204" pitchFamily="34" charset="0"/>
              <a:cs typeface="Times New Roman" panose="02020603050405020304" pitchFamily="18" charset="0"/>
            </a:endParaRPr>
          </a:p>
          <a:p>
            <a:pPr algn="ctr" defTabSz="791489">
              <a:lnSpc>
                <a:spcPct val="150000"/>
              </a:lnSpc>
            </a:pPr>
            <a:r>
              <a:rPr lang="en-US" sz="3600" b="1" dirty="0" err="1">
                <a:solidFill>
                  <a:srgbClr val="0033CC"/>
                </a:solidFill>
                <a:latin typeface="HP001 4 hàng" panose="020B0603050302020204" pitchFamily="34" charset="0"/>
                <a:cs typeface="Times New Roman" panose="02020603050405020304" pitchFamily="18" charset="0"/>
              </a:rPr>
              <a:t>V</a:t>
            </a:r>
            <a:r>
              <a:rPr lang="en-US" sz="3600" b="1" dirty="0" err="1" smtClean="0">
                <a:solidFill>
                  <a:srgbClr val="0033CC"/>
                </a:solidFill>
                <a:latin typeface="HP001 4 hàng" panose="020B0603050302020204" pitchFamily="34" charset="0"/>
                <a:cs typeface="Times New Roman" panose="02020603050405020304" pitchFamily="18" charset="0"/>
              </a:rPr>
              <a:t>iết</a:t>
            </a:r>
            <a:r>
              <a:rPr lang="en-US" sz="3600" b="1" dirty="0">
                <a:solidFill>
                  <a:srgbClr val="0033CC"/>
                </a:solidFill>
                <a:latin typeface="HP001 4 hàng" panose="020B0603050302020204" pitchFamily="34" charset="0"/>
                <a:cs typeface="Times New Roman" panose="02020603050405020304" pitchFamily="18" charset="0"/>
              </a:rPr>
              <a:t>: </a:t>
            </a:r>
            <a:r>
              <a:rPr lang="en-US" sz="3600" b="1" dirty="0" err="1">
                <a:solidFill>
                  <a:srgbClr val="0033CC"/>
                </a:solidFill>
                <a:latin typeface="HP001 4 hàng" panose="020B0603050302020204" pitchFamily="34" charset="0"/>
                <a:cs typeface="Times New Roman" panose="02020603050405020304" pitchFamily="18" charset="0"/>
              </a:rPr>
              <a:t>Chữ</a:t>
            </a:r>
            <a:r>
              <a:rPr lang="en-US" sz="3600" b="1" dirty="0">
                <a:solidFill>
                  <a:srgbClr val="0033CC"/>
                </a:solidFill>
                <a:latin typeface="HP001 4 hàng" panose="020B0603050302020204" pitchFamily="34" charset="0"/>
                <a:cs typeface="Times New Roman" panose="02020603050405020304" pitchFamily="18" charset="0"/>
              </a:rPr>
              <a:t> </a:t>
            </a:r>
            <a:r>
              <a:rPr lang="en-US" sz="3600" b="1" dirty="0" err="1">
                <a:solidFill>
                  <a:srgbClr val="0033CC"/>
                </a:solidFill>
                <a:latin typeface="HP001 4 hàng" panose="020B0603050302020204" pitchFamily="34" charset="0"/>
                <a:cs typeface="Times New Roman" panose="02020603050405020304" pitchFamily="18" charset="0"/>
              </a:rPr>
              <a:t>hoa</a:t>
            </a:r>
            <a:r>
              <a:rPr lang="en-US" sz="3600" b="1" dirty="0">
                <a:solidFill>
                  <a:srgbClr val="0033CC"/>
                </a:solidFill>
                <a:latin typeface="HP001 4 hàng" panose="020B0603050302020204" pitchFamily="34" charset="0"/>
                <a:cs typeface="Times New Roman" panose="02020603050405020304" pitchFamily="18" charset="0"/>
              </a:rPr>
              <a:t> </a:t>
            </a:r>
            <a:r>
              <a:rPr lang="en-US" sz="3600" b="1" dirty="0" smtClean="0">
                <a:solidFill>
                  <a:srgbClr val="0033CC"/>
                </a:solidFill>
                <a:latin typeface="HP001 4 hàng" panose="020B0603050302020204" pitchFamily="34" charset="0"/>
                <a:cs typeface="Times New Roman" panose="02020603050405020304" pitchFamily="18" charset="0"/>
              </a:rPr>
              <a:t>V</a:t>
            </a:r>
            <a:endParaRPr lang="en-US" sz="3600" b="1" dirty="0">
              <a:solidFill>
                <a:srgbClr val="0033CC"/>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31687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6" presetClass="entr" presetSubtype="0" fill="hold" nodeType="after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217">
                                          <p:stCondLst>
                                            <p:cond delay="0"/>
                                          </p:stCondLst>
                                        </p:cTn>
                                        <p:tgtEl>
                                          <p:spTgt spid="7170"/>
                                        </p:tgtEl>
                                      </p:cBhvr>
                                    </p:animEffect>
                                    <p:anim calcmode="lin" valueType="num">
                                      <p:cBhvr>
                                        <p:cTn id="18" dur="683"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19" dur="249"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0" dur="249" tmFilter="0, 0; 0.125,0.2665; 0.25,0.4; 0.375,0.465; 0.5,0.5;  0.625,0.535; 0.75,0.6; 0.875,0.7335; 1,1">
                                          <p:stCondLst>
                                            <p:cond delay="249"/>
                                          </p:stCondLst>
                                        </p:cTn>
                                        <p:tgtEl>
                                          <p:spTgt spid="7170"/>
                                        </p:tgtEl>
                                        <p:attrNameLst>
                                          <p:attrName>ppt_y</p:attrName>
                                        </p:attrNameLst>
                                      </p:cBhvr>
                                      <p:tavLst>
                                        <p:tav tm="0" fmla="#ppt_y-sin(pi*$)/9">
                                          <p:val>
                                            <p:fltVal val="0"/>
                                          </p:val>
                                        </p:tav>
                                        <p:tav tm="100000">
                                          <p:val>
                                            <p:fltVal val="1"/>
                                          </p:val>
                                        </p:tav>
                                      </p:tavLst>
                                    </p:anim>
                                    <p:anim calcmode="lin" valueType="num">
                                      <p:cBhvr>
                                        <p:cTn id="21" dur="125" tmFilter="0, 0; 0.125,0.2665; 0.25,0.4; 0.375,0.465; 0.5,0.5;  0.625,0.535; 0.75,0.6; 0.875,0.7335; 1,1">
                                          <p:stCondLst>
                                            <p:cond delay="496"/>
                                          </p:stCondLst>
                                        </p:cTn>
                                        <p:tgtEl>
                                          <p:spTgt spid="7170"/>
                                        </p:tgtEl>
                                        <p:attrNameLst>
                                          <p:attrName>ppt_y</p:attrName>
                                        </p:attrNameLst>
                                      </p:cBhvr>
                                      <p:tavLst>
                                        <p:tav tm="0" fmla="#ppt_y-sin(pi*$)/27">
                                          <p:val>
                                            <p:fltVal val="0"/>
                                          </p:val>
                                        </p:tav>
                                        <p:tav tm="100000">
                                          <p:val>
                                            <p:fltVal val="1"/>
                                          </p:val>
                                        </p:tav>
                                      </p:tavLst>
                                    </p:anim>
                                    <p:anim calcmode="lin" valueType="num">
                                      <p:cBhvr>
                                        <p:cTn id="22" dur="62" tmFilter="0, 0; 0.125,0.2665; 0.25,0.4; 0.375,0.465; 0.5,0.5;  0.625,0.535; 0.75,0.6; 0.875,0.7335; 1,1">
                                          <p:stCondLst>
                                            <p:cond delay="621"/>
                                          </p:stCondLst>
                                        </p:cTn>
                                        <p:tgtEl>
                                          <p:spTgt spid="7170"/>
                                        </p:tgtEl>
                                        <p:attrNameLst>
                                          <p:attrName>ppt_y</p:attrName>
                                        </p:attrNameLst>
                                      </p:cBhvr>
                                      <p:tavLst>
                                        <p:tav tm="0" fmla="#ppt_y-sin(pi*$)/81">
                                          <p:val>
                                            <p:fltVal val="0"/>
                                          </p:val>
                                        </p:tav>
                                        <p:tav tm="100000">
                                          <p:val>
                                            <p:fltVal val="1"/>
                                          </p:val>
                                        </p:tav>
                                      </p:tavLst>
                                    </p:anim>
                                    <p:animScale>
                                      <p:cBhvr>
                                        <p:cTn id="23" dur="10">
                                          <p:stCondLst>
                                            <p:cond delay="244"/>
                                          </p:stCondLst>
                                        </p:cTn>
                                        <p:tgtEl>
                                          <p:spTgt spid="7170"/>
                                        </p:tgtEl>
                                      </p:cBhvr>
                                      <p:to x="100000" y="60000"/>
                                    </p:animScale>
                                    <p:animScale>
                                      <p:cBhvr>
                                        <p:cTn id="24" dur="62" decel="50000">
                                          <p:stCondLst>
                                            <p:cond delay="253"/>
                                          </p:stCondLst>
                                        </p:cTn>
                                        <p:tgtEl>
                                          <p:spTgt spid="7170"/>
                                        </p:tgtEl>
                                      </p:cBhvr>
                                      <p:to x="100000" y="100000"/>
                                    </p:animScale>
                                    <p:animScale>
                                      <p:cBhvr>
                                        <p:cTn id="25" dur="10">
                                          <p:stCondLst>
                                            <p:cond delay="492"/>
                                          </p:stCondLst>
                                        </p:cTn>
                                        <p:tgtEl>
                                          <p:spTgt spid="7170"/>
                                        </p:tgtEl>
                                      </p:cBhvr>
                                      <p:to x="100000" y="80000"/>
                                    </p:animScale>
                                    <p:animScale>
                                      <p:cBhvr>
                                        <p:cTn id="26" dur="62" decel="50000">
                                          <p:stCondLst>
                                            <p:cond delay="502"/>
                                          </p:stCondLst>
                                        </p:cTn>
                                        <p:tgtEl>
                                          <p:spTgt spid="7170"/>
                                        </p:tgtEl>
                                      </p:cBhvr>
                                      <p:to x="100000" y="100000"/>
                                    </p:animScale>
                                    <p:animScale>
                                      <p:cBhvr>
                                        <p:cTn id="27" dur="10">
                                          <p:stCondLst>
                                            <p:cond delay="616"/>
                                          </p:stCondLst>
                                        </p:cTn>
                                        <p:tgtEl>
                                          <p:spTgt spid="7170"/>
                                        </p:tgtEl>
                                      </p:cBhvr>
                                      <p:to x="100000" y="90000"/>
                                    </p:animScale>
                                    <p:animScale>
                                      <p:cBhvr>
                                        <p:cTn id="28" dur="62" decel="50000">
                                          <p:stCondLst>
                                            <p:cond delay="626"/>
                                          </p:stCondLst>
                                        </p:cTn>
                                        <p:tgtEl>
                                          <p:spTgt spid="7170"/>
                                        </p:tgtEl>
                                      </p:cBhvr>
                                      <p:to x="100000" y="100000"/>
                                    </p:animScale>
                                    <p:animScale>
                                      <p:cBhvr>
                                        <p:cTn id="29" dur="10">
                                          <p:stCondLst>
                                            <p:cond delay="678"/>
                                          </p:stCondLst>
                                        </p:cTn>
                                        <p:tgtEl>
                                          <p:spTgt spid="7170"/>
                                        </p:tgtEl>
                                      </p:cBhvr>
                                      <p:to x="100000" y="95000"/>
                                    </p:animScale>
                                    <p:animScale>
                                      <p:cBhvr>
                                        <p:cTn id="30" dur="62" decel="50000">
                                          <p:stCondLst>
                                            <p:cond delay="688"/>
                                          </p:stCondLst>
                                        </p:cTn>
                                        <p:tgtEl>
                                          <p:spTgt spid="7170"/>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7180"/>
                                        </p:tgtEl>
                                        <p:attrNameLst>
                                          <p:attrName>style.visibility</p:attrName>
                                        </p:attrNameLst>
                                      </p:cBhvr>
                                      <p:to>
                                        <p:strVal val="visible"/>
                                      </p:to>
                                    </p:set>
                                    <p:animEffect transition="in" filter="wipe(down)">
                                      <p:cBhvr>
                                        <p:cTn id="33" dur="217">
                                          <p:stCondLst>
                                            <p:cond delay="0"/>
                                          </p:stCondLst>
                                        </p:cTn>
                                        <p:tgtEl>
                                          <p:spTgt spid="7180"/>
                                        </p:tgtEl>
                                      </p:cBhvr>
                                    </p:animEffect>
                                    <p:anim calcmode="lin" valueType="num">
                                      <p:cBhvr>
                                        <p:cTn id="34" dur="683"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7180"/>
                                        </p:tgtEl>
                                        <p:attrNameLst>
                                          <p:attrName>ppt_y</p:attrName>
                                        </p:attrNameLst>
                                      </p:cBhvr>
                                      <p:tavLst>
                                        <p:tav tm="0" fmla="#ppt_y-sin(pi*$)/9">
                                          <p:val>
                                            <p:fltVal val="0"/>
                                          </p:val>
                                        </p:tav>
                                        <p:tav tm="100000">
                                          <p:val>
                                            <p:fltVal val="1"/>
                                          </p:val>
                                        </p:tav>
                                      </p:tavLst>
                                    </p:anim>
                                    <p:anim calcmode="lin" valueType="num">
                                      <p:cBhvr>
                                        <p:cTn id="37" dur="125" tmFilter="0, 0; 0.125,0.2665; 0.25,0.4; 0.375,0.465; 0.5,0.5;  0.625,0.535; 0.75,0.6; 0.875,0.7335; 1,1">
                                          <p:stCondLst>
                                            <p:cond delay="496"/>
                                          </p:stCondLst>
                                        </p:cTn>
                                        <p:tgtEl>
                                          <p:spTgt spid="7180"/>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7180"/>
                                        </p:tgtEl>
                                        <p:attrNameLst>
                                          <p:attrName>ppt_y</p:attrName>
                                        </p:attrNameLst>
                                      </p:cBhvr>
                                      <p:tavLst>
                                        <p:tav tm="0" fmla="#ppt_y-sin(pi*$)/81">
                                          <p:val>
                                            <p:fltVal val="0"/>
                                          </p:val>
                                        </p:tav>
                                        <p:tav tm="100000">
                                          <p:val>
                                            <p:fltVal val="1"/>
                                          </p:val>
                                        </p:tav>
                                      </p:tavLst>
                                    </p:anim>
                                    <p:animScale>
                                      <p:cBhvr>
                                        <p:cTn id="39" dur="10">
                                          <p:stCondLst>
                                            <p:cond delay="244"/>
                                          </p:stCondLst>
                                        </p:cTn>
                                        <p:tgtEl>
                                          <p:spTgt spid="7180"/>
                                        </p:tgtEl>
                                      </p:cBhvr>
                                      <p:to x="100000" y="60000"/>
                                    </p:animScale>
                                    <p:animScale>
                                      <p:cBhvr>
                                        <p:cTn id="40" dur="62" decel="50000">
                                          <p:stCondLst>
                                            <p:cond delay="253"/>
                                          </p:stCondLst>
                                        </p:cTn>
                                        <p:tgtEl>
                                          <p:spTgt spid="7180"/>
                                        </p:tgtEl>
                                      </p:cBhvr>
                                      <p:to x="100000" y="100000"/>
                                    </p:animScale>
                                    <p:animScale>
                                      <p:cBhvr>
                                        <p:cTn id="41" dur="10">
                                          <p:stCondLst>
                                            <p:cond delay="492"/>
                                          </p:stCondLst>
                                        </p:cTn>
                                        <p:tgtEl>
                                          <p:spTgt spid="7180"/>
                                        </p:tgtEl>
                                      </p:cBhvr>
                                      <p:to x="100000" y="80000"/>
                                    </p:animScale>
                                    <p:animScale>
                                      <p:cBhvr>
                                        <p:cTn id="42" dur="62" decel="50000">
                                          <p:stCondLst>
                                            <p:cond delay="502"/>
                                          </p:stCondLst>
                                        </p:cTn>
                                        <p:tgtEl>
                                          <p:spTgt spid="7180"/>
                                        </p:tgtEl>
                                      </p:cBhvr>
                                      <p:to x="100000" y="100000"/>
                                    </p:animScale>
                                    <p:animScale>
                                      <p:cBhvr>
                                        <p:cTn id="43" dur="10">
                                          <p:stCondLst>
                                            <p:cond delay="616"/>
                                          </p:stCondLst>
                                        </p:cTn>
                                        <p:tgtEl>
                                          <p:spTgt spid="7180"/>
                                        </p:tgtEl>
                                      </p:cBhvr>
                                      <p:to x="100000" y="90000"/>
                                    </p:animScale>
                                    <p:animScale>
                                      <p:cBhvr>
                                        <p:cTn id="44" dur="62" decel="50000">
                                          <p:stCondLst>
                                            <p:cond delay="626"/>
                                          </p:stCondLst>
                                        </p:cTn>
                                        <p:tgtEl>
                                          <p:spTgt spid="7180"/>
                                        </p:tgtEl>
                                      </p:cBhvr>
                                      <p:to x="100000" y="100000"/>
                                    </p:animScale>
                                    <p:animScale>
                                      <p:cBhvr>
                                        <p:cTn id="45" dur="10">
                                          <p:stCondLst>
                                            <p:cond delay="678"/>
                                          </p:stCondLst>
                                        </p:cTn>
                                        <p:tgtEl>
                                          <p:spTgt spid="7180"/>
                                        </p:tgtEl>
                                      </p:cBhvr>
                                      <p:to x="100000" y="95000"/>
                                    </p:animScale>
                                    <p:animScale>
                                      <p:cBhvr>
                                        <p:cTn id="46" dur="62" decel="50000">
                                          <p:stCondLst>
                                            <p:cond delay="688"/>
                                          </p:stCondLst>
                                        </p:cTn>
                                        <p:tgtEl>
                                          <p:spTgt spid="7180"/>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7181"/>
                                        </p:tgtEl>
                                        <p:attrNameLst>
                                          <p:attrName>style.visibility</p:attrName>
                                        </p:attrNameLst>
                                      </p:cBhvr>
                                      <p:to>
                                        <p:strVal val="visible"/>
                                      </p:to>
                                    </p:set>
                                    <p:animEffect transition="in" filter="wipe(down)">
                                      <p:cBhvr>
                                        <p:cTn id="49" dur="217">
                                          <p:stCondLst>
                                            <p:cond delay="0"/>
                                          </p:stCondLst>
                                        </p:cTn>
                                        <p:tgtEl>
                                          <p:spTgt spid="7181"/>
                                        </p:tgtEl>
                                      </p:cBhvr>
                                    </p:animEffect>
                                    <p:anim calcmode="lin" valueType="num">
                                      <p:cBhvr>
                                        <p:cTn id="50" dur="683"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51" dur="249"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52" dur="249" tmFilter="0, 0; 0.125,0.2665; 0.25,0.4; 0.375,0.465; 0.5,0.5;  0.625,0.535; 0.75,0.6; 0.875,0.7335; 1,1">
                                          <p:stCondLst>
                                            <p:cond delay="249"/>
                                          </p:stCondLst>
                                        </p:cTn>
                                        <p:tgtEl>
                                          <p:spTgt spid="7181"/>
                                        </p:tgtEl>
                                        <p:attrNameLst>
                                          <p:attrName>ppt_y</p:attrName>
                                        </p:attrNameLst>
                                      </p:cBhvr>
                                      <p:tavLst>
                                        <p:tav tm="0" fmla="#ppt_y-sin(pi*$)/9">
                                          <p:val>
                                            <p:fltVal val="0"/>
                                          </p:val>
                                        </p:tav>
                                        <p:tav tm="100000">
                                          <p:val>
                                            <p:fltVal val="1"/>
                                          </p:val>
                                        </p:tav>
                                      </p:tavLst>
                                    </p:anim>
                                    <p:anim calcmode="lin" valueType="num">
                                      <p:cBhvr>
                                        <p:cTn id="53" dur="125" tmFilter="0, 0; 0.125,0.2665; 0.25,0.4; 0.375,0.465; 0.5,0.5;  0.625,0.535; 0.75,0.6; 0.875,0.7335; 1,1">
                                          <p:stCondLst>
                                            <p:cond delay="496"/>
                                          </p:stCondLst>
                                        </p:cTn>
                                        <p:tgtEl>
                                          <p:spTgt spid="7181"/>
                                        </p:tgtEl>
                                        <p:attrNameLst>
                                          <p:attrName>ppt_y</p:attrName>
                                        </p:attrNameLst>
                                      </p:cBhvr>
                                      <p:tavLst>
                                        <p:tav tm="0" fmla="#ppt_y-sin(pi*$)/27">
                                          <p:val>
                                            <p:fltVal val="0"/>
                                          </p:val>
                                        </p:tav>
                                        <p:tav tm="100000">
                                          <p:val>
                                            <p:fltVal val="1"/>
                                          </p:val>
                                        </p:tav>
                                      </p:tavLst>
                                    </p:anim>
                                    <p:anim calcmode="lin" valueType="num">
                                      <p:cBhvr>
                                        <p:cTn id="54" dur="62" tmFilter="0, 0; 0.125,0.2665; 0.25,0.4; 0.375,0.465; 0.5,0.5;  0.625,0.535; 0.75,0.6; 0.875,0.7335; 1,1">
                                          <p:stCondLst>
                                            <p:cond delay="621"/>
                                          </p:stCondLst>
                                        </p:cTn>
                                        <p:tgtEl>
                                          <p:spTgt spid="7181"/>
                                        </p:tgtEl>
                                        <p:attrNameLst>
                                          <p:attrName>ppt_y</p:attrName>
                                        </p:attrNameLst>
                                      </p:cBhvr>
                                      <p:tavLst>
                                        <p:tav tm="0" fmla="#ppt_y-sin(pi*$)/81">
                                          <p:val>
                                            <p:fltVal val="0"/>
                                          </p:val>
                                        </p:tav>
                                        <p:tav tm="100000">
                                          <p:val>
                                            <p:fltVal val="1"/>
                                          </p:val>
                                        </p:tav>
                                      </p:tavLst>
                                    </p:anim>
                                    <p:animScale>
                                      <p:cBhvr>
                                        <p:cTn id="55" dur="10">
                                          <p:stCondLst>
                                            <p:cond delay="244"/>
                                          </p:stCondLst>
                                        </p:cTn>
                                        <p:tgtEl>
                                          <p:spTgt spid="7181"/>
                                        </p:tgtEl>
                                      </p:cBhvr>
                                      <p:to x="100000" y="60000"/>
                                    </p:animScale>
                                    <p:animScale>
                                      <p:cBhvr>
                                        <p:cTn id="56" dur="62" decel="50000">
                                          <p:stCondLst>
                                            <p:cond delay="253"/>
                                          </p:stCondLst>
                                        </p:cTn>
                                        <p:tgtEl>
                                          <p:spTgt spid="7181"/>
                                        </p:tgtEl>
                                      </p:cBhvr>
                                      <p:to x="100000" y="100000"/>
                                    </p:animScale>
                                    <p:animScale>
                                      <p:cBhvr>
                                        <p:cTn id="57" dur="10">
                                          <p:stCondLst>
                                            <p:cond delay="492"/>
                                          </p:stCondLst>
                                        </p:cTn>
                                        <p:tgtEl>
                                          <p:spTgt spid="7181"/>
                                        </p:tgtEl>
                                      </p:cBhvr>
                                      <p:to x="100000" y="80000"/>
                                    </p:animScale>
                                    <p:animScale>
                                      <p:cBhvr>
                                        <p:cTn id="58" dur="62" decel="50000">
                                          <p:stCondLst>
                                            <p:cond delay="502"/>
                                          </p:stCondLst>
                                        </p:cTn>
                                        <p:tgtEl>
                                          <p:spTgt spid="7181"/>
                                        </p:tgtEl>
                                      </p:cBhvr>
                                      <p:to x="100000" y="100000"/>
                                    </p:animScale>
                                    <p:animScale>
                                      <p:cBhvr>
                                        <p:cTn id="59" dur="10">
                                          <p:stCondLst>
                                            <p:cond delay="616"/>
                                          </p:stCondLst>
                                        </p:cTn>
                                        <p:tgtEl>
                                          <p:spTgt spid="7181"/>
                                        </p:tgtEl>
                                      </p:cBhvr>
                                      <p:to x="100000" y="90000"/>
                                    </p:animScale>
                                    <p:animScale>
                                      <p:cBhvr>
                                        <p:cTn id="60" dur="62" decel="50000">
                                          <p:stCondLst>
                                            <p:cond delay="626"/>
                                          </p:stCondLst>
                                        </p:cTn>
                                        <p:tgtEl>
                                          <p:spTgt spid="7181"/>
                                        </p:tgtEl>
                                      </p:cBhvr>
                                      <p:to x="100000" y="100000"/>
                                    </p:animScale>
                                    <p:animScale>
                                      <p:cBhvr>
                                        <p:cTn id="61" dur="10">
                                          <p:stCondLst>
                                            <p:cond delay="678"/>
                                          </p:stCondLst>
                                        </p:cTn>
                                        <p:tgtEl>
                                          <p:spTgt spid="7181"/>
                                        </p:tgtEl>
                                      </p:cBhvr>
                                      <p:to x="100000" y="95000"/>
                                    </p:animScale>
                                    <p:animScale>
                                      <p:cBhvr>
                                        <p:cTn id="62" dur="62" decel="50000">
                                          <p:stCondLst>
                                            <p:cond delay="688"/>
                                          </p:stCondLst>
                                        </p:cTn>
                                        <p:tgtEl>
                                          <p:spTgt spid="7181"/>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7182"/>
                                        </p:tgtEl>
                                        <p:attrNameLst>
                                          <p:attrName>style.visibility</p:attrName>
                                        </p:attrNameLst>
                                      </p:cBhvr>
                                      <p:to>
                                        <p:strVal val="visible"/>
                                      </p:to>
                                    </p:set>
                                    <p:animEffect transition="in" filter="wipe(down)">
                                      <p:cBhvr>
                                        <p:cTn id="65" dur="217">
                                          <p:stCondLst>
                                            <p:cond delay="0"/>
                                          </p:stCondLst>
                                        </p:cTn>
                                        <p:tgtEl>
                                          <p:spTgt spid="7182"/>
                                        </p:tgtEl>
                                      </p:cBhvr>
                                    </p:animEffect>
                                    <p:anim calcmode="lin" valueType="num">
                                      <p:cBhvr>
                                        <p:cTn id="66" dur="683"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67" dur="249"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68" dur="249" tmFilter="0, 0; 0.125,0.2665; 0.25,0.4; 0.375,0.465; 0.5,0.5;  0.625,0.535; 0.75,0.6; 0.875,0.7335; 1,1">
                                          <p:stCondLst>
                                            <p:cond delay="249"/>
                                          </p:stCondLst>
                                        </p:cTn>
                                        <p:tgtEl>
                                          <p:spTgt spid="7182"/>
                                        </p:tgtEl>
                                        <p:attrNameLst>
                                          <p:attrName>ppt_y</p:attrName>
                                        </p:attrNameLst>
                                      </p:cBhvr>
                                      <p:tavLst>
                                        <p:tav tm="0" fmla="#ppt_y-sin(pi*$)/9">
                                          <p:val>
                                            <p:fltVal val="0"/>
                                          </p:val>
                                        </p:tav>
                                        <p:tav tm="100000">
                                          <p:val>
                                            <p:fltVal val="1"/>
                                          </p:val>
                                        </p:tav>
                                      </p:tavLst>
                                    </p:anim>
                                    <p:anim calcmode="lin" valueType="num">
                                      <p:cBhvr>
                                        <p:cTn id="69" dur="125" tmFilter="0, 0; 0.125,0.2665; 0.25,0.4; 0.375,0.465; 0.5,0.5;  0.625,0.535; 0.75,0.6; 0.875,0.7335; 1,1">
                                          <p:stCondLst>
                                            <p:cond delay="496"/>
                                          </p:stCondLst>
                                        </p:cTn>
                                        <p:tgtEl>
                                          <p:spTgt spid="7182"/>
                                        </p:tgtEl>
                                        <p:attrNameLst>
                                          <p:attrName>ppt_y</p:attrName>
                                        </p:attrNameLst>
                                      </p:cBhvr>
                                      <p:tavLst>
                                        <p:tav tm="0" fmla="#ppt_y-sin(pi*$)/27">
                                          <p:val>
                                            <p:fltVal val="0"/>
                                          </p:val>
                                        </p:tav>
                                        <p:tav tm="100000">
                                          <p:val>
                                            <p:fltVal val="1"/>
                                          </p:val>
                                        </p:tav>
                                      </p:tavLst>
                                    </p:anim>
                                    <p:anim calcmode="lin" valueType="num">
                                      <p:cBhvr>
                                        <p:cTn id="70" dur="62" tmFilter="0, 0; 0.125,0.2665; 0.25,0.4; 0.375,0.465; 0.5,0.5;  0.625,0.535; 0.75,0.6; 0.875,0.7335; 1,1">
                                          <p:stCondLst>
                                            <p:cond delay="621"/>
                                          </p:stCondLst>
                                        </p:cTn>
                                        <p:tgtEl>
                                          <p:spTgt spid="7182"/>
                                        </p:tgtEl>
                                        <p:attrNameLst>
                                          <p:attrName>ppt_y</p:attrName>
                                        </p:attrNameLst>
                                      </p:cBhvr>
                                      <p:tavLst>
                                        <p:tav tm="0" fmla="#ppt_y-sin(pi*$)/81">
                                          <p:val>
                                            <p:fltVal val="0"/>
                                          </p:val>
                                        </p:tav>
                                        <p:tav tm="100000">
                                          <p:val>
                                            <p:fltVal val="1"/>
                                          </p:val>
                                        </p:tav>
                                      </p:tavLst>
                                    </p:anim>
                                    <p:animScale>
                                      <p:cBhvr>
                                        <p:cTn id="71" dur="10">
                                          <p:stCondLst>
                                            <p:cond delay="244"/>
                                          </p:stCondLst>
                                        </p:cTn>
                                        <p:tgtEl>
                                          <p:spTgt spid="7182"/>
                                        </p:tgtEl>
                                      </p:cBhvr>
                                      <p:to x="100000" y="60000"/>
                                    </p:animScale>
                                    <p:animScale>
                                      <p:cBhvr>
                                        <p:cTn id="72" dur="62" decel="50000">
                                          <p:stCondLst>
                                            <p:cond delay="253"/>
                                          </p:stCondLst>
                                        </p:cTn>
                                        <p:tgtEl>
                                          <p:spTgt spid="7182"/>
                                        </p:tgtEl>
                                      </p:cBhvr>
                                      <p:to x="100000" y="100000"/>
                                    </p:animScale>
                                    <p:animScale>
                                      <p:cBhvr>
                                        <p:cTn id="73" dur="10">
                                          <p:stCondLst>
                                            <p:cond delay="492"/>
                                          </p:stCondLst>
                                        </p:cTn>
                                        <p:tgtEl>
                                          <p:spTgt spid="7182"/>
                                        </p:tgtEl>
                                      </p:cBhvr>
                                      <p:to x="100000" y="80000"/>
                                    </p:animScale>
                                    <p:animScale>
                                      <p:cBhvr>
                                        <p:cTn id="74" dur="62" decel="50000">
                                          <p:stCondLst>
                                            <p:cond delay="502"/>
                                          </p:stCondLst>
                                        </p:cTn>
                                        <p:tgtEl>
                                          <p:spTgt spid="7182"/>
                                        </p:tgtEl>
                                      </p:cBhvr>
                                      <p:to x="100000" y="100000"/>
                                    </p:animScale>
                                    <p:animScale>
                                      <p:cBhvr>
                                        <p:cTn id="75" dur="10">
                                          <p:stCondLst>
                                            <p:cond delay="616"/>
                                          </p:stCondLst>
                                        </p:cTn>
                                        <p:tgtEl>
                                          <p:spTgt spid="7182"/>
                                        </p:tgtEl>
                                      </p:cBhvr>
                                      <p:to x="100000" y="90000"/>
                                    </p:animScale>
                                    <p:animScale>
                                      <p:cBhvr>
                                        <p:cTn id="76" dur="62" decel="50000">
                                          <p:stCondLst>
                                            <p:cond delay="626"/>
                                          </p:stCondLst>
                                        </p:cTn>
                                        <p:tgtEl>
                                          <p:spTgt spid="7182"/>
                                        </p:tgtEl>
                                      </p:cBhvr>
                                      <p:to x="100000" y="100000"/>
                                    </p:animScale>
                                    <p:animScale>
                                      <p:cBhvr>
                                        <p:cTn id="77" dur="10">
                                          <p:stCondLst>
                                            <p:cond delay="678"/>
                                          </p:stCondLst>
                                        </p:cTn>
                                        <p:tgtEl>
                                          <p:spTgt spid="7182"/>
                                        </p:tgtEl>
                                      </p:cBhvr>
                                      <p:to x="100000" y="95000"/>
                                    </p:animScale>
                                    <p:animScale>
                                      <p:cBhvr>
                                        <p:cTn id="78" dur="62" decel="50000">
                                          <p:stCondLst>
                                            <p:cond delay="688"/>
                                          </p:stCondLst>
                                        </p:cTn>
                                        <p:tgtEl>
                                          <p:spTgt spid="7182"/>
                                        </p:tgtEl>
                                      </p:cBhvr>
                                      <p:to x="100000" y="100000"/>
                                    </p:animScale>
                                  </p:childTnLst>
                                </p:cTn>
                              </p:par>
                            </p:childTnLst>
                          </p:cTn>
                        </p:par>
                        <p:par>
                          <p:cTn id="79" fill="hold">
                            <p:stCondLst>
                              <p:cond delay="2250"/>
                            </p:stCondLst>
                            <p:childTnLst>
                              <p:par>
                                <p:cTn id="80" presetID="17" presetClass="entr" presetSubtype="10" fill="hold" grpId="0" nodeType="after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fltVal val="0"/>
                                          </p:val>
                                        </p:tav>
                                        <p:tav tm="100000">
                                          <p:val>
                                            <p:strVal val="#ppt_w"/>
                                          </p:val>
                                        </p:tav>
                                      </p:tavLst>
                                    </p:anim>
                                    <p:anim calcmode="lin" valueType="num">
                                      <p:cBhvr>
                                        <p:cTn id="83" dur="500" fill="hold"/>
                                        <p:tgtEl>
                                          <p:spTgt spid="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screen"/>
          <a:stretch>
            <a:fillRect/>
          </a:stretch>
        </p:blipFill>
        <p:spPr>
          <a:xfrm>
            <a:off x="7695524" y="3867150"/>
            <a:ext cx="1448925" cy="1372333"/>
          </a:xfrm>
          <a:prstGeom prst="rect">
            <a:avLst/>
          </a:prstGeom>
        </p:spPr>
      </p:pic>
      <p:pic>
        <p:nvPicPr>
          <p:cNvPr id="13" name="图片 12"/>
          <p:cNvPicPr>
            <a:picLocks noChangeAspect="1"/>
          </p:cNvPicPr>
          <p:nvPr/>
        </p:nvPicPr>
        <p:blipFill rotWithShape="1">
          <a:blip r:embed="rId4" cstate="screen"/>
          <a:srcRect l="62055" t="32662" r="1"/>
          <a:stretch>
            <a:fillRect/>
          </a:stretch>
        </p:blipFill>
        <p:spPr>
          <a:xfrm>
            <a:off x="0" y="2876550"/>
            <a:ext cx="1106805" cy="221747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874" y="357505"/>
            <a:ext cx="1575415" cy="1071245"/>
          </a:xfrm>
          <a:prstGeom prst="rect">
            <a:avLst/>
          </a:prstGeom>
        </p:spPr>
      </p:pic>
      <p:sp>
        <p:nvSpPr>
          <p:cNvPr id="9" name="文本框 8"/>
          <p:cNvSpPr txBox="1"/>
          <p:nvPr/>
        </p:nvSpPr>
        <p:spPr>
          <a:xfrm flipH="1">
            <a:off x="1893150" y="341144"/>
            <a:ext cx="6485259" cy="830997"/>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defTabSz="685800"/>
            <a:r>
              <a:rPr lang="en-US" altLang="zh-CN"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 CẦU CẦN ĐẠT</a:t>
            </a:r>
            <a:endParaRPr lang="zh-CN" alt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p:cNvSpPr/>
          <p:nvPr/>
        </p:nvSpPr>
        <p:spPr>
          <a:xfrm>
            <a:off x="1200468" y="1218900"/>
            <a:ext cx="6953157" cy="3475952"/>
          </a:xfrm>
          <a:prstGeom prst="rect">
            <a:avLst/>
          </a:prstGeom>
        </p:spPr>
        <p:txBody>
          <a:bodyPr wrap="square">
            <a:spAutoFit/>
          </a:bodyPr>
          <a:lstStyle/>
          <a:p>
            <a:pPr algn="just">
              <a:lnSpc>
                <a:spcPct val="150000"/>
              </a:lnSpc>
            </a:pPr>
            <a:r>
              <a:rPr lang="vi-VN" dirty="0">
                <a:solidFill>
                  <a:srgbClr val="000000"/>
                </a:solidFill>
                <a:latin typeface="Times New Roman" panose="02020603050405020304" pitchFamily="18" charset="0"/>
              </a:rPr>
              <a:t>- Biết viết chữ viết hoa V cỡ vừa và cỡ nhỏ;</a:t>
            </a:r>
            <a:endParaRPr lang="vi-VN" dirty="0"/>
          </a:p>
          <a:p>
            <a:pPr algn="just">
              <a:lnSpc>
                <a:spcPct val="150000"/>
              </a:lnSpc>
              <a:spcAft>
                <a:spcPts val="800"/>
              </a:spcAft>
            </a:pPr>
            <a:r>
              <a:rPr lang="vi-VN" dirty="0">
                <a:solidFill>
                  <a:srgbClr val="000000"/>
                </a:solidFill>
                <a:latin typeface="Times New Roman" panose="02020603050405020304" pitchFamily="18" charset="0"/>
              </a:rPr>
              <a:t>- Biết viết câu ứng dụng:</a:t>
            </a:r>
            <a:r>
              <a:rPr lang="vi-VN" i="1" dirty="0">
                <a:solidFill>
                  <a:srgbClr val="000000"/>
                </a:solidFill>
                <a:latin typeface="Times New Roman" panose="02020603050405020304" pitchFamily="18" charset="0"/>
              </a:rPr>
              <a:t> Vườn cây quanh năm xanh tốt.</a:t>
            </a:r>
            <a:endParaRPr lang="vi-VN" dirty="0"/>
          </a:p>
          <a:p>
            <a:pPr algn="just">
              <a:lnSpc>
                <a:spcPct val="150000"/>
              </a:lnSpc>
            </a:pPr>
            <a:r>
              <a:rPr lang="vi-VN" dirty="0">
                <a:solidFill>
                  <a:srgbClr val="000000"/>
                </a:solidFill>
                <a:latin typeface="Times New Roman" panose="02020603050405020304" pitchFamily="18" charset="0"/>
              </a:rPr>
              <a:t>- HS nêu được cấu tạo, quy trình viết chữ hoa V. Nêu được cách nối nét giữa chữ viết hoa với chữ viết thường trong chữ ghi tiếng, nêu được khoảng cách giữa các con chữ, cánh đánh dấu thanh…. </a:t>
            </a:r>
            <a:endParaRPr lang="vi-VN" dirty="0"/>
          </a:p>
          <a:p>
            <a:pPr algn="just">
              <a:lnSpc>
                <a:spcPct val="150000"/>
              </a:lnSpc>
            </a:pPr>
            <a:r>
              <a:rPr lang="vi-VN" dirty="0">
                <a:solidFill>
                  <a:srgbClr val="000000"/>
                </a:solidFill>
                <a:latin typeface="Times New Roman" panose="02020603050405020304" pitchFamily="18" charset="0"/>
              </a:rPr>
              <a:t>- Cảm nhận được cái hay về từ ngữ và hiểu được ý nghĩa câu ứng dụng.</a:t>
            </a:r>
            <a:endParaRPr lang="vi-VN" dirty="0"/>
          </a:p>
          <a:p>
            <a:pPr algn="just">
              <a:lnSpc>
                <a:spcPct val="150000"/>
              </a:lnSpc>
            </a:pPr>
            <a:r>
              <a:rPr lang="vi-VN" dirty="0"/>
              <a:t/>
            </a:r>
            <a:br>
              <a:rPr lang="vi-VN" dirty="0"/>
            </a:br>
            <a:endParaRPr lang="en-US" dirty="0"/>
          </a:p>
        </p:txBody>
      </p:sp>
    </p:spTree>
    <p:extLst>
      <p:ext uri="{BB962C8B-B14F-4D97-AF65-F5344CB8AC3E}">
        <p14:creationId xmlns:p14="http://schemas.microsoft.com/office/powerpoint/2010/main" val="208861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Effect transition="in" filter="fade">
                                      <p:cBhvr>
                                        <p:cTn id="14" dur="10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7800" y="2100208"/>
            <a:ext cx="3851538" cy="1296561"/>
            <a:chOff x="2744315" y="1595348"/>
            <a:chExt cx="4756156" cy="1598392"/>
          </a:xfrm>
          <a:solidFill>
            <a:srgbClr val="ABDB77"/>
          </a:solidFill>
        </p:grpSpPr>
        <p:sp>
          <p:nvSpPr>
            <p:cNvPr id="5" name="Right Arrow 4"/>
            <p:cNvSpPr/>
            <p:nvPr/>
          </p:nvSpPr>
          <p:spPr>
            <a:xfrm>
              <a:off x="2744315" y="1595348"/>
              <a:ext cx="4326579" cy="1598392"/>
            </a:xfrm>
            <a:prstGeom prst="rightArrow">
              <a:avLst>
                <a:gd name="adj1" fmla="val 58172"/>
                <a:gd name="adj2" fmla="val 50000"/>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7C8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2838412" y="2008058"/>
              <a:ext cx="4662059" cy="796793"/>
            </a:xfrm>
            <a:prstGeom prst="rect">
              <a:avLst/>
            </a:prstGeom>
            <a:noFill/>
            <a:ln>
              <a:noFill/>
            </a:ln>
          </p:spPr>
          <p:txBody>
            <a:bodyPr wrap="square" rtlCol="0">
              <a:spAutoFit/>
            </a:bodyPr>
            <a:lstStyle/>
            <a:p>
              <a:r>
                <a:rPr lang="en-US" sz="36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1.Viết </a:t>
              </a:r>
              <a:r>
                <a:rPr lang="en-US" sz="36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36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hoa</a:t>
              </a:r>
              <a:endParaRPr lang="en-US" sz="36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 name="Group 6"/>
          <p:cNvGrpSpPr/>
          <p:nvPr/>
        </p:nvGrpSpPr>
        <p:grpSpPr>
          <a:xfrm>
            <a:off x="336758" y="2212268"/>
            <a:ext cx="1295802" cy="1184501"/>
            <a:chOff x="2210284" y="3447251"/>
            <a:chExt cx="826089" cy="809063"/>
          </a:xfrm>
        </p:grpSpPr>
        <p:sp>
          <p:nvSpPr>
            <p:cNvPr id="8" name="Oval 7"/>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2" descr="Little Kid Write Stock Illustrations – 1,769 Little Kid Write Stock  Illustrations, Vectors &amp;amp; Clipart - Dreamstim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061" b="93788" l="0" r="95125">
                        <a14:foregroundMark x1="63250" y1="20758" x2="63000" y2="29242"/>
                        <a14:foregroundMark x1="73500" y1="22121" x2="73500" y2="29394"/>
                        <a14:foregroundMark x1="61000" y1="22576" x2="61000" y2="28939"/>
                        <a14:foregroundMark x1="88250" y1="23788" x2="89125" y2="33030"/>
                        <a14:foregroundMark x1="72500" y1="82121" x2="72875" y2="86970"/>
                        <a14:foregroundMark x1="46250" y1="27576" x2="47875" y2="29242"/>
                        <a14:foregroundMark x1="43625" y1="29394" x2="46000" y2="30303"/>
                        <a14:foregroundMark x1="44125" y1="32424" x2="45625" y2="32424"/>
                        <a14:foregroundMark x1="43250" y1="36970" x2="48125" y2="37121"/>
                        <a14:foregroundMark x1="65814" y1="52365" x2="72409" y2="72920"/>
                        <a14:foregroundMark x1="74832" y1="58891" x2="72813" y2="73573"/>
                        <a14:foregroundMark x1="84522" y1="84339" x2="83984" y2="89723"/>
                        <a14:foregroundMark x1="89771" y1="33279" x2="83715" y2="79935"/>
                      </a14:backgroundRemoval>
                    </a14:imgEffect>
                  </a14:imgLayer>
                </a14:imgProps>
              </a:ext>
              <a:ext uri="{28A0092B-C50C-407E-A947-70E740481C1C}">
                <a14:useLocalDpi xmlns:a14="http://schemas.microsoft.com/office/drawing/2010/main" val="0"/>
              </a:ext>
            </a:extLst>
          </a:blip>
          <a:srcRect/>
          <a:stretch>
            <a:fillRect/>
          </a:stretch>
        </p:blipFill>
        <p:spPr bwMode="auto">
          <a:xfrm>
            <a:off x="4876800" y="971550"/>
            <a:ext cx="3971635"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08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AC7629-9933-41FF-B4A2-4C1E629A581F}"/>
              </a:ext>
            </a:extLst>
          </p:cNvPr>
          <p:cNvSpPr txBox="1"/>
          <p:nvPr/>
        </p:nvSpPr>
        <p:spPr>
          <a:xfrm>
            <a:off x="304801" y="217575"/>
            <a:ext cx="8381999" cy="500135"/>
          </a:xfrm>
          <a:prstGeom prst="rect">
            <a:avLst/>
          </a:prstGeom>
          <a:noFill/>
        </p:spPr>
        <p:txBody>
          <a:bodyPr wrap="square" lIns="68531" tIns="34289" rIns="68531" bIns="34289" rtlCol="0">
            <a:spAutoFit/>
          </a:bodyPr>
          <a:lstStyle/>
          <a:p>
            <a:pPr defTabSz="685239">
              <a:defRPr/>
            </a:pP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Quan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V</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CE0CC1A7-2BC1-4A7B-B4CD-062B23C025B6}"/>
              </a:ext>
            </a:extLst>
          </p:cNvPr>
          <p:cNvSpPr txBox="1"/>
          <p:nvPr/>
        </p:nvSpPr>
        <p:spPr>
          <a:xfrm>
            <a:off x="457002" y="794446"/>
            <a:ext cx="6096197" cy="500135"/>
          </a:xfrm>
          <a:prstGeom prst="rect">
            <a:avLst/>
          </a:prstGeom>
          <a:noFill/>
        </p:spPr>
        <p:txBody>
          <a:bodyPr wrap="square" lIns="68531" tIns="34289" rIns="68531" bIns="34289" rtlCol="0">
            <a:spAutoFit/>
          </a:bodyPr>
          <a:lstStyle/>
          <a:p>
            <a:pPr defTabSz="685239">
              <a:defRPr/>
            </a:pP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V </a:t>
            </a:r>
            <a:r>
              <a:rPr lang="en-US" sz="2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gồm</a:t>
            </a:r>
            <a:r>
              <a:rPr lang="en-US" sz="2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nét</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 name="Picture 2" descr="mau chu cao 2.5 o ly 38 724x1024 - Bản mềm bộ mẫu chữ thường và hoa cao  2,5 ô ly dành cho học sinh tiểu họ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0556" y="2266950"/>
            <a:ext cx="2536924" cy="3588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32938"/>
            <a:ext cx="3083702" cy="3665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961863"/>
            <a:ext cx="3048000" cy="2481705"/>
          </a:xfrm>
          <a:prstGeom prst="rect">
            <a:avLst/>
          </a:prstGeom>
        </p:spPr>
      </p:pic>
    </p:spTree>
    <p:extLst>
      <p:ext uri="{BB962C8B-B14F-4D97-AF65-F5344CB8AC3E}">
        <p14:creationId xmlns:p14="http://schemas.microsoft.com/office/powerpoint/2010/main" val="854439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193" y="266383"/>
            <a:ext cx="3764981" cy="4819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465970" y="361951"/>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Chọn</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 ý </a:t>
            </a: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đúng</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 </a:t>
            </a: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nhất</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a:t>
            </a:r>
          </a:p>
        </p:txBody>
      </p:sp>
      <p:sp>
        <p:nvSpPr>
          <p:cNvPr id="6" name="Text Box 10"/>
          <p:cNvSpPr txBox="1">
            <a:spLocks noChangeArrowheads="1"/>
          </p:cNvSpPr>
          <p:nvPr/>
        </p:nvSpPr>
        <p:spPr bwMode="auto">
          <a:xfrm>
            <a:off x="228600" y="1164357"/>
            <a:ext cx="5486399" cy="500135"/>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 Con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chữ</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Arial-Rounded" pitchFamily="34" charset="0"/>
                <a:cs typeface="Times New Roman" panose="02020603050405020304" pitchFamily="18" charset="0"/>
              </a:rPr>
              <a:t>V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cỡ</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vừa</a:t>
            </a:r>
            <a:r>
              <a:rPr lang="en-US" sz="2800" dirty="0" smtClean="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cao</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mấy</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ô li?</a:t>
            </a:r>
          </a:p>
        </p:txBody>
      </p:sp>
      <p:sp>
        <p:nvSpPr>
          <p:cNvPr id="7" name="Oval 16"/>
          <p:cNvSpPr>
            <a:spLocks noChangeArrowheads="1"/>
          </p:cNvSpPr>
          <p:nvPr/>
        </p:nvSpPr>
        <p:spPr bwMode="auto">
          <a:xfrm>
            <a:off x="1410406" y="2038351"/>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a) 5 ô li</a:t>
            </a:r>
          </a:p>
        </p:txBody>
      </p:sp>
      <p:sp>
        <p:nvSpPr>
          <p:cNvPr id="9" name="Text Box 18"/>
          <p:cNvSpPr txBox="1">
            <a:spLocks noChangeArrowheads="1"/>
          </p:cNvSpPr>
          <p:nvPr/>
        </p:nvSpPr>
        <p:spPr bwMode="auto">
          <a:xfrm>
            <a:off x="1523294" y="2810418"/>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b) 4 ô li</a:t>
            </a:r>
          </a:p>
        </p:txBody>
      </p:sp>
      <p:sp>
        <p:nvSpPr>
          <p:cNvPr id="10" name="Text Box 19"/>
          <p:cNvSpPr txBox="1">
            <a:spLocks noChangeArrowheads="1"/>
          </p:cNvSpPr>
          <p:nvPr/>
        </p:nvSpPr>
        <p:spPr bwMode="auto">
          <a:xfrm>
            <a:off x="1523294" y="3638554"/>
            <a:ext cx="1582851"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c) 6 ô li</a:t>
            </a:r>
          </a:p>
        </p:txBody>
      </p:sp>
    </p:spTree>
    <p:extLst>
      <p:ext uri="{BB962C8B-B14F-4D97-AF65-F5344CB8AC3E}">
        <p14:creationId xmlns:p14="http://schemas.microsoft.com/office/powerpoint/2010/main" val="1960414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up)">
                                      <p:cBhvr>
                                        <p:cTn id="16" dur="500"/>
                                        <p:tgtEl>
                                          <p:spTgt spid="205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edg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65970" y="361951"/>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Chọn</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 ý </a:t>
            </a: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đúng</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 </a:t>
            </a: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nhất</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a:t>
            </a:r>
          </a:p>
        </p:txBody>
      </p:sp>
      <p:sp>
        <p:nvSpPr>
          <p:cNvPr id="3" name="Text Box 10"/>
          <p:cNvSpPr txBox="1">
            <a:spLocks noChangeArrowheads="1"/>
          </p:cNvSpPr>
          <p:nvPr/>
        </p:nvSpPr>
        <p:spPr bwMode="auto">
          <a:xfrm>
            <a:off x="356055" y="1164357"/>
            <a:ext cx="5203085" cy="500135"/>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chữ</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Arial-Rounded" pitchFamily="34" charset="0"/>
                <a:cs typeface="Times New Roman" panose="02020603050405020304" pitchFamily="18" charset="0"/>
              </a:rPr>
              <a:t>V</a:t>
            </a:r>
            <a:r>
              <a:rPr lang="en-US" sz="2800" dirty="0" smtClean="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cỡ</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cao</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mấy</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ô li?</a:t>
            </a:r>
          </a:p>
        </p:txBody>
      </p:sp>
      <p:sp>
        <p:nvSpPr>
          <p:cNvPr id="4" name="Oval 16"/>
          <p:cNvSpPr>
            <a:spLocks noChangeArrowheads="1"/>
          </p:cNvSpPr>
          <p:nvPr/>
        </p:nvSpPr>
        <p:spPr bwMode="auto">
          <a:xfrm>
            <a:off x="1410406" y="2837071"/>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a) 3 ô li</a:t>
            </a:r>
          </a:p>
        </p:txBody>
      </p:sp>
      <p:sp>
        <p:nvSpPr>
          <p:cNvPr id="6" name="Text Box 18"/>
          <p:cNvSpPr txBox="1">
            <a:spLocks noChangeArrowheads="1"/>
          </p:cNvSpPr>
          <p:nvPr/>
        </p:nvSpPr>
        <p:spPr bwMode="auto">
          <a:xfrm>
            <a:off x="1523294" y="2810418"/>
            <a:ext cx="2523044"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b) 2 ô li r</a:t>
            </a:r>
            <a:r>
              <a:rPr lang="vi-VN" sz="2800" dirty="0">
                <a:solidFill>
                  <a:srgbClr val="6600FF"/>
                </a:solidFill>
                <a:latin typeface="Times New Roman" panose="02020603050405020304" pitchFamily="18" charset="0"/>
                <a:ea typeface="Arial-Rounded" pitchFamily="34" charset="0"/>
                <a:cs typeface="Times New Roman" panose="02020603050405020304" pitchFamily="18" charset="0"/>
              </a:rPr>
              <a:t>ưỡi</a:t>
            </a:r>
            <a:endParaRPr lang="en-US" sz="2800" dirty="0">
              <a:solidFill>
                <a:srgbClr val="6600FF"/>
              </a:solidFill>
              <a:latin typeface="Times New Roman" panose="02020603050405020304" pitchFamily="18" charset="0"/>
              <a:ea typeface="Arial-Rounded" pitchFamily="34" charset="0"/>
              <a:cs typeface="Times New Roman" panose="02020603050405020304" pitchFamily="18" charset="0"/>
            </a:endParaRPr>
          </a:p>
        </p:txBody>
      </p:sp>
      <p:sp>
        <p:nvSpPr>
          <p:cNvPr id="7" name="Text Box 19"/>
          <p:cNvSpPr txBox="1">
            <a:spLocks noChangeArrowheads="1"/>
          </p:cNvSpPr>
          <p:nvPr/>
        </p:nvSpPr>
        <p:spPr bwMode="auto">
          <a:xfrm>
            <a:off x="1523294" y="3638554"/>
            <a:ext cx="1582851"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c) 2 ô li</a:t>
            </a:r>
          </a:p>
        </p:txBody>
      </p:sp>
      <p:pic>
        <p:nvPicPr>
          <p:cNvPr id="12" name="Picture 2" descr="mau chu cao 2.5 o ly 38 724x1024 - Bản mềm bộ mẫu chữ thường và hoa cao  2,5 ô ly dành cho học sinh tiểu họ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88749"/>
            <a:ext cx="3432460" cy="485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376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edg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0"/>
          <p:cNvSpPr txBox="1">
            <a:spLocks noChangeArrowheads="1"/>
          </p:cNvSpPr>
          <p:nvPr/>
        </p:nvSpPr>
        <p:spPr bwMode="auto">
          <a:xfrm>
            <a:off x="380999" y="819150"/>
            <a:ext cx="4800601" cy="931022"/>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 Con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chữ</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Arial-Rounded" pitchFamily="34" charset="0"/>
                <a:cs typeface="Times New Roman" panose="02020603050405020304" pitchFamily="18" charset="0"/>
              </a:rPr>
              <a:t>V</a:t>
            </a:r>
            <a:r>
              <a:rPr lang="en-US" sz="2800" dirty="0" smtClean="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cỡ</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vừa</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rộng</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mấy</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ô li?</a:t>
            </a:r>
          </a:p>
        </p:txBody>
      </p:sp>
      <p:sp>
        <p:nvSpPr>
          <p:cNvPr id="8" name="Oval 16"/>
          <p:cNvSpPr>
            <a:spLocks noChangeArrowheads="1"/>
          </p:cNvSpPr>
          <p:nvPr/>
        </p:nvSpPr>
        <p:spPr bwMode="auto">
          <a:xfrm>
            <a:off x="1399314" y="2035401"/>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a) </a:t>
            </a:r>
            <a:r>
              <a:rPr lang="en-US" sz="2800" dirty="0" smtClean="0">
                <a:solidFill>
                  <a:srgbClr val="6600FF"/>
                </a:solidFill>
                <a:latin typeface="Times New Roman" panose="02020603050405020304" pitchFamily="18" charset="0"/>
                <a:ea typeface="Arial-Rounded" pitchFamily="34" charset="0"/>
                <a:cs typeface="Times New Roman" panose="02020603050405020304" pitchFamily="18" charset="0"/>
              </a:rPr>
              <a:t>5 </a:t>
            </a: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ô li</a:t>
            </a:r>
          </a:p>
        </p:txBody>
      </p:sp>
      <p:sp>
        <p:nvSpPr>
          <p:cNvPr id="10" name="Text Box 18"/>
          <p:cNvSpPr txBox="1">
            <a:spLocks noChangeArrowheads="1"/>
          </p:cNvSpPr>
          <p:nvPr/>
        </p:nvSpPr>
        <p:spPr bwMode="auto">
          <a:xfrm>
            <a:off x="1523294" y="2810418"/>
            <a:ext cx="2515306"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b) 4 ô li r</a:t>
            </a:r>
            <a:r>
              <a:rPr lang="vi-VN" sz="2800" dirty="0">
                <a:solidFill>
                  <a:srgbClr val="6600FF"/>
                </a:solidFill>
                <a:latin typeface="Times New Roman" panose="02020603050405020304" pitchFamily="18" charset="0"/>
                <a:ea typeface="Arial-Rounded" pitchFamily="34" charset="0"/>
                <a:cs typeface="Times New Roman" panose="02020603050405020304" pitchFamily="18" charset="0"/>
              </a:rPr>
              <a:t>ưỡi</a:t>
            </a:r>
            <a:endParaRPr lang="en-US" sz="2800" dirty="0">
              <a:solidFill>
                <a:srgbClr val="6600FF"/>
              </a:solidFill>
              <a:latin typeface="Times New Roman" panose="02020603050405020304" pitchFamily="18" charset="0"/>
              <a:ea typeface="Arial-Rounded" pitchFamily="34" charset="0"/>
              <a:cs typeface="Times New Roman" panose="02020603050405020304" pitchFamily="18" charset="0"/>
            </a:endParaRPr>
          </a:p>
        </p:txBody>
      </p:sp>
      <p:sp>
        <p:nvSpPr>
          <p:cNvPr id="11" name="Text Box 19"/>
          <p:cNvSpPr txBox="1">
            <a:spLocks noChangeArrowheads="1"/>
          </p:cNvSpPr>
          <p:nvPr/>
        </p:nvSpPr>
        <p:spPr bwMode="auto">
          <a:xfrm>
            <a:off x="1523295" y="3638554"/>
            <a:ext cx="2134306"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c) 5 ô li r</a:t>
            </a:r>
            <a:r>
              <a:rPr lang="vi-VN" sz="2800" dirty="0">
                <a:solidFill>
                  <a:srgbClr val="6600FF"/>
                </a:solidFill>
                <a:latin typeface="Times New Roman" panose="02020603050405020304" pitchFamily="18" charset="0"/>
                <a:ea typeface="Arial-Rounded" pitchFamily="34" charset="0"/>
                <a:cs typeface="Times New Roman" panose="02020603050405020304" pitchFamily="18" charset="0"/>
              </a:rPr>
              <a:t>ưỡi</a:t>
            </a:r>
            <a:endParaRPr lang="en-US" sz="2800" dirty="0">
              <a:solidFill>
                <a:srgbClr val="6600FF"/>
              </a:solidFill>
              <a:latin typeface="Times New Roman" panose="02020603050405020304" pitchFamily="18" charset="0"/>
              <a:ea typeface="Arial-Rounded" pitchFamily="34" charset="0"/>
              <a:cs typeface="Times New Roman" panose="02020603050405020304" pitchFamily="18" charset="0"/>
            </a:endParaRPr>
          </a:p>
        </p:txBody>
      </p:sp>
      <p:sp>
        <p:nvSpPr>
          <p:cNvPr id="13" name="Text Box 9"/>
          <p:cNvSpPr txBox="1">
            <a:spLocks noChangeArrowheads="1"/>
          </p:cNvSpPr>
          <p:nvPr/>
        </p:nvSpPr>
        <p:spPr bwMode="auto">
          <a:xfrm>
            <a:off x="465970" y="189569"/>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Chọn</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 ý </a:t>
            </a: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đúng</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 </a:t>
            </a: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nhất</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a:t>
            </a:r>
          </a:p>
        </p:txBody>
      </p:sp>
      <p:pic>
        <p:nvPicPr>
          <p:cNvPr id="12" name="Picture 2" descr="Chữ 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193" y="266383"/>
            <a:ext cx="3764981" cy="481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396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edg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65970" y="361951"/>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Chọn</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 ý </a:t>
            </a: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đúng</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 </a:t>
            </a:r>
            <a:r>
              <a:rPr lang="en-US" sz="2500" b="1" dirty="0" err="1">
                <a:solidFill>
                  <a:srgbClr val="0000FF"/>
                </a:solidFill>
                <a:latin typeface="Times New Roman" panose="02020603050405020304" pitchFamily="18" charset="0"/>
                <a:ea typeface="Arial-Rounded" pitchFamily="34" charset="0"/>
                <a:cs typeface="Times New Roman" panose="02020603050405020304" pitchFamily="18" charset="0"/>
              </a:rPr>
              <a:t>nhất</a:t>
            </a:r>
            <a:r>
              <a:rPr lang="en-US" sz="2500" b="1" dirty="0">
                <a:solidFill>
                  <a:srgbClr val="0000FF"/>
                </a:solidFill>
                <a:latin typeface="Times New Roman" panose="02020603050405020304" pitchFamily="18" charset="0"/>
                <a:ea typeface="Arial-Rounded" pitchFamily="34" charset="0"/>
                <a:cs typeface="Times New Roman" panose="02020603050405020304" pitchFamily="18" charset="0"/>
              </a:rPr>
              <a:t>:</a:t>
            </a:r>
          </a:p>
        </p:txBody>
      </p:sp>
      <p:sp>
        <p:nvSpPr>
          <p:cNvPr id="3" name="Text Box 10"/>
          <p:cNvSpPr txBox="1">
            <a:spLocks noChangeArrowheads="1"/>
          </p:cNvSpPr>
          <p:nvPr/>
        </p:nvSpPr>
        <p:spPr bwMode="auto">
          <a:xfrm>
            <a:off x="685800" y="1164357"/>
            <a:ext cx="4416136" cy="500135"/>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 Con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chữ</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Arial-Rounded" pitchFamily="34" charset="0"/>
                <a:cs typeface="Times New Roman" panose="02020603050405020304" pitchFamily="18" charset="0"/>
              </a:rPr>
              <a:t>V</a:t>
            </a:r>
            <a:r>
              <a:rPr lang="en-US" sz="2800" dirty="0" smtClean="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gồm</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mấy</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nét</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a:t>
            </a:r>
          </a:p>
        </p:txBody>
      </p:sp>
      <p:sp>
        <p:nvSpPr>
          <p:cNvPr id="4" name="Oval 16"/>
          <p:cNvSpPr>
            <a:spLocks noChangeArrowheads="1"/>
          </p:cNvSpPr>
          <p:nvPr/>
        </p:nvSpPr>
        <p:spPr bwMode="auto">
          <a:xfrm>
            <a:off x="1401600" y="3665209"/>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a) 1 </a:t>
            </a:r>
            <a:r>
              <a:rPr lang="en-US" sz="2800" dirty="0" err="1">
                <a:solidFill>
                  <a:srgbClr val="6600FF"/>
                </a:solidFill>
                <a:latin typeface="Times New Roman" panose="02020603050405020304" pitchFamily="18" charset="0"/>
                <a:ea typeface="Arial-Rounded" pitchFamily="34" charset="0"/>
                <a:cs typeface="Times New Roman" panose="02020603050405020304" pitchFamily="18" charset="0"/>
              </a:rPr>
              <a:t>nét</a:t>
            </a:r>
            <a:endParaRPr lang="en-US" sz="2800" dirty="0">
              <a:solidFill>
                <a:srgbClr val="6600FF"/>
              </a:solidFill>
              <a:latin typeface="Times New Roman" panose="02020603050405020304" pitchFamily="18" charset="0"/>
              <a:ea typeface="Arial-Rounded" pitchFamily="34" charset="0"/>
              <a:cs typeface="Times New Roman" panose="02020603050405020304" pitchFamily="18" charset="0"/>
            </a:endParaRPr>
          </a:p>
        </p:txBody>
      </p:sp>
      <p:sp>
        <p:nvSpPr>
          <p:cNvPr id="6" name="Text Box 18"/>
          <p:cNvSpPr txBox="1">
            <a:spLocks noChangeArrowheads="1"/>
          </p:cNvSpPr>
          <p:nvPr/>
        </p:nvSpPr>
        <p:spPr bwMode="auto">
          <a:xfrm>
            <a:off x="1523294" y="2810418"/>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b) 2 </a:t>
            </a:r>
            <a:r>
              <a:rPr lang="en-US" sz="2800" dirty="0" err="1">
                <a:solidFill>
                  <a:srgbClr val="6600FF"/>
                </a:solidFill>
                <a:latin typeface="Times New Roman" panose="02020603050405020304" pitchFamily="18" charset="0"/>
                <a:ea typeface="Arial-Rounded" pitchFamily="34" charset="0"/>
                <a:cs typeface="Times New Roman" panose="02020603050405020304" pitchFamily="18" charset="0"/>
              </a:rPr>
              <a:t>nét</a:t>
            </a:r>
            <a:endParaRPr lang="en-US" sz="2800" dirty="0">
              <a:solidFill>
                <a:srgbClr val="6600FF"/>
              </a:solidFill>
              <a:latin typeface="Times New Roman" panose="02020603050405020304" pitchFamily="18" charset="0"/>
              <a:ea typeface="Arial-Rounded" pitchFamily="34" charset="0"/>
              <a:cs typeface="Times New Roman" panose="02020603050405020304" pitchFamily="18" charset="0"/>
            </a:endParaRPr>
          </a:p>
        </p:txBody>
      </p:sp>
      <p:sp>
        <p:nvSpPr>
          <p:cNvPr id="7" name="Text Box 19"/>
          <p:cNvSpPr txBox="1">
            <a:spLocks noChangeArrowheads="1"/>
          </p:cNvSpPr>
          <p:nvPr/>
        </p:nvSpPr>
        <p:spPr bwMode="auto">
          <a:xfrm>
            <a:off x="1523295" y="3638554"/>
            <a:ext cx="2134306"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Times New Roman" panose="02020603050405020304" pitchFamily="18" charset="0"/>
                <a:ea typeface="Arial-Rounded" pitchFamily="34" charset="0"/>
                <a:cs typeface="Times New Roman" panose="02020603050405020304" pitchFamily="18" charset="0"/>
              </a:rPr>
              <a:t>c) 3 </a:t>
            </a:r>
            <a:r>
              <a:rPr lang="en-US" sz="2800" dirty="0" err="1">
                <a:solidFill>
                  <a:srgbClr val="6600FF"/>
                </a:solidFill>
                <a:latin typeface="Times New Roman" panose="02020603050405020304" pitchFamily="18" charset="0"/>
                <a:ea typeface="Arial-Rounded" pitchFamily="34" charset="0"/>
                <a:cs typeface="Times New Roman" panose="02020603050405020304" pitchFamily="18" charset="0"/>
              </a:rPr>
              <a:t>nét</a:t>
            </a:r>
            <a:endParaRPr lang="en-US" sz="2800" dirty="0">
              <a:solidFill>
                <a:srgbClr val="6600FF"/>
              </a:solidFill>
              <a:latin typeface="Times New Roman" panose="02020603050405020304" pitchFamily="18" charset="0"/>
              <a:ea typeface="Arial-Rounded" pitchFamily="34" charset="0"/>
              <a:cs typeface="Times New Roman" panose="02020603050405020304" pitchFamily="18" charset="0"/>
            </a:endParaRPr>
          </a:p>
        </p:txBody>
      </p:sp>
      <p:pic>
        <p:nvPicPr>
          <p:cNvPr id="11" name="Picture 2" descr="Chữ 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193" y="266383"/>
            <a:ext cx="3764981" cy="481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634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edge">
                                      <p:cBhvr>
                                        <p:cTn id="30" dur="500"/>
                                        <p:tgtEl>
                                          <p:spTgt spid="4"/>
                                        </p:tgtEl>
                                      </p:cBhvr>
                                    </p:animEffect>
                                  </p:childTnLst>
                                </p:cTn>
                              </p:par>
                              <p:par>
                                <p:cTn id="31" presetID="22" presetClass="entr" presetSubtype="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571</Words>
  <Application>Microsoft Office PowerPoint</Application>
  <PresentationFormat>On-screen Show (16:9)</PresentationFormat>
  <Paragraphs>98</Paragraphs>
  <Slides>18</Slides>
  <Notes>18</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18</vt:i4>
      </vt:variant>
    </vt:vector>
  </HeadingPairs>
  <TitlesOfParts>
    <vt:vector size="33" baseType="lpstr">
      <vt:lpstr>微软雅黑</vt:lpstr>
      <vt:lpstr>SimSun</vt:lpstr>
      <vt:lpstr>SimSun</vt:lpstr>
      <vt:lpstr>Arial</vt:lpstr>
      <vt:lpstr>Arial-Rounded</vt:lpstr>
      <vt:lpstr>Calibri</vt:lpstr>
      <vt:lpstr>Calibri Light</vt:lpstr>
      <vt:lpstr>等线</vt:lpstr>
      <vt:lpstr>HP001 4 hàng</vt:lpstr>
      <vt:lpstr>Times New Roman</vt:lpstr>
      <vt:lpstr>Office Theme</vt:lpstr>
      <vt:lpstr>Office 主题</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13</cp:revision>
  <dcterms:created xsi:type="dcterms:W3CDTF">2021-11-15T02:34:49Z</dcterms:created>
  <dcterms:modified xsi:type="dcterms:W3CDTF">2023-02-26T09:09:51Z</dcterms:modified>
</cp:coreProperties>
</file>