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691" r:id="rId4"/>
    <p:sldMasterId id="2147483694" r:id="rId5"/>
    <p:sldMasterId id="2147483697" r:id="rId6"/>
    <p:sldMasterId id="2147483713" r:id="rId7"/>
  </p:sldMasterIdLst>
  <p:notesMasterIdLst>
    <p:notesMasterId r:id="rId16"/>
  </p:notesMasterIdLst>
  <p:sldIdLst>
    <p:sldId id="260" r:id="rId8"/>
    <p:sldId id="257" r:id="rId9"/>
    <p:sldId id="261" r:id="rId10"/>
    <p:sldId id="258" r:id="rId11"/>
    <p:sldId id="263" r:id="rId12"/>
    <p:sldId id="264" r:id="rId13"/>
    <p:sldId id="259"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21208-C5DB-4D3F-983A-B4AD88D8AB97}" type="datetimeFigureOut">
              <a:rPr lang="en-US" smtClean="0"/>
              <a:t>26/02/2023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6CB66-EF41-487E-88A4-2EB78613B448}" type="slidenum">
              <a:rPr lang="en-US" smtClean="0"/>
              <a:t>‹#›</a:t>
            </a:fld>
            <a:endParaRPr lang="en-US"/>
          </a:p>
        </p:txBody>
      </p:sp>
    </p:spTree>
    <p:extLst>
      <p:ext uri="{BB962C8B-B14F-4D97-AF65-F5344CB8AC3E}">
        <p14:creationId xmlns:p14="http://schemas.microsoft.com/office/powerpoint/2010/main" val="189985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E32527-600D-44ED-962A-0D156B34505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696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E32527-600D-44ED-962A-0D156B34505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327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E32527-600D-44ED-962A-0D156B34505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455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5336F-9F01-4B76-B647-C0474B9581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2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E65DB-DCBF-4F4B-99F9-02550BB14A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91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AE32527-600D-44ED-962A-0D156B34505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548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zh-CN" altLang="en-US" dirty="0"/>
          </a:p>
        </p:txBody>
      </p:sp>
    </p:spTree>
    <p:extLst>
      <p:ext uri="{BB962C8B-B14F-4D97-AF65-F5344CB8AC3E}">
        <p14:creationId xmlns:p14="http://schemas.microsoft.com/office/powerpoint/2010/main" val="156331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7522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970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17005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68569" tIns="68569" rIns="68569" bIns="68569"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defTabSz="1219170"/>
            <a:fld id="{00000000-1234-1234-1234-123412341234}" type="slidenum">
              <a:rPr lang="en-GB" smtClean="0"/>
              <a:pPr defTabSz="1219170"/>
              <a:t>‹#›</a:t>
            </a:fld>
            <a:endParaRPr lang="en-GB"/>
          </a:p>
        </p:txBody>
      </p:sp>
      <p:sp>
        <p:nvSpPr>
          <p:cNvPr id="322" name="Google Shape;322;p13"/>
          <p:cNvSpPr/>
          <p:nvPr/>
        </p:nvSpPr>
        <p:spPr>
          <a:xfrm rot="1318871">
            <a:off x="10474955" y="1110482"/>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3" name="Google Shape;323;p13"/>
          <p:cNvSpPr/>
          <p:nvPr/>
        </p:nvSpPr>
        <p:spPr>
          <a:xfrm>
            <a:off x="10974208"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4" name="Google Shape;324;p13"/>
          <p:cNvSpPr/>
          <p:nvPr/>
        </p:nvSpPr>
        <p:spPr>
          <a:xfrm rot="-548659">
            <a:off x="11500941" y="5384374"/>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5" name="Google Shape;325;p13"/>
          <p:cNvSpPr/>
          <p:nvPr/>
        </p:nvSpPr>
        <p:spPr>
          <a:xfrm rot="-9290062">
            <a:off x="11344257"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7" name="Google Shape;327;p13"/>
          <p:cNvSpPr/>
          <p:nvPr/>
        </p:nvSpPr>
        <p:spPr>
          <a:xfrm>
            <a:off x="10975952"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9" name="Google Shape;329;p13"/>
          <p:cNvSpPr/>
          <p:nvPr/>
        </p:nvSpPr>
        <p:spPr>
          <a:xfrm>
            <a:off x="10178284" y="-87893"/>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30" name="Google Shape;330;p13"/>
          <p:cNvSpPr/>
          <p:nvPr/>
        </p:nvSpPr>
        <p:spPr>
          <a:xfrm rot="8224608">
            <a:off x="11088566"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908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678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41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2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4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65" indent="0" algn="ctr">
              <a:buNone/>
              <a:defRPr>
                <a:solidFill>
                  <a:schemeClr val="tx1">
                    <a:tint val="75000"/>
                  </a:schemeClr>
                </a:solidFill>
              </a:defRPr>
            </a:lvl2pPr>
            <a:lvl3pPr marL="1218732" indent="0" algn="ctr">
              <a:buNone/>
              <a:defRPr>
                <a:solidFill>
                  <a:schemeClr val="tx1">
                    <a:tint val="75000"/>
                  </a:schemeClr>
                </a:solidFill>
              </a:defRPr>
            </a:lvl3pPr>
            <a:lvl4pPr marL="1828101" indent="0" algn="ctr">
              <a:buNone/>
              <a:defRPr>
                <a:solidFill>
                  <a:schemeClr val="tx1">
                    <a:tint val="75000"/>
                  </a:schemeClr>
                </a:solidFill>
              </a:defRPr>
            </a:lvl4pPr>
            <a:lvl5pPr marL="2437470" indent="0" algn="ctr">
              <a:buNone/>
              <a:defRPr>
                <a:solidFill>
                  <a:schemeClr val="tx1">
                    <a:tint val="75000"/>
                  </a:schemeClr>
                </a:solidFill>
              </a:defRPr>
            </a:lvl5pPr>
            <a:lvl6pPr marL="3046838" indent="0" algn="ctr">
              <a:buNone/>
              <a:defRPr>
                <a:solidFill>
                  <a:schemeClr val="tx1">
                    <a:tint val="75000"/>
                  </a:schemeClr>
                </a:solidFill>
              </a:defRPr>
            </a:lvl6pPr>
            <a:lvl7pPr marL="3656203" indent="0" algn="ctr">
              <a:buNone/>
              <a:defRPr>
                <a:solidFill>
                  <a:schemeClr val="tx1">
                    <a:tint val="75000"/>
                  </a:schemeClr>
                </a:solidFill>
              </a:defRPr>
            </a:lvl7pPr>
            <a:lvl8pPr marL="4265568" indent="0" algn="ctr">
              <a:buNone/>
              <a:defRPr>
                <a:solidFill>
                  <a:schemeClr val="tx1">
                    <a:tint val="75000"/>
                  </a:schemeClr>
                </a:solidFill>
              </a:defRPr>
            </a:lvl8pPr>
            <a:lvl9pPr marL="48749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39031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9884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365" indent="0">
              <a:buNone/>
              <a:defRPr sz="2400">
                <a:solidFill>
                  <a:schemeClr val="tx1">
                    <a:tint val="75000"/>
                  </a:schemeClr>
                </a:solidFill>
              </a:defRPr>
            </a:lvl2pPr>
            <a:lvl3pPr marL="1218732" indent="0">
              <a:buNone/>
              <a:defRPr sz="2133">
                <a:solidFill>
                  <a:schemeClr val="tx1">
                    <a:tint val="75000"/>
                  </a:schemeClr>
                </a:solidFill>
              </a:defRPr>
            </a:lvl3pPr>
            <a:lvl4pPr marL="1828101" indent="0">
              <a:buNone/>
              <a:defRPr sz="1867">
                <a:solidFill>
                  <a:schemeClr val="tx1">
                    <a:tint val="75000"/>
                  </a:schemeClr>
                </a:solidFill>
              </a:defRPr>
            </a:lvl4pPr>
            <a:lvl5pPr marL="2437470" indent="0">
              <a:buNone/>
              <a:defRPr sz="1867">
                <a:solidFill>
                  <a:schemeClr val="tx1">
                    <a:tint val="75000"/>
                  </a:schemeClr>
                </a:solidFill>
              </a:defRPr>
            </a:lvl5pPr>
            <a:lvl6pPr marL="3046838" indent="0">
              <a:buNone/>
              <a:defRPr sz="1867">
                <a:solidFill>
                  <a:schemeClr val="tx1">
                    <a:tint val="75000"/>
                  </a:schemeClr>
                </a:solidFill>
              </a:defRPr>
            </a:lvl6pPr>
            <a:lvl7pPr marL="3656203" indent="0">
              <a:buNone/>
              <a:defRPr sz="1867">
                <a:solidFill>
                  <a:schemeClr val="tx1">
                    <a:tint val="75000"/>
                  </a:schemeClr>
                </a:solidFill>
              </a:defRPr>
            </a:lvl7pPr>
            <a:lvl8pPr marL="4265568" indent="0">
              <a:buNone/>
              <a:defRPr sz="1867">
                <a:solidFill>
                  <a:schemeClr val="tx1">
                    <a:tint val="75000"/>
                  </a:schemeClr>
                </a:solidFill>
              </a:defRPr>
            </a:lvl8pPr>
            <a:lvl9pPr marL="4874933"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8062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1577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4659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365" indent="0">
              <a:buNone/>
              <a:defRPr sz="2667" b="1"/>
            </a:lvl2pPr>
            <a:lvl3pPr marL="1218732" indent="0">
              <a:buNone/>
              <a:defRPr sz="2400" b="1"/>
            </a:lvl3pPr>
            <a:lvl4pPr marL="1828101" indent="0">
              <a:buNone/>
              <a:defRPr sz="2133" b="1"/>
            </a:lvl4pPr>
            <a:lvl5pPr marL="2437470" indent="0">
              <a:buNone/>
              <a:defRPr sz="2133" b="1"/>
            </a:lvl5pPr>
            <a:lvl6pPr marL="3046838" indent="0">
              <a:buNone/>
              <a:defRPr sz="2133" b="1"/>
            </a:lvl6pPr>
            <a:lvl7pPr marL="3656203" indent="0">
              <a:buNone/>
              <a:defRPr sz="2133" b="1"/>
            </a:lvl7pPr>
            <a:lvl8pPr marL="4265568" indent="0">
              <a:buNone/>
              <a:defRPr sz="2133" b="1"/>
            </a:lvl8pPr>
            <a:lvl9pPr marL="4874933"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365" indent="0">
              <a:buNone/>
              <a:defRPr sz="2667" b="1"/>
            </a:lvl2pPr>
            <a:lvl3pPr marL="1218732" indent="0">
              <a:buNone/>
              <a:defRPr sz="2400" b="1"/>
            </a:lvl3pPr>
            <a:lvl4pPr marL="1828101" indent="0">
              <a:buNone/>
              <a:defRPr sz="2133" b="1"/>
            </a:lvl4pPr>
            <a:lvl5pPr marL="2437470" indent="0">
              <a:buNone/>
              <a:defRPr sz="2133" b="1"/>
            </a:lvl5pPr>
            <a:lvl6pPr marL="3046838" indent="0">
              <a:buNone/>
              <a:defRPr sz="2133" b="1"/>
            </a:lvl6pPr>
            <a:lvl7pPr marL="3656203" indent="0">
              <a:buNone/>
              <a:defRPr sz="2133" b="1"/>
            </a:lvl7pPr>
            <a:lvl8pPr marL="4265568" indent="0">
              <a:buNone/>
              <a:defRPr sz="2133" b="1"/>
            </a:lvl8pPr>
            <a:lvl9pPr marL="4874933"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67085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9719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8278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7"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5" y="27306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7" y="1435102"/>
            <a:ext cx="4011084" cy="4691063"/>
          </a:xfrm>
        </p:spPr>
        <p:txBody>
          <a:bodyPr/>
          <a:lstStyle>
            <a:lvl1pPr marL="0" indent="0">
              <a:buNone/>
              <a:defRPr sz="1867"/>
            </a:lvl1pPr>
            <a:lvl2pPr marL="609365" indent="0">
              <a:buNone/>
              <a:defRPr sz="1600"/>
            </a:lvl2pPr>
            <a:lvl3pPr marL="1218732" indent="0">
              <a:buNone/>
              <a:defRPr sz="1333"/>
            </a:lvl3pPr>
            <a:lvl4pPr marL="1828101" indent="0">
              <a:buNone/>
              <a:defRPr sz="1200"/>
            </a:lvl4pPr>
            <a:lvl5pPr marL="2437470" indent="0">
              <a:buNone/>
              <a:defRPr sz="1200"/>
            </a:lvl5pPr>
            <a:lvl6pPr marL="3046838" indent="0">
              <a:buNone/>
              <a:defRPr sz="1200"/>
            </a:lvl6pPr>
            <a:lvl7pPr marL="3656203" indent="0">
              <a:buNone/>
              <a:defRPr sz="1200"/>
            </a:lvl7pPr>
            <a:lvl8pPr marL="4265568" indent="0">
              <a:buNone/>
              <a:defRPr sz="1200"/>
            </a:lvl8pPr>
            <a:lvl9pPr marL="4874933"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1178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365" indent="0">
              <a:buNone/>
              <a:defRPr sz="3733"/>
            </a:lvl2pPr>
            <a:lvl3pPr marL="1218732" indent="0">
              <a:buNone/>
              <a:defRPr sz="3200"/>
            </a:lvl3pPr>
            <a:lvl4pPr marL="1828101" indent="0">
              <a:buNone/>
              <a:defRPr sz="2667"/>
            </a:lvl4pPr>
            <a:lvl5pPr marL="2437470" indent="0">
              <a:buNone/>
              <a:defRPr sz="2667"/>
            </a:lvl5pPr>
            <a:lvl6pPr marL="3046838" indent="0">
              <a:buNone/>
              <a:defRPr sz="2667"/>
            </a:lvl6pPr>
            <a:lvl7pPr marL="3656203" indent="0">
              <a:buNone/>
              <a:defRPr sz="2667"/>
            </a:lvl7pPr>
            <a:lvl8pPr marL="4265568" indent="0">
              <a:buNone/>
              <a:defRPr sz="2667"/>
            </a:lvl8pPr>
            <a:lvl9pPr marL="4874933" indent="0">
              <a:buNone/>
              <a:defRPr sz="2667"/>
            </a:lvl9pPr>
          </a:lstStyle>
          <a:p>
            <a:endParaRPr lang="en-US"/>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867"/>
            </a:lvl1pPr>
            <a:lvl2pPr marL="609365" indent="0">
              <a:buNone/>
              <a:defRPr sz="1600"/>
            </a:lvl2pPr>
            <a:lvl3pPr marL="1218732" indent="0">
              <a:buNone/>
              <a:defRPr sz="1333"/>
            </a:lvl3pPr>
            <a:lvl4pPr marL="1828101" indent="0">
              <a:buNone/>
              <a:defRPr sz="1200"/>
            </a:lvl4pPr>
            <a:lvl5pPr marL="2437470" indent="0">
              <a:buNone/>
              <a:defRPr sz="1200"/>
            </a:lvl5pPr>
            <a:lvl6pPr marL="3046838" indent="0">
              <a:buNone/>
              <a:defRPr sz="1200"/>
            </a:lvl6pPr>
            <a:lvl7pPr marL="3656203" indent="0">
              <a:buNone/>
              <a:defRPr sz="1200"/>
            </a:lvl7pPr>
            <a:lvl8pPr marL="4265568" indent="0">
              <a:buNone/>
              <a:defRPr sz="1200"/>
            </a:lvl8pPr>
            <a:lvl9pPr marL="4874933"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61591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86864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170"/>
            <a:fld id="{54DBF65B-4746-40C1-B906-C5A84C1A5207}"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DB899E5-0EEC-49FE-AB3C-89FE6C3855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9125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353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62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54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02727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17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95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1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622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5300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9515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0524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3579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8287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395918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35512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83869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58822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0705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7654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68569" tIns="68569" rIns="68569" bIns="68569"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defTabSz="1219170"/>
            <a:fld id="{00000000-1234-1234-1234-123412341234}" type="slidenum">
              <a:rPr lang="en-GB" smtClean="0"/>
              <a:pPr defTabSz="1219170"/>
              <a:t>‹#›</a:t>
            </a:fld>
            <a:endParaRPr lang="en-GB"/>
          </a:p>
        </p:txBody>
      </p:sp>
      <p:sp>
        <p:nvSpPr>
          <p:cNvPr id="322" name="Google Shape;322;p13"/>
          <p:cNvSpPr/>
          <p:nvPr/>
        </p:nvSpPr>
        <p:spPr>
          <a:xfrm rot="1318871">
            <a:off x="10474955" y="1110482"/>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3" name="Google Shape;323;p13"/>
          <p:cNvSpPr/>
          <p:nvPr/>
        </p:nvSpPr>
        <p:spPr>
          <a:xfrm>
            <a:off x="10974208"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4" name="Google Shape;324;p13"/>
          <p:cNvSpPr/>
          <p:nvPr/>
        </p:nvSpPr>
        <p:spPr>
          <a:xfrm rot="-548659">
            <a:off x="11500941" y="5384374"/>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5" name="Google Shape;325;p13"/>
          <p:cNvSpPr/>
          <p:nvPr/>
        </p:nvSpPr>
        <p:spPr>
          <a:xfrm rot="-9290062">
            <a:off x="11344257"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7" name="Google Shape;327;p13"/>
          <p:cNvSpPr/>
          <p:nvPr/>
        </p:nvSpPr>
        <p:spPr>
          <a:xfrm>
            <a:off x="10975952"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29" name="Google Shape;329;p13"/>
          <p:cNvSpPr/>
          <p:nvPr/>
        </p:nvSpPr>
        <p:spPr>
          <a:xfrm>
            <a:off x="10178284" y="-87893"/>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330" name="Google Shape;330;p13"/>
          <p:cNvSpPr/>
          <p:nvPr/>
        </p:nvSpPr>
        <p:spPr>
          <a:xfrm rot="8224608">
            <a:off x="11088566"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191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11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852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73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918530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00793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28707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88836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31898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5626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19684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4045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3440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0990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30903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91323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93909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2965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48531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C05F3456-2B02-4FC3-9B3D-9B550E85FD30}"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7FBA2D87-73F4-43AA-8DEB-95B52318C27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0993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6.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609585"/>
            <a:fld id="{C05F3456-2B02-4FC3-9B3D-9B550E85FD30}" type="datetimeFigureOut">
              <a:rPr lang="en-US" smtClean="0">
                <a:solidFill>
                  <a:prstClr val="black">
                    <a:tint val="75000"/>
                  </a:prstClr>
                </a:solidFill>
              </a:rPr>
              <a:pPr defTabSz="609585"/>
              <a:t>26/02/2023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609585"/>
            <a:fld id="{7FBA2D87-73F4-43AA-8DEB-95B52318C272}"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2813285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07" tIns="45705" rIns="91407"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1" y="1600201"/>
            <a:ext cx="10972800" cy="4525963"/>
          </a:xfrm>
          <a:prstGeom prst="rect">
            <a:avLst/>
          </a:prstGeom>
        </p:spPr>
        <p:txBody>
          <a:bodyPr vert="horz" lIns="91407" tIns="45705" rIns="91407"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07" tIns="45705" rIns="91407" bIns="45705" rtlCol="0" anchor="ctr"/>
          <a:lstStyle>
            <a:lvl1pPr algn="l">
              <a:defRPr sz="1600">
                <a:solidFill>
                  <a:schemeClr val="tx1">
                    <a:tint val="75000"/>
                  </a:schemeClr>
                </a:solidFill>
              </a:defRPr>
            </a:lvl1pPr>
          </a:lstStyle>
          <a:p>
            <a:pPr defTabSz="1218732"/>
            <a:fld id="{54DBF65B-4746-40C1-B906-C5A84C1A5207}" type="datetimeFigureOut">
              <a:rPr lang="en-US" smtClean="0">
                <a:solidFill>
                  <a:prstClr val="black">
                    <a:tint val="75000"/>
                  </a:prstClr>
                </a:solidFill>
              </a:rPr>
              <a:pPr defTabSz="1218732"/>
              <a:t>26/02/2023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07" tIns="45705" rIns="91407" bIns="45705" rtlCol="0" anchor="ctr"/>
          <a:lstStyle>
            <a:lvl1pPr algn="ctr">
              <a:defRPr sz="1600">
                <a:solidFill>
                  <a:schemeClr val="tx1">
                    <a:tint val="75000"/>
                  </a:schemeClr>
                </a:solidFill>
              </a:defRPr>
            </a:lvl1pPr>
          </a:lstStyle>
          <a:p>
            <a:pPr defTabSz="1218732"/>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07" tIns="45705" rIns="91407" bIns="45705" rtlCol="0" anchor="ctr"/>
          <a:lstStyle>
            <a:lvl1pPr algn="r">
              <a:defRPr sz="1600">
                <a:solidFill>
                  <a:schemeClr val="tx1">
                    <a:tint val="75000"/>
                  </a:schemeClr>
                </a:solidFill>
              </a:defRPr>
            </a:lvl1pPr>
          </a:lstStyle>
          <a:p>
            <a:pPr defTabSz="1218732"/>
            <a:fld id="{BDB899E5-0EEC-49FE-AB3C-89FE6C3855AC}" type="slidenum">
              <a:rPr lang="en-US" smtClean="0">
                <a:solidFill>
                  <a:prstClr val="black">
                    <a:tint val="75000"/>
                  </a:prstClr>
                </a:solidFill>
              </a:rPr>
              <a:pPr defTabSz="1218732"/>
              <a:t>‹#›</a:t>
            </a:fld>
            <a:endParaRPr lang="en-US">
              <a:solidFill>
                <a:prstClr val="black">
                  <a:tint val="75000"/>
                </a:prstClr>
              </a:solidFill>
            </a:endParaRPr>
          </a:p>
        </p:txBody>
      </p:sp>
    </p:spTree>
    <p:extLst>
      <p:ext uri="{BB962C8B-B14F-4D97-AF65-F5344CB8AC3E}">
        <p14:creationId xmlns:p14="http://schemas.microsoft.com/office/powerpoint/2010/main" val="13311715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1218732" rtl="0" eaLnBrk="1" latinLnBrk="0" hangingPunct="1">
        <a:spcBef>
          <a:spcPct val="0"/>
        </a:spcBef>
        <a:buNone/>
        <a:defRPr sz="5867" kern="1200">
          <a:solidFill>
            <a:schemeClr val="tx1"/>
          </a:solidFill>
          <a:latin typeface="+mj-lt"/>
          <a:ea typeface="+mj-ea"/>
          <a:cs typeface="+mj-cs"/>
        </a:defRPr>
      </a:lvl1pPr>
    </p:titleStyle>
    <p:bodyStyle>
      <a:lvl1pPr marL="457027" indent="-457027" algn="l" defTabSz="121873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223" indent="-380856" algn="l" defTabSz="12187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419" indent="-304686" algn="l" defTabSz="121873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784" indent="-304686" algn="l" defTabSz="121873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149" indent="-304686" algn="l" defTabSz="121873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1516" indent="-304686" algn="l" defTabSz="121873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0884" indent="-304686" algn="l" defTabSz="121873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0258" indent="-304686" algn="l" defTabSz="121873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79620" indent="-304686" algn="l" defTabSz="121873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732" rtl="0" eaLnBrk="1" latinLnBrk="0" hangingPunct="1">
        <a:defRPr sz="2400" kern="1200">
          <a:solidFill>
            <a:schemeClr val="tx1"/>
          </a:solidFill>
          <a:latin typeface="+mn-lt"/>
          <a:ea typeface="+mn-ea"/>
          <a:cs typeface="+mn-cs"/>
        </a:defRPr>
      </a:lvl1pPr>
      <a:lvl2pPr marL="609365" algn="l" defTabSz="1218732" rtl="0" eaLnBrk="1" latinLnBrk="0" hangingPunct="1">
        <a:defRPr sz="2400" kern="1200">
          <a:solidFill>
            <a:schemeClr val="tx1"/>
          </a:solidFill>
          <a:latin typeface="+mn-lt"/>
          <a:ea typeface="+mn-ea"/>
          <a:cs typeface="+mn-cs"/>
        </a:defRPr>
      </a:lvl2pPr>
      <a:lvl3pPr marL="1218732" algn="l" defTabSz="1218732" rtl="0" eaLnBrk="1" latinLnBrk="0" hangingPunct="1">
        <a:defRPr sz="2400" kern="1200">
          <a:solidFill>
            <a:schemeClr val="tx1"/>
          </a:solidFill>
          <a:latin typeface="+mn-lt"/>
          <a:ea typeface="+mn-ea"/>
          <a:cs typeface="+mn-cs"/>
        </a:defRPr>
      </a:lvl3pPr>
      <a:lvl4pPr marL="1828101" algn="l" defTabSz="1218732" rtl="0" eaLnBrk="1" latinLnBrk="0" hangingPunct="1">
        <a:defRPr sz="2400" kern="1200">
          <a:solidFill>
            <a:schemeClr val="tx1"/>
          </a:solidFill>
          <a:latin typeface="+mn-lt"/>
          <a:ea typeface="+mn-ea"/>
          <a:cs typeface="+mn-cs"/>
        </a:defRPr>
      </a:lvl4pPr>
      <a:lvl5pPr marL="2437470" algn="l" defTabSz="1218732" rtl="0" eaLnBrk="1" latinLnBrk="0" hangingPunct="1">
        <a:defRPr sz="2400" kern="1200">
          <a:solidFill>
            <a:schemeClr val="tx1"/>
          </a:solidFill>
          <a:latin typeface="+mn-lt"/>
          <a:ea typeface="+mn-ea"/>
          <a:cs typeface="+mn-cs"/>
        </a:defRPr>
      </a:lvl5pPr>
      <a:lvl6pPr marL="3046838" algn="l" defTabSz="1218732" rtl="0" eaLnBrk="1" latinLnBrk="0" hangingPunct="1">
        <a:defRPr sz="2400" kern="1200">
          <a:solidFill>
            <a:schemeClr val="tx1"/>
          </a:solidFill>
          <a:latin typeface="+mn-lt"/>
          <a:ea typeface="+mn-ea"/>
          <a:cs typeface="+mn-cs"/>
        </a:defRPr>
      </a:lvl6pPr>
      <a:lvl7pPr marL="3656203" algn="l" defTabSz="1218732" rtl="0" eaLnBrk="1" latinLnBrk="0" hangingPunct="1">
        <a:defRPr sz="2400" kern="1200">
          <a:solidFill>
            <a:schemeClr val="tx1"/>
          </a:solidFill>
          <a:latin typeface="+mn-lt"/>
          <a:ea typeface="+mn-ea"/>
          <a:cs typeface="+mn-cs"/>
        </a:defRPr>
      </a:lvl7pPr>
      <a:lvl8pPr marL="4265568" algn="l" defTabSz="1218732" rtl="0" eaLnBrk="1" latinLnBrk="0" hangingPunct="1">
        <a:defRPr sz="2400" kern="1200">
          <a:solidFill>
            <a:schemeClr val="tx1"/>
          </a:solidFill>
          <a:latin typeface="+mn-lt"/>
          <a:ea typeface="+mn-ea"/>
          <a:cs typeface="+mn-cs"/>
        </a:defRPr>
      </a:lvl8pPr>
      <a:lvl9pPr marL="4874933" algn="l" defTabSz="121873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8D97A7-0C24-42A9-9FD3-82425E3FBB2E}"/>
              </a:ext>
            </a:extLst>
          </p:cNvPr>
          <p:cNvSpPr txBox="1"/>
          <p:nvPr userDrawn="1"/>
        </p:nvSpPr>
        <p:spPr>
          <a:xfrm>
            <a:off x="4318000" y="2971801"/>
            <a:ext cx="3556000" cy="236090"/>
          </a:xfrm>
          <a:prstGeom prst="rect">
            <a:avLst/>
          </a:prstGeom>
          <a:noFill/>
        </p:spPr>
        <p:txBody>
          <a:bodyPr wrap="square" lIns="91440" tIns="45720" rIns="91440" bIns="4572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CN" sz="6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1997941788"/>
      </p:ext>
    </p:extLst>
  </p:cSld>
  <p:clrMap bg1="lt1" tx1="dk1" bg2="lt2" tx2="dk2" accent1="accent1" accent2="accent2" accent3="accent3" accent4="accent4" accent5="accent5" accent6="accent6" hlink="hlink" folHlink="folHlink"/>
  <p:sldLayoutIdLst>
    <p:sldLayoutId id="2147483689" r:id="rId1"/>
    <p:sldLayoutId id="2147483690" r:id="rId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8D97A7-0C24-42A9-9FD3-82425E3FBB2E}"/>
              </a:ext>
            </a:extLst>
          </p:cNvPr>
          <p:cNvSpPr txBox="1"/>
          <p:nvPr userDrawn="1"/>
        </p:nvSpPr>
        <p:spPr>
          <a:xfrm>
            <a:off x="4318000" y="2971801"/>
            <a:ext cx="3556000" cy="236090"/>
          </a:xfrm>
          <a:prstGeom prst="rect">
            <a:avLst/>
          </a:prstGeom>
          <a:noFill/>
        </p:spPr>
        <p:txBody>
          <a:bodyPr wrap="square" lIns="91440" tIns="45720" rIns="91440" bIns="4572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CN" sz="6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1783744294"/>
      </p:ext>
    </p:extLst>
  </p:cSld>
  <p:clrMap bg1="lt1" tx1="dk1" bg2="lt2" tx2="dk2" accent1="accent1" accent2="accent2" accent3="accent3" accent4="accent4" accent5="accent5" accent6="accent6" hlink="hlink" folHlink="folHlink"/>
  <p:sldLayoutIdLst>
    <p:sldLayoutId id="2147483692" r:id="rId1"/>
    <p:sldLayoutId id="2147483693" r:id="rId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C8D97A7-0C24-42A9-9FD3-82425E3FBB2E}"/>
              </a:ext>
            </a:extLst>
          </p:cNvPr>
          <p:cNvSpPr txBox="1"/>
          <p:nvPr userDrawn="1"/>
        </p:nvSpPr>
        <p:spPr>
          <a:xfrm>
            <a:off x="4318000" y="2971801"/>
            <a:ext cx="3556000" cy="236090"/>
          </a:xfrm>
          <a:prstGeom prst="rect">
            <a:avLst/>
          </a:prstGeom>
          <a:noFill/>
        </p:spPr>
        <p:txBody>
          <a:bodyPr wrap="square" lIns="91440" tIns="45720" rIns="91440" bIns="4572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2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altLang="zh-CN" sz="667"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4289872650"/>
      </p:ext>
    </p:extLst>
  </p:cSld>
  <p:clrMap bg1="lt1" tx1="dk1" bg2="lt2" tx2="dk2" accent1="accent1" accent2="accent2" accent3="accent3" accent4="accent4" accent5="accent5" accent6="accent6" hlink="hlink" folHlink="folHlink"/>
  <p:sldLayoutIdLst>
    <p:sldLayoutId id="2147483695" r:id="rId1"/>
    <p:sldLayoutId id="2147483696" r:id="rId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609585"/>
            <a:fld id="{C05F3456-2B02-4FC3-9B3D-9B550E85FD30}" type="datetimeFigureOut">
              <a:rPr lang="en-US" smtClean="0">
                <a:solidFill>
                  <a:prstClr val="black">
                    <a:tint val="75000"/>
                  </a:prstClr>
                </a:solidFill>
              </a:rPr>
              <a:pPr defTabSz="609585"/>
              <a:t>26/02/2023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609585"/>
            <a:fld id="{7FBA2D87-73F4-43AA-8DEB-95B52318C272}"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19388837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2DE99525-D38B-4643-B17F-52E1E6D6E4DA}" type="datetimeFigureOut">
              <a:rPr lang="en-US" smtClean="0">
                <a:solidFill>
                  <a:prstClr val="black">
                    <a:tint val="75000"/>
                  </a:prstClr>
                </a:solidFill>
              </a:rPr>
              <a:pPr defTabSz="1219170"/>
              <a:t>26/02/2023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5300C84F-3C92-44E9-A4C6-CC3A9CBFF2A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173273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gif"/><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DA306B28-C18B-42A1-AC2C-81CCF8E62C86}"/>
              </a:ext>
            </a:extLst>
          </p:cNvPr>
          <p:cNvPicPr>
            <a:picLocks noChangeAspect="1"/>
          </p:cNvPicPr>
          <p:nvPr/>
        </p:nvPicPr>
        <p:blipFill rotWithShape="1">
          <a:blip r:embed="rId3">
            <a:extLst>
              <a:ext uri="{28A0092B-C50C-407E-A947-70E740481C1C}">
                <a14:useLocalDpi xmlns:a14="http://schemas.microsoft.com/office/drawing/2010/main" val="0"/>
              </a:ext>
            </a:extLst>
          </a:blip>
          <a:srcRect l="19626"/>
          <a:stretch/>
        </p:blipFill>
        <p:spPr>
          <a:xfrm flipH="1">
            <a:off x="1360968" y="-1275912"/>
            <a:ext cx="10831032" cy="6361263"/>
          </a:xfrm>
          <a:prstGeom prst="rect">
            <a:avLst/>
          </a:prstGeom>
        </p:spPr>
      </p:pic>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 t="58251" r="67666" b="-4196"/>
          <a:stretch/>
        </p:blipFill>
        <p:spPr>
          <a:xfrm rot="179468">
            <a:off x="111123" y="283054"/>
            <a:ext cx="1077123" cy="716337"/>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2868"/>
          <a:stretch/>
        </p:blipFill>
        <p:spPr>
          <a:xfrm>
            <a:off x="9037250" y="4345941"/>
            <a:ext cx="3154751" cy="2623339"/>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6">
            <a:extLst>
              <a:ext uri="{28A0092B-C50C-407E-A947-70E740481C1C}">
                <a14:useLocalDpi xmlns:a14="http://schemas.microsoft.com/office/drawing/2010/main" val="0"/>
              </a:ext>
            </a:extLst>
          </a:blip>
          <a:srcRect l="76733" r="-1636" b="-5726"/>
          <a:stretch/>
        </p:blipFill>
        <p:spPr>
          <a:xfrm>
            <a:off x="9917013" y="231086"/>
            <a:ext cx="2274987" cy="1102415"/>
          </a:xfrm>
          <a:prstGeom prst="rect">
            <a:avLst/>
          </a:prstGeom>
        </p:spPr>
      </p:pic>
      <p:pic>
        <p:nvPicPr>
          <p:cNvPr id="22" name="图片 21">
            <a:extLst>
              <a:ext uri="{FF2B5EF4-FFF2-40B4-BE49-F238E27FC236}">
                <a16:creationId xmlns:a16="http://schemas.microsoft.com/office/drawing/2014/main" id="{16092C24-24FC-40FC-AD59-9A2C6E114F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19" y="1472768"/>
            <a:ext cx="7376936" cy="5163856"/>
          </a:xfrm>
          <a:prstGeom prst="rect">
            <a:avLst/>
          </a:prstGeom>
        </p:spPr>
      </p:pic>
      <p:pic>
        <p:nvPicPr>
          <p:cNvPr id="13" name="图片 12">
            <a:extLst>
              <a:ext uri="{FF2B5EF4-FFF2-40B4-BE49-F238E27FC236}">
                <a16:creationId xmlns:a16="http://schemas.microsoft.com/office/drawing/2014/main" id="{1CACDE57-B3E4-4E0A-9463-4BB2B00A74A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5410200"/>
            <a:ext cx="12192000" cy="1447800"/>
          </a:xfrm>
          <a:prstGeom prst="rect">
            <a:avLst/>
          </a:prstGeom>
        </p:spPr>
      </p:pic>
      <p:sp>
        <p:nvSpPr>
          <p:cNvPr id="14" name="文本框 76"/>
          <p:cNvSpPr txBox="1">
            <a:spLocks noChangeArrowheads="1"/>
          </p:cNvSpPr>
          <p:nvPr/>
        </p:nvSpPr>
        <p:spPr bwMode="auto">
          <a:xfrm>
            <a:off x="982249" y="1178171"/>
            <a:ext cx="10227503" cy="196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9" tIns="60948" rIns="121789" bIns="60948">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defTabSz="1217054" fontAlgn="base">
              <a:spcBef>
                <a:spcPct val="0"/>
              </a:spcBef>
              <a:spcAft>
                <a:spcPct val="0"/>
              </a:spcAft>
              <a:defRPr/>
            </a:pP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Chào</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con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đến</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với</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tiết</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Tiếng</a:t>
            </a:r>
            <a:r>
              <a:rPr lang="en-US" alt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Việt</a:t>
            </a:r>
            <a:endParaRPr lang="zh-CN" altLang="en-US" sz="6000" b="1" dirty="0">
              <a:solidFill>
                <a:srgbClr val="FF0000"/>
              </a:solidFill>
              <a:latin typeface="Tahoma" panose="020B0604030504040204" pitchFamily="34" charset="0"/>
              <a:ea typeface="Arial-Rounded" panose="020B0500000000000000" pitchFamily="34" charset="0"/>
              <a:cs typeface="Tahoma" panose="020B0604030504040204" pitchFamily="34" charset="0"/>
            </a:endParaRPr>
          </a:p>
        </p:txBody>
      </p:sp>
    </p:spTree>
    <p:extLst>
      <p:ext uri="{BB962C8B-B14F-4D97-AF65-F5344CB8AC3E}">
        <p14:creationId xmlns:p14="http://schemas.microsoft.com/office/powerpoint/2010/main" val="226968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2" presetClass="entr" presetSubtype="4" fill="hold" nodeType="withEffect" p14:presetBounceEnd="50000">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14:bounceEnd="50000">
                                          <p:cBhvr additive="base">
                                            <p:cTn id="18" dur="125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9" dur="125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250" autoRev="1" fill="hold">
                                              <p:stCondLst>
                                                <p:cond delay="0"/>
                                              </p:stCondLst>
                                            </p:cTn>
                                            <p:tgtEl>
                                              <p:spTgt spid="14"/>
                                            </p:tgtEl>
                                            <p:attrNameLst>
                                              <p:attrName>ppt_w</p:attrName>
                                            </p:attrNameLst>
                                          </p:cBhvr>
                                        </p:anim>
                                        <p:anim by="(#ppt_w*0.50)" calcmode="lin" valueType="num">
                                          <p:cBhvr>
                                            <p:cTn id="29" dur="250" decel="50000" autoRev="1" fill="hold">
                                              <p:stCondLst>
                                                <p:cond delay="0"/>
                                              </p:stCondLst>
                                            </p:cTn>
                                            <p:tgtEl>
                                              <p:spTgt spid="14"/>
                                            </p:tgtEl>
                                            <p:attrNameLst>
                                              <p:attrName>ppt_x</p:attrName>
                                            </p:attrNameLst>
                                          </p:cBhvr>
                                        </p:anim>
                                        <p:anim from="(-#ppt_h/2)" to="(#ppt_y)" calcmode="lin" valueType="num">
                                          <p:cBhvr>
                                            <p:cTn id="30" dur="500" fill="hold">
                                              <p:stCondLst>
                                                <p:cond delay="0"/>
                                              </p:stCondLst>
                                            </p:cTn>
                                            <p:tgtEl>
                                              <p:spTgt spid="14"/>
                                            </p:tgtEl>
                                            <p:attrNameLst>
                                              <p:attrName>ppt_y</p:attrName>
                                            </p:attrNameLst>
                                          </p:cBhvr>
                                        </p:anim>
                                        <p:animRot by="21600000">
                                          <p:cBhvr>
                                            <p:cTn id="31"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250" fill="hold"/>
                                            <p:tgtEl>
                                              <p:spTgt spid="22"/>
                                            </p:tgtEl>
                                            <p:attrNameLst>
                                              <p:attrName>ppt_x</p:attrName>
                                            </p:attrNameLst>
                                          </p:cBhvr>
                                          <p:tavLst>
                                            <p:tav tm="0">
                                              <p:val>
                                                <p:strVal val="#ppt_x"/>
                                              </p:val>
                                            </p:tav>
                                            <p:tav tm="100000">
                                              <p:val>
                                                <p:strVal val="#ppt_x"/>
                                              </p:val>
                                            </p:tav>
                                          </p:tavLst>
                                        </p:anim>
                                        <p:anim calcmode="lin" valueType="num">
                                          <p:cBhvr additive="base">
                                            <p:cTn id="19" dur="125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by="(-#ppt_w*2)" calcmode="lin" valueType="num">
                                          <p:cBhvr rctx="PPT">
                                            <p:cTn id="28" dur="250" autoRev="1" fill="hold">
                                              <p:stCondLst>
                                                <p:cond delay="0"/>
                                              </p:stCondLst>
                                            </p:cTn>
                                            <p:tgtEl>
                                              <p:spTgt spid="14"/>
                                            </p:tgtEl>
                                            <p:attrNameLst>
                                              <p:attrName>ppt_w</p:attrName>
                                            </p:attrNameLst>
                                          </p:cBhvr>
                                        </p:anim>
                                        <p:anim by="(#ppt_w*0.50)" calcmode="lin" valueType="num">
                                          <p:cBhvr>
                                            <p:cTn id="29" dur="250" decel="50000" autoRev="1" fill="hold">
                                              <p:stCondLst>
                                                <p:cond delay="0"/>
                                              </p:stCondLst>
                                            </p:cTn>
                                            <p:tgtEl>
                                              <p:spTgt spid="14"/>
                                            </p:tgtEl>
                                            <p:attrNameLst>
                                              <p:attrName>ppt_x</p:attrName>
                                            </p:attrNameLst>
                                          </p:cBhvr>
                                        </p:anim>
                                        <p:anim from="(-#ppt_h/2)" to="(#ppt_y)" calcmode="lin" valueType="num">
                                          <p:cBhvr>
                                            <p:cTn id="30" dur="500" fill="hold">
                                              <p:stCondLst>
                                                <p:cond delay="0"/>
                                              </p:stCondLst>
                                            </p:cTn>
                                            <p:tgtEl>
                                              <p:spTgt spid="14"/>
                                            </p:tgtEl>
                                            <p:attrNameLst>
                                              <p:attrName>ppt_y</p:attrName>
                                            </p:attrNameLst>
                                          </p:cBhvr>
                                        </p:anim>
                                        <p:animRot by="21600000">
                                          <p:cBhvr>
                                            <p:cTn id="31"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868"/>
          <a:stretch/>
        </p:blipFill>
        <p:spPr>
          <a:xfrm>
            <a:off x="9037250" y="4345941"/>
            <a:ext cx="3154751" cy="2623339"/>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9917013" y="231086"/>
            <a:ext cx="2274987" cy="1102415"/>
          </a:xfrm>
          <a:prstGeom prst="rect">
            <a:avLst/>
          </a:prstGeom>
        </p:spPr>
      </p:pic>
      <p:pic>
        <p:nvPicPr>
          <p:cNvPr id="18" name="图片 17">
            <a:extLst>
              <a:ext uri="{FF2B5EF4-FFF2-40B4-BE49-F238E27FC236}">
                <a16:creationId xmlns:a16="http://schemas.microsoft.com/office/drawing/2014/main" id="{013CBEC8-6275-4802-864B-E56EE4DBC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03" y="3413808"/>
            <a:ext cx="1873299" cy="3023811"/>
          </a:xfrm>
          <a:prstGeom prst="rect">
            <a:avLst/>
          </a:prstGeom>
        </p:spPr>
      </p:pic>
      <p:pic>
        <p:nvPicPr>
          <p:cNvPr id="15" name="图片 14">
            <a:extLst>
              <a:ext uri="{FF2B5EF4-FFF2-40B4-BE49-F238E27FC236}">
                <a16:creationId xmlns:a16="http://schemas.microsoft.com/office/drawing/2014/main" id="{9CCC8E5F-A647-440C-A7F5-C74E274988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7507" r="1235" b="1"/>
          <a:stretch/>
        </p:blipFill>
        <p:spPr>
          <a:xfrm>
            <a:off x="0" y="5410200"/>
            <a:ext cx="12192000" cy="1447800"/>
          </a:xfrm>
          <a:prstGeom prst="rect">
            <a:avLst/>
          </a:prstGeom>
        </p:spPr>
      </p:pic>
      <p:pic>
        <p:nvPicPr>
          <p:cNvPr id="17" name="图片 8">
            <a:extLst>
              <a:ext uri="{FF2B5EF4-FFF2-40B4-BE49-F238E27FC236}">
                <a16:creationId xmlns:a16="http://schemas.microsoft.com/office/drawing/2014/main" id="{2C17817E-BE01-4C79-9730-9C8F70902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891001">
            <a:off x="10801576" y="252645"/>
            <a:ext cx="1269096" cy="1011232"/>
          </a:xfrm>
          <a:prstGeom prst="rect">
            <a:avLst/>
          </a:prstGeom>
        </p:spPr>
      </p:pic>
      <p:sp>
        <p:nvSpPr>
          <p:cNvPr id="12" name="Rectangle 11"/>
          <p:cNvSpPr/>
          <p:nvPr/>
        </p:nvSpPr>
        <p:spPr>
          <a:xfrm>
            <a:off x="141699" y="84892"/>
            <a:ext cx="2457309" cy="869876"/>
          </a:xfrm>
          <a:prstGeom prst="rect">
            <a:avLst/>
          </a:prstGeom>
        </p:spPr>
        <p:txBody>
          <a:bodyPr wrap="none" lIns="121873" tIns="60939" rIns="121873" bIns="60939">
            <a:spAutoFit/>
          </a:bodyPr>
          <a:lstStyle/>
          <a:p>
            <a:pPr algn="ctr" defTabSz="1624614">
              <a:lnSpc>
                <a:spcPct val="130000"/>
              </a:lnSpc>
              <a:defRPr/>
            </a:pPr>
            <a:r>
              <a:rPr lang="en-US" sz="3733"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733"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733"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a:t>
            </a:r>
            <a:r>
              <a:rPr lang="en-US" sz="3733"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iệt</a:t>
            </a:r>
            <a:endParaRPr lang="en-US" sz="3733"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Rectangle 15">
            <a:extLst/>
          </p:cNvPr>
          <p:cNvSpPr/>
          <p:nvPr/>
        </p:nvSpPr>
        <p:spPr>
          <a:xfrm>
            <a:off x="1185827" y="1495414"/>
            <a:ext cx="9820346" cy="3134368"/>
          </a:xfrm>
          <a:prstGeom prst="rect">
            <a:avLst/>
          </a:prstGeom>
          <a:noFill/>
          <a:ln w="12700" cap="flat" cmpd="sng" algn="ctr">
            <a:noFill/>
            <a:prstDash val="solid"/>
            <a:miter lim="800000"/>
          </a:ln>
          <a:effectLst/>
        </p:spPr>
        <p:txBody>
          <a:bodyPr lIns="121855" tIns="60935" rIns="121855" bIns="60935" anchor="ctr"/>
          <a:lstStyle/>
          <a:p>
            <a:pPr algn="ctr" defTabSz="1218702">
              <a:lnSpc>
                <a:spcPct val="130000"/>
              </a:lnSpc>
              <a:defRPr/>
            </a:pPr>
            <a:r>
              <a:rPr lang="en-US" sz="6400" b="1"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6400" b="1"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6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rộng</a:t>
            </a:r>
            <a:endParaRPr lang="en-US" sz="6400" b="1"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1218702">
              <a:lnSpc>
                <a:spcPct val="130000"/>
              </a:lnSpc>
              <a:defRPr/>
            </a:pP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Tìm</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đọc</a:t>
            </a:r>
            <a:r>
              <a:rPr lang="en-US" sz="6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sách</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báo</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viết</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về</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một</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loài</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vật</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nuôi</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trong</a:t>
            </a:r>
            <a:r>
              <a:rPr lang="en-US" sz="64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6400" b="1" dirty="0" err="1" smtClean="0">
                <a:latin typeface="Times New Roman" panose="02020603050405020304" pitchFamily="18" charset="0"/>
                <a:ea typeface="Arial-Rounded" panose="020B0500000000000000" pitchFamily="34" charset="0"/>
                <a:cs typeface="Times New Roman" panose="02020603050405020304" pitchFamily="18" charset="0"/>
              </a:rPr>
              <a:t>nhà</a:t>
            </a:r>
            <a:endParaRPr lang="en-US" sz="6400" b="1" dirty="0" smtClean="0">
              <a:latin typeface="Times New Roman" panose="02020603050405020304" pitchFamily="18" charset="0"/>
              <a:ea typeface="Arial-Rounded" panose="020B0500000000000000" pitchFamily="34" charset="0"/>
              <a:cs typeface="Times New Roman" panose="02020603050405020304" pitchFamily="18" charset="0"/>
            </a:endParaRPr>
          </a:p>
          <a:p>
            <a:pPr algn="ctr" defTabSz="1218702">
              <a:lnSpc>
                <a:spcPct val="130000"/>
              </a:lnSpc>
              <a:defRPr/>
            </a:pPr>
            <a:endParaRPr lang="en-US" sz="64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71146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868"/>
          <a:stretch/>
        </p:blipFill>
        <p:spPr>
          <a:xfrm>
            <a:off x="9037250" y="4345941"/>
            <a:ext cx="3154751" cy="2623339"/>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4">
            <a:extLst>
              <a:ext uri="{28A0092B-C50C-407E-A947-70E740481C1C}">
                <a14:useLocalDpi xmlns:a14="http://schemas.microsoft.com/office/drawing/2010/main" val="0"/>
              </a:ext>
            </a:extLst>
          </a:blip>
          <a:srcRect l="76733" r="-1636" b="-5726"/>
          <a:stretch/>
        </p:blipFill>
        <p:spPr>
          <a:xfrm>
            <a:off x="9917013" y="231086"/>
            <a:ext cx="2274987" cy="1102415"/>
          </a:xfrm>
          <a:prstGeom prst="rect">
            <a:avLst/>
          </a:prstGeom>
        </p:spPr>
      </p:pic>
      <p:pic>
        <p:nvPicPr>
          <p:cNvPr id="22" name="图片 21">
            <a:extLst>
              <a:ext uri="{FF2B5EF4-FFF2-40B4-BE49-F238E27FC236}">
                <a16:creationId xmlns:a16="http://schemas.microsoft.com/office/drawing/2014/main" id="{B8211685-A5C3-4F03-A622-EBA3AD260E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603" r="748"/>
          <a:stretch/>
        </p:blipFill>
        <p:spPr>
          <a:xfrm>
            <a:off x="46616" y="4642337"/>
            <a:ext cx="2577320" cy="2425272"/>
          </a:xfrm>
          <a:prstGeom prst="rect">
            <a:avLst/>
          </a:prstGeom>
        </p:spPr>
      </p:pic>
      <p:pic>
        <p:nvPicPr>
          <p:cNvPr id="17" name="图片 16">
            <a:extLst>
              <a:ext uri="{FF2B5EF4-FFF2-40B4-BE49-F238E27FC236}">
                <a16:creationId xmlns:a16="http://schemas.microsoft.com/office/drawing/2014/main" id="{C6824EDC-DCD0-44B9-ADDC-A9FF5E0191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7507" r="1235" b="1"/>
          <a:stretch/>
        </p:blipFill>
        <p:spPr>
          <a:xfrm>
            <a:off x="0" y="5410200"/>
            <a:ext cx="12192000" cy="1447800"/>
          </a:xfrm>
          <a:prstGeom prst="rect">
            <a:avLst/>
          </a:prstGeom>
        </p:spPr>
      </p:pic>
      <p:pic>
        <p:nvPicPr>
          <p:cNvPr id="19"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0" t="58251" r="67666" b="-4196"/>
          <a:stretch/>
        </p:blipFill>
        <p:spPr>
          <a:xfrm rot="179468">
            <a:off x="111123" y="283054"/>
            <a:ext cx="1077123" cy="716337"/>
          </a:xfrm>
          <a:prstGeom prst="rect">
            <a:avLst/>
          </a:prstGeom>
        </p:spPr>
      </p:pic>
      <p:sp>
        <p:nvSpPr>
          <p:cNvPr id="21" name="TextBox 20"/>
          <p:cNvSpPr txBox="1">
            <a:spLocks noChangeArrowheads="1"/>
          </p:cNvSpPr>
          <p:nvPr/>
        </p:nvSpPr>
        <p:spPr bwMode="auto">
          <a:xfrm>
            <a:off x="1625600" y="437513"/>
            <a:ext cx="92929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1219170" eaLnBrk="0" fontAlgn="base" hangingPunct="0">
              <a:lnSpc>
                <a:spcPct val="100000"/>
              </a:lnSpc>
              <a:spcBef>
                <a:spcPct val="0"/>
              </a:spcBef>
              <a:spcAft>
                <a:spcPct val="0"/>
              </a:spcAft>
              <a:buNone/>
              <a:defRPr/>
            </a:pPr>
            <a:r>
              <a:rPr lang="en-US" altLang="en-US" sz="6400" b="1" dirty="0">
                <a:solidFill>
                  <a:prstClr val="black"/>
                </a:solidFill>
                <a:latin typeface="Times New Roman" panose="02020603050405020304" pitchFamily="18" charset="0"/>
                <a:cs typeface="Times New Roman" panose="02020603050405020304" pitchFamily="18" charset="0"/>
              </a:rPr>
              <a:t>YÊU CẦU CẦN ĐẠT</a:t>
            </a:r>
            <a:endParaRPr lang="en-US" altLang="en-US" sz="6400"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06203" y="1757516"/>
            <a:ext cx="10419935" cy="2862322"/>
          </a:xfrm>
          <a:prstGeom prst="rect">
            <a:avLst/>
          </a:prstGeom>
        </p:spPr>
        <p:txBody>
          <a:bodyPr wrap="square">
            <a:spAutoFit/>
          </a:bodyPr>
          <a:lstStyle/>
          <a:p>
            <a:r>
              <a:rPr lang="vi-VN" sz="3600" dirty="0">
                <a:latin typeface="+mj-lt"/>
              </a:rPr>
              <a:t>- Biết tìm và đọc </a:t>
            </a:r>
            <a:r>
              <a:rPr lang="en-US" sz="3600" dirty="0" err="1" smtClean="0">
                <a:latin typeface="Times New Roman" panose="02020603050405020304" pitchFamily="18" charset="0"/>
                <a:cs typeface="Times New Roman" panose="02020603050405020304" pitchFamily="18" charset="0"/>
              </a:rPr>
              <a:t>sách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loài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nuôi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a:t>
            </a:r>
            <a:endParaRPr lang="vi-VN" sz="5400" b="0" dirty="0" smtClean="0">
              <a:effectLst/>
              <a:latin typeface="Times New Roman" panose="02020603050405020304" pitchFamily="18" charset="0"/>
              <a:cs typeface="Times New Roman" panose="02020603050405020304" pitchFamily="18" charset="0"/>
            </a:endParaRPr>
          </a:p>
          <a:p>
            <a:r>
              <a:rPr lang="vi-VN" sz="3600" dirty="0">
                <a:latin typeface="+mj-lt"/>
              </a:rPr>
              <a:t>- Chia sẻ cảm xúc về một </a:t>
            </a:r>
            <a:r>
              <a:rPr lang="vi-VN" sz="3600" dirty="0" smtClean="0">
                <a:latin typeface="+mj-lt"/>
              </a:rPr>
              <a:t>bài </a:t>
            </a:r>
            <a:r>
              <a:rPr lang="vi-VN" sz="3600" dirty="0">
                <a:latin typeface="+mj-lt"/>
              </a:rPr>
              <a:t>viết mà em thấy thú vị.</a:t>
            </a:r>
            <a:endParaRPr lang="vi-VN" sz="5400" b="0" dirty="0" smtClean="0">
              <a:effectLst/>
              <a:latin typeface="+mj-lt"/>
            </a:endParaRPr>
          </a:p>
          <a:p>
            <a:r>
              <a:rPr lang="vi-VN" sz="3600" dirty="0">
                <a:latin typeface="+mj-lt"/>
              </a:rPr>
              <a:t>- Biết giới thiệu rõ ràng, tự tin với các bạn về sách báo mình mang tới lớp. </a:t>
            </a:r>
            <a:endParaRPr lang="vi-VN" sz="5400" dirty="0">
              <a:solidFill>
                <a:srgbClr val="000000"/>
              </a:solidFill>
              <a:latin typeface="+mj-lt"/>
            </a:endParaRPr>
          </a:p>
        </p:txBody>
      </p:sp>
    </p:spTree>
    <p:extLst>
      <p:ext uri="{BB962C8B-B14F-4D97-AF65-F5344CB8AC3E}">
        <p14:creationId xmlns:p14="http://schemas.microsoft.com/office/powerpoint/2010/main" val="61414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anim calcmode="lin" valueType="num">
                                          <p:cBhvr>
                                            <p:cTn id="27" dur="750" fill="hold"/>
                                            <p:tgtEl>
                                              <p:spTgt spid="21"/>
                                            </p:tgtEl>
                                            <p:attrNameLst>
                                              <p:attrName>ppt_x</p:attrName>
                                            </p:attrNameLst>
                                          </p:cBhvr>
                                          <p:tavLst>
                                            <p:tav tm="0">
                                              <p:val>
                                                <p:strVal val="#ppt_x"/>
                                              </p:val>
                                            </p:tav>
                                            <p:tav tm="100000">
                                              <p:val>
                                                <p:strVal val="#ppt_x"/>
                                              </p:val>
                                            </p:tav>
                                          </p:tavLst>
                                        </p:anim>
                                        <p:anim calcmode="lin" valueType="num">
                                          <p:cBhvr>
                                            <p:cTn id="2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anim calcmode="lin" valueType="num">
                                          <p:cBhvr>
                                            <p:cTn id="27" dur="750" fill="hold"/>
                                            <p:tgtEl>
                                              <p:spTgt spid="21"/>
                                            </p:tgtEl>
                                            <p:attrNameLst>
                                              <p:attrName>ppt_x</p:attrName>
                                            </p:attrNameLst>
                                          </p:cBhvr>
                                          <p:tavLst>
                                            <p:tav tm="0">
                                              <p:val>
                                                <p:strVal val="#ppt_x"/>
                                              </p:val>
                                            </p:tav>
                                            <p:tav tm="100000">
                                              <p:val>
                                                <p:strVal val="#ppt_x"/>
                                              </p:val>
                                            </p:tav>
                                          </p:tavLst>
                                        </p:anim>
                                        <p:anim calcmode="lin" valueType="num">
                                          <p:cBhvr>
                                            <p:cTn id="2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
            <a:ext cx="11785600" cy="892466"/>
          </a:xfrm>
          <a:prstGeom prst="rect">
            <a:avLst/>
          </a:prstGeom>
          <a:noFill/>
        </p:spPr>
        <p:txBody>
          <a:bodyPr wrap="square" lIns="121896" tIns="60949" rIns="121896" bIns="60949" rtlCol="0">
            <a:spAutoFit/>
          </a:bodyPr>
          <a:lstStyle/>
          <a:p>
            <a:pPr marL="0" lvl="1" defTabSz="1219170">
              <a:lnSpc>
                <a:spcPct val="150000"/>
              </a:lnSpc>
            </a:pPr>
            <a:r>
              <a:rPr lang="en-US" sz="3333"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Mang</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báo</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nuôi</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p:cNvSpPr txBox="1"/>
          <p:nvPr/>
        </p:nvSpPr>
        <p:spPr>
          <a:xfrm>
            <a:off x="203200" y="707670"/>
            <a:ext cx="11988800" cy="800390"/>
          </a:xfrm>
          <a:prstGeom prst="rect">
            <a:avLst/>
          </a:prstGeom>
          <a:noFill/>
        </p:spPr>
        <p:txBody>
          <a:bodyPr wrap="square" lIns="121896" tIns="60949" rIns="121896" bIns="60949" rtlCol="0">
            <a:spAutoFit/>
          </a:bodyPr>
          <a:lstStyle/>
          <a:p>
            <a:pPr marL="0" lvl="1" defTabSz="1219170">
              <a:lnSpc>
                <a:spcPct val="150000"/>
              </a:lnSpc>
            </a:pPr>
            <a:r>
              <a:rPr lang="en-US" sz="3333"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trao</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thông</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33"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333"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Round Diagonal Corner Rectangle 11"/>
          <p:cNvSpPr/>
          <p:nvPr/>
        </p:nvSpPr>
        <p:spPr>
          <a:xfrm>
            <a:off x="812800" y="1905000"/>
            <a:ext cx="4978400" cy="1254152"/>
          </a:xfrm>
          <a:prstGeom prst="round2DiagRect">
            <a:avLst>
              <a:gd name="adj1" fmla="val 50000"/>
              <a:gd name="adj2" fmla="val 0"/>
            </a:avLst>
          </a:prstGeom>
          <a:solidFill>
            <a:srgbClr val="BAE5E4"/>
          </a:solidFill>
          <a:ln w="12700" cap="flat" cmpd="sng" algn="ctr">
            <a:solidFill>
              <a:srgbClr val="BAE5E4">
                <a:lumMod val="50000"/>
              </a:srgbClr>
            </a:solidFill>
            <a:prstDash val="dash"/>
          </a:ln>
          <a:effectLst/>
        </p:spPr>
        <p:txBody>
          <a:bodyPr rtlCol="0" anchor="ctr"/>
          <a:lstStyle/>
          <a:p>
            <a:pPr algn="ctr" defTabSz="1219170">
              <a:buClr>
                <a:srgbClr val="000000"/>
              </a:buClr>
              <a:defRPr/>
            </a:pP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Tên</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loài</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vật</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đó</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gì</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sp>
        <p:nvSpPr>
          <p:cNvPr id="13" name="Round Diagonal Corner Rectangle 12"/>
          <p:cNvSpPr/>
          <p:nvPr/>
        </p:nvSpPr>
        <p:spPr>
          <a:xfrm>
            <a:off x="6096000" y="3159153"/>
            <a:ext cx="5260259" cy="1345273"/>
          </a:xfrm>
          <a:prstGeom prst="round2DiagRect">
            <a:avLst>
              <a:gd name="adj1" fmla="val 50000"/>
              <a:gd name="adj2" fmla="val 0"/>
            </a:avLst>
          </a:prstGeom>
          <a:solidFill>
            <a:srgbClr val="FC7D77">
              <a:lumMod val="20000"/>
              <a:lumOff val="80000"/>
            </a:srgbClr>
          </a:solidFill>
          <a:ln w="12700" cap="flat" cmpd="sng" algn="ctr">
            <a:solidFill>
              <a:srgbClr val="FC7D77"/>
            </a:solidFill>
            <a:prstDash val="dash"/>
          </a:ln>
          <a:effectLst/>
        </p:spPr>
        <p:txBody>
          <a:bodyPr rtlCol="0" anchor="ctr"/>
          <a:lstStyle/>
          <a:p>
            <a:pPr algn="ctr" defTabSz="1219170">
              <a:buClr>
                <a:srgbClr val="000000"/>
              </a:buClr>
              <a:defRPr/>
            </a:pP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Loài</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vật</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đó</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ăn</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gì</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sp>
        <p:nvSpPr>
          <p:cNvPr id="14" name="Round Diagonal Corner Rectangle 13"/>
          <p:cNvSpPr/>
          <p:nvPr/>
        </p:nvSpPr>
        <p:spPr>
          <a:xfrm>
            <a:off x="1117600" y="5054600"/>
            <a:ext cx="5994400" cy="1359891"/>
          </a:xfrm>
          <a:prstGeom prst="round2DiagRect">
            <a:avLst>
              <a:gd name="adj1" fmla="val 50000"/>
              <a:gd name="adj2" fmla="val 0"/>
            </a:avLst>
          </a:prstGeom>
          <a:solidFill>
            <a:srgbClr val="B7D574"/>
          </a:solidFill>
          <a:ln w="12700" cap="flat" cmpd="sng" algn="ctr">
            <a:solidFill>
              <a:srgbClr val="7EA131"/>
            </a:solidFill>
            <a:prstDash val="dash"/>
          </a:ln>
          <a:effectLst/>
        </p:spPr>
        <p:txBody>
          <a:bodyPr rtlCol="0" anchor="ctr"/>
          <a:lstStyle/>
          <a:p>
            <a:pPr algn="ctr" defTabSz="1219170">
              <a:buClr>
                <a:srgbClr val="000000"/>
              </a:buClr>
              <a:defRPr/>
            </a:pP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Đặc</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điểm</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nào</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khiến</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em</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nhớ</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nhất</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về</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loài</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vật</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đó</a:t>
            </a:r>
            <a:r>
              <a:rPr lang="en-US" sz="3733"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Tree>
    <p:extLst>
      <p:ext uri="{BB962C8B-B14F-4D97-AF65-F5344CB8AC3E}">
        <p14:creationId xmlns:p14="http://schemas.microsoft.com/office/powerpoint/2010/main" val="178730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17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17000">
                                          <p:cBhvr additive="base">
                                            <p:cTn id="17" dur="750" fill="hold"/>
                                            <p:tgtEl>
                                              <p:spTgt spid="12"/>
                                            </p:tgtEl>
                                            <p:attrNameLst>
                                              <p:attrName>ppt_x</p:attrName>
                                            </p:attrNameLst>
                                          </p:cBhvr>
                                          <p:tavLst>
                                            <p:tav tm="0">
                                              <p:val>
                                                <p:strVal val="0-#ppt_w/2"/>
                                              </p:val>
                                            </p:tav>
                                            <p:tav tm="100000">
                                              <p:val>
                                                <p:strVal val="#ppt_x"/>
                                              </p:val>
                                            </p:tav>
                                          </p:tavLst>
                                        </p:anim>
                                        <p:anim calcmode="lin" valueType="num" p14:bounceEnd="17000">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17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17000">
                                          <p:cBhvr additive="base">
                                            <p:cTn id="21" dur="750" fill="hold"/>
                                            <p:tgtEl>
                                              <p:spTgt spid="13"/>
                                            </p:tgtEl>
                                            <p:attrNameLst>
                                              <p:attrName>ppt_x</p:attrName>
                                            </p:attrNameLst>
                                          </p:cBhvr>
                                          <p:tavLst>
                                            <p:tav tm="0">
                                              <p:val>
                                                <p:strVal val="1+#ppt_w/2"/>
                                              </p:val>
                                            </p:tav>
                                            <p:tav tm="100000">
                                              <p:val>
                                                <p:strVal val="#ppt_x"/>
                                              </p:val>
                                            </p:tav>
                                          </p:tavLst>
                                        </p:anim>
                                        <p:anim calcmode="lin" valueType="num" p14:bounceEnd="17000">
                                          <p:cBhvr additive="base">
                                            <p:cTn id="22" dur="75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17000">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17000">
                                          <p:cBhvr additive="base">
                                            <p:cTn id="25" dur="750" fill="hold"/>
                                            <p:tgtEl>
                                              <p:spTgt spid="14"/>
                                            </p:tgtEl>
                                            <p:attrNameLst>
                                              <p:attrName>ppt_x</p:attrName>
                                            </p:attrNameLst>
                                          </p:cBhvr>
                                          <p:tavLst>
                                            <p:tav tm="0">
                                              <p:val>
                                                <p:strVal val="0-#ppt_w/2"/>
                                              </p:val>
                                            </p:tav>
                                            <p:tav tm="100000">
                                              <p:val>
                                                <p:strVal val="#ppt_x"/>
                                              </p:val>
                                            </p:tav>
                                          </p:tavLst>
                                        </p:anim>
                                        <p:anim calcmode="lin" valueType="num" p14:bounceEnd="17000">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0-#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1+#ppt_w/2"/>
                                              </p:val>
                                            </p:tav>
                                            <p:tav tm="100000">
                                              <p:val>
                                                <p:strVal val="#ppt_x"/>
                                              </p:val>
                                            </p:tav>
                                          </p:tavLst>
                                        </p:anim>
                                        <p:anim calcmode="lin" valueType="num">
                                          <p:cBhvr additive="base">
                                            <p:cTn id="22" dur="75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0-#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animBg="1"/>
          <p:bldP spid="13" grpId="0" animBg="1"/>
          <p:bldP spid="1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6222">
            <a:off x="8069023" y="321561"/>
            <a:ext cx="4022295" cy="2895168"/>
          </a:xfrm>
          <a:prstGeom prst="rect">
            <a:avLst/>
          </a:prstGeom>
        </p:spPr>
      </p:pic>
      <p:sp>
        <p:nvSpPr>
          <p:cNvPr id="3" name="Rectangle 2"/>
          <p:cNvSpPr/>
          <p:nvPr/>
        </p:nvSpPr>
        <p:spPr>
          <a:xfrm>
            <a:off x="196498" y="1123971"/>
            <a:ext cx="7615646" cy="5262979"/>
          </a:xfrm>
          <a:prstGeom prst="rect">
            <a:avLst/>
          </a:prstGeom>
        </p:spPr>
        <p:txBody>
          <a:bodyPr wrap="square">
            <a:spAutoFit/>
          </a:bodyPr>
          <a:lstStyle/>
          <a:p>
            <a:pPr algn="just"/>
            <a:r>
              <a:rPr lang="vi-VN" sz="2800" dirty="0">
                <a:solidFill>
                  <a:srgbClr val="202122"/>
                </a:solidFill>
                <a:latin typeface="+mj-lt"/>
              </a:rPr>
              <a:t>Gà là loài sinh sống thành đàn khi các thói quen sinh hoạt, ấp trứng và nuôi con mang tính cộng đồng. Lúc gặp nguy hiểm, gà con sẽ núp dưới cánh của gà mẹ.</a:t>
            </a:r>
          </a:p>
          <a:p>
            <a:pPr algn="just"/>
            <a:r>
              <a:rPr lang="vi-VN" sz="2800" dirty="0" smtClean="0">
                <a:solidFill>
                  <a:srgbClr val="202122"/>
                </a:solidFill>
                <a:latin typeface="+mj-lt"/>
              </a:rPr>
              <a:t>Gà </a:t>
            </a:r>
            <a:r>
              <a:rPr lang="vi-VN" sz="2800" dirty="0">
                <a:solidFill>
                  <a:srgbClr val="202122"/>
                </a:solidFill>
                <a:latin typeface="+mj-lt"/>
              </a:rPr>
              <a:t>trống thường gáy to vào buổi sáng. Tiếng gáy của gà trống (thường có âm lượng lớn, thỉnh thoảng gây chói tai) còn là tín hiệu thông báo cho các gà trống khác về lãnh thổ. Tuy nhiên, gà có thể gáy khi bất ngờ bị phá rối. Gà mái cục tác ầm ĩ sau khi đẻ trứng và khi gọi gà con. Gà cũng có "tiếng kêu cảnh báo" âm lượng thấp khi chúng cho rằng có sự xuất hiện của loài ăn thịt.</a:t>
            </a:r>
          </a:p>
        </p:txBody>
      </p:sp>
      <p:pic>
        <p:nvPicPr>
          <p:cNvPr id="1026" name="Picture 2" descr="https://www.yong.vn/Content/images/foods/ga-doi-yen-the-bac-gia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342" y="4049266"/>
            <a:ext cx="4223657" cy="280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1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674" y="156754"/>
            <a:ext cx="6435634" cy="6524863"/>
          </a:xfrm>
          <a:prstGeom prst="rect">
            <a:avLst/>
          </a:prstGeom>
        </p:spPr>
        <p:txBody>
          <a:bodyPr wrap="square">
            <a:spAutoFit/>
          </a:bodyPr>
          <a:lstStyle/>
          <a:p>
            <a:pPr algn="just"/>
            <a:r>
              <a:rPr lang="vi-VN" sz="2200" dirty="0">
                <a:latin typeface="+mj-lt"/>
              </a:rPr>
              <a:t>Mèo (chính xác hơn là loài mèo nhà để phân biệt với các loài trong họ Mèo khác) là động vật có vú, nhỏ nhắn và chuyên ăn thịt, sống chung với loài người, được nuôi để săn vật gây hại hoặc làm thú nuôi cùng với chó nhà. Mèo nhà đã sống gần gũi với loài người ít nhất 9.500 năm</a:t>
            </a:r>
            <a:r>
              <a:rPr lang="vi-VN" sz="2200" dirty="0" smtClean="0">
                <a:latin typeface="+mj-lt"/>
              </a:rPr>
              <a:t>,</a:t>
            </a:r>
            <a:r>
              <a:rPr lang="vi-VN" sz="2200" dirty="0">
                <a:latin typeface="+mj-lt"/>
              </a:rPr>
              <a:t> và hiện nay chúng là con vật cưng phổ biến nhất trên thế giới</a:t>
            </a:r>
            <a:r>
              <a:rPr lang="vi-VN" sz="2200" dirty="0" smtClean="0">
                <a:latin typeface="+mj-lt"/>
              </a:rPr>
              <a:t>.</a:t>
            </a:r>
            <a:endParaRPr lang="vi-VN" sz="2200" dirty="0">
              <a:latin typeface="+mj-lt"/>
            </a:endParaRPr>
          </a:p>
          <a:p>
            <a:pPr algn="just"/>
            <a:r>
              <a:rPr lang="vi-VN" sz="2200" dirty="0">
                <a:latin typeface="+mj-lt"/>
              </a:rPr>
              <a:t>Có rất nhiều các giống mèo khác nhau, một số không có lông hoặc không có đuôi, và chúng có nhiều màu lông khác nhau. Mèo là những con vật có kỹ năng của thú </a:t>
            </a:r>
            <a:r>
              <a:rPr lang="vi-VN" sz="2200" dirty="0" smtClean="0">
                <a:latin typeface="+mj-lt"/>
              </a:rPr>
              <a:t>s</a:t>
            </a:r>
            <a:r>
              <a:rPr lang="en-US" sz="2200" dirty="0" err="1" smtClean="0">
                <a:latin typeface="+mj-lt"/>
              </a:rPr>
              <a:t>ăn</a:t>
            </a:r>
            <a:r>
              <a:rPr lang="vi-VN" sz="2200" dirty="0" smtClean="0">
                <a:latin typeface="+mj-lt"/>
              </a:rPr>
              <a:t> </a:t>
            </a:r>
            <a:r>
              <a:rPr lang="vi-VN" sz="2200" dirty="0">
                <a:latin typeface="+mj-lt"/>
              </a:rPr>
              <a:t>mồi và được biết đến với khả năng săn bắt hàng nghìn loại sinh vật để làm thức ăn, ví dụ như chuột. Chúng đồng thời là những sinh vật thông minh, và có thể được dạy hay tự học cách sử dụng các công cụ đơn giản như mở tay nắm cửa hay giật nước trong nhà vệ sinh.</a:t>
            </a:r>
          </a:p>
          <a:p>
            <a:pPr algn="just"/>
            <a:r>
              <a:rPr lang="vi-VN" sz="2200" dirty="0">
                <a:latin typeface="+mj-lt"/>
              </a:rPr>
              <a:t>Mèo giao tiếp bằng cách kêu meo meo, gừ-gừ, rít, gầm gừ và ngôn ngữ cơ thể. Mèo trong các bầy đàn sử dụng cả âm thanh lẫn ngôn ngữ cơ thể để giao tiếp với nhau.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6222">
            <a:off x="7903442" y="164808"/>
            <a:ext cx="4022295" cy="2895168"/>
          </a:xfrm>
          <a:prstGeom prst="rect">
            <a:avLst/>
          </a:prstGeom>
        </p:spPr>
      </p:pic>
      <p:pic>
        <p:nvPicPr>
          <p:cNvPr id="2050" name="Picture 2" descr="http://i0.wp.com/taplamvan.edu.vn/wp-content/uploads/2014/09/ta-con-vat-nuoi-trong-nha-con-meo-t432.jpg?fit=500%2C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566" y="3331029"/>
            <a:ext cx="5002291" cy="335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293B2D8-EC69-4EF3-ACD2-781E37A3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0" t="58251" r="67666" b="-4196"/>
          <a:stretch/>
        </p:blipFill>
        <p:spPr>
          <a:xfrm rot="179468">
            <a:off x="111123" y="283054"/>
            <a:ext cx="1077123" cy="716337"/>
          </a:xfrm>
          <a:prstGeom prst="rect">
            <a:avLst/>
          </a:prstGeom>
        </p:spPr>
      </p:pic>
      <p:pic>
        <p:nvPicPr>
          <p:cNvPr id="5" name="图片 4">
            <a:extLst>
              <a:ext uri="{FF2B5EF4-FFF2-40B4-BE49-F238E27FC236}">
                <a16:creationId xmlns:a16="http://schemas.microsoft.com/office/drawing/2014/main" id="{1DB12A90-D744-4E7A-B346-68EDC7C357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2868"/>
          <a:stretch/>
        </p:blipFill>
        <p:spPr>
          <a:xfrm>
            <a:off x="9037250" y="4345941"/>
            <a:ext cx="3154751" cy="2623339"/>
          </a:xfrm>
          <a:prstGeom prst="rect">
            <a:avLst/>
          </a:prstGeom>
        </p:spPr>
      </p:pic>
      <p:pic>
        <p:nvPicPr>
          <p:cNvPr id="7" name="图片 6">
            <a:extLst>
              <a:ext uri="{FF2B5EF4-FFF2-40B4-BE49-F238E27FC236}">
                <a16:creationId xmlns:a16="http://schemas.microsoft.com/office/drawing/2014/main" id="{DFE12480-D08B-41C4-AF5B-FD3EA3D8654F}"/>
              </a:ext>
            </a:extLst>
          </p:cNvPr>
          <p:cNvPicPr>
            <a:picLocks noChangeAspect="1"/>
          </p:cNvPicPr>
          <p:nvPr/>
        </p:nvPicPr>
        <p:blipFill rotWithShape="1">
          <a:blip r:embed="rId5">
            <a:extLst>
              <a:ext uri="{28A0092B-C50C-407E-A947-70E740481C1C}">
                <a14:useLocalDpi xmlns:a14="http://schemas.microsoft.com/office/drawing/2010/main" val="0"/>
              </a:ext>
            </a:extLst>
          </a:blip>
          <a:srcRect l="76733" r="-1636" b="-5726"/>
          <a:stretch/>
        </p:blipFill>
        <p:spPr>
          <a:xfrm>
            <a:off x="9917013" y="231086"/>
            <a:ext cx="2274987" cy="1102415"/>
          </a:xfrm>
          <a:prstGeom prst="rect">
            <a:avLst/>
          </a:prstGeom>
        </p:spPr>
      </p:pic>
      <p:pic>
        <p:nvPicPr>
          <p:cNvPr id="18" name="图片 17">
            <a:extLst>
              <a:ext uri="{FF2B5EF4-FFF2-40B4-BE49-F238E27FC236}">
                <a16:creationId xmlns:a16="http://schemas.microsoft.com/office/drawing/2014/main" id="{6CDF5D5E-F1E0-42B6-8451-2D38374551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90" t="10613" r="6721" b="12526"/>
          <a:stretch/>
        </p:blipFill>
        <p:spPr>
          <a:xfrm>
            <a:off x="9037250" y="255437"/>
            <a:ext cx="2899445" cy="2529872"/>
          </a:xfrm>
          <a:prstGeom prst="rect">
            <a:avLst/>
          </a:prstGeom>
        </p:spPr>
      </p:pic>
      <p:pic>
        <p:nvPicPr>
          <p:cNvPr id="20" name="图片 19">
            <a:extLst>
              <a:ext uri="{FF2B5EF4-FFF2-40B4-BE49-F238E27FC236}">
                <a16:creationId xmlns:a16="http://schemas.microsoft.com/office/drawing/2014/main" id="{7E8ACDA9-7BB0-4101-98BA-4F8811AEAB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040" y="782293"/>
            <a:ext cx="9427147" cy="5917729"/>
          </a:xfrm>
          <a:prstGeom prst="rect">
            <a:avLst/>
          </a:prstGeom>
        </p:spPr>
      </p:pic>
      <p:pic>
        <p:nvPicPr>
          <p:cNvPr id="13" name="图片 12">
            <a:extLst>
              <a:ext uri="{FF2B5EF4-FFF2-40B4-BE49-F238E27FC236}">
                <a16:creationId xmlns:a16="http://schemas.microsoft.com/office/drawing/2014/main" id="{7379CD2A-467E-4425-9997-36C7FAC4594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7507" r="1235" b="1"/>
          <a:stretch/>
        </p:blipFill>
        <p:spPr>
          <a:xfrm>
            <a:off x="0" y="5410200"/>
            <a:ext cx="12192000" cy="1447800"/>
          </a:xfrm>
          <a:prstGeom prst="rect">
            <a:avLst/>
          </a:prstGeom>
        </p:spPr>
      </p:pic>
      <p:sp>
        <p:nvSpPr>
          <p:cNvPr id="14" name="矩形 15"/>
          <p:cNvSpPr>
            <a:spLocks noChangeArrowheads="1"/>
          </p:cNvSpPr>
          <p:nvPr/>
        </p:nvSpPr>
        <p:spPr bwMode="auto">
          <a:xfrm>
            <a:off x="1085350" y="1515424"/>
            <a:ext cx="8554837" cy="517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47688">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685800" indent="-228600" defTabSz="547688">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defTabSz="547688">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defTabSz="547688">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defTabSz="547688"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730232" fontAlgn="base">
              <a:lnSpc>
                <a:spcPct val="150000"/>
              </a:lnSpc>
              <a:spcBef>
                <a:spcPct val="0"/>
              </a:spcBef>
              <a:spcAft>
                <a:spcPct val="0"/>
              </a:spcAft>
              <a:buNone/>
              <a:defRPr/>
            </a:pPr>
            <a:r>
              <a:rPr lang="en-US" altLang="zh-CN" sz="7333" dirty="0" err="1">
                <a:solidFill>
                  <a:srgbClr val="00B0F0"/>
                </a:solidFill>
                <a:latin typeface="Arial-Rounded" pitchFamily="34" charset="0"/>
                <a:ea typeface="SimSun" pitchFamily="2" charset="-122"/>
              </a:rPr>
              <a:t>Củng</a:t>
            </a:r>
            <a:r>
              <a:rPr lang="en-US" altLang="zh-CN" sz="7333" dirty="0">
                <a:solidFill>
                  <a:srgbClr val="00B0F0"/>
                </a:solidFill>
                <a:latin typeface="Arial-Rounded" pitchFamily="34" charset="0"/>
                <a:ea typeface="SimSun" pitchFamily="2" charset="-122"/>
              </a:rPr>
              <a:t> </a:t>
            </a:r>
            <a:r>
              <a:rPr lang="en-US" altLang="zh-CN" sz="7333" dirty="0" err="1">
                <a:solidFill>
                  <a:srgbClr val="00B0F0"/>
                </a:solidFill>
                <a:latin typeface="Arial-Rounded" pitchFamily="34" charset="0"/>
                <a:ea typeface="SimSun" pitchFamily="2" charset="-122"/>
              </a:rPr>
              <a:t>cố</a:t>
            </a:r>
            <a:r>
              <a:rPr lang="en-US" altLang="zh-CN" sz="7333" dirty="0">
                <a:solidFill>
                  <a:srgbClr val="00B0F0"/>
                </a:solidFill>
                <a:latin typeface="Arial-Rounded" pitchFamily="34" charset="0"/>
                <a:ea typeface="SimSun" pitchFamily="2" charset="-122"/>
              </a:rPr>
              <a:t> </a:t>
            </a:r>
            <a:r>
              <a:rPr lang="en-US" altLang="zh-CN" sz="7333" dirty="0" err="1">
                <a:solidFill>
                  <a:srgbClr val="00B0F0"/>
                </a:solidFill>
                <a:latin typeface="Arial-Rounded" pitchFamily="34" charset="0"/>
                <a:ea typeface="SimSun" pitchFamily="2" charset="-122"/>
              </a:rPr>
              <a:t>và</a:t>
            </a:r>
            <a:endParaRPr lang="en-US" altLang="zh-CN" sz="7333" dirty="0">
              <a:solidFill>
                <a:srgbClr val="00B0F0"/>
              </a:solidFill>
              <a:latin typeface="Arial-Rounded" pitchFamily="34" charset="0"/>
              <a:ea typeface="SimSun" pitchFamily="2" charset="-122"/>
            </a:endParaRPr>
          </a:p>
          <a:p>
            <a:pPr algn="ctr" defTabSz="730232" fontAlgn="base">
              <a:lnSpc>
                <a:spcPct val="150000"/>
              </a:lnSpc>
              <a:spcBef>
                <a:spcPct val="0"/>
              </a:spcBef>
              <a:spcAft>
                <a:spcPct val="0"/>
              </a:spcAft>
              <a:buNone/>
              <a:defRPr/>
            </a:pPr>
            <a:r>
              <a:rPr lang="en-US" altLang="zh-CN" sz="7333" dirty="0">
                <a:solidFill>
                  <a:srgbClr val="00B0F0"/>
                </a:solidFill>
                <a:latin typeface="Arial-Rounded" pitchFamily="34" charset="0"/>
                <a:ea typeface="SimSun" pitchFamily="2" charset="-122"/>
              </a:rPr>
              <a:t> </a:t>
            </a:r>
            <a:r>
              <a:rPr lang="en-US" altLang="zh-CN" sz="7333" dirty="0" err="1">
                <a:solidFill>
                  <a:srgbClr val="00B0F0"/>
                </a:solidFill>
                <a:latin typeface="Arial-Rounded" pitchFamily="34" charset="0"/>
                <a:ea typeface="SimSun" pitchFamily="2" charset="-122"/>
              </a:rPr>
              <a:t>dặn</a:t>
            </a:r>
            <a:r>
              <a:rPr lang="en-US" altLang="zh-CN" sz="7333" dirty="0">
                <a:solidFill>
                  <a:srgbClr val="00B0F0"/>
                </a:solidFill>
                <a:latin typeface="Arial-Rounded" pitchFamily="34" charset="0"/>
                <a:ea typeface="SimSun" pitchFamily="2" charset="-122"/>
              </a:rPr>
              <a:t> </a:t>
            </a:r>
            <a:r>
              <a:rPr lang="en-US" altLang="zh-CN" sz="7333" dirty="0" err="1">
                <a:solidFill>
                  <a:srgbClr val="00B0F0"/>
                </a:solidFill>
                <a:latin typeface="Arial-Rounded" pitchFamily="34" charset="0"/>
                <a:ea typeface="SimSun" pitchFamily="2" charset="-122"/>
              </a:rPr>
              <a:t>dò</a:t>
            </a:r>
            <a:endParaRPr lang="zh-CN" altLang="en-US" sz="7333" dirty="0">
              <a:solidFill>
                <a:srgbClr val="00B0F0"/>
              </a:solidFill>
              <a:latin typeface="Arial-Rounded" pitchFamily="34" charset="0"/>
              <a:ea typeface="SimSun" pitchFamily="2" charset="-122"/>
            </a:endParaRPr>
          </a:p>
          <a:p>
            <a:pPr algn="ctr" defTabSz="730232" fontAlgn="base">
              <a:lnSpc>
                <a:spcPct val="150000"/>
              </a:lnSpc>
              <a:spcBef>
                <a:spcPct val="0"/>
              </a:spcBef>
              <a:spcAft>
                <a:spcPct val="0"/>
              </a:spcAft>
              <a:buNone/>
              <a:defRPr/>
            </a:pPr>
            <a:endParaRPr lang="zh-CN" altLang="en-US" sz="7333" dirty="0">
              <a:solidFill>
                <a:srgbClr val="00B0F0"/>
              </a:solidFill>
              <a:latin typeface="Arial-Rounded" pitchFamily="34" charset="0"/>
              <a:ea typeface="SimSun" pitchFamily="2" charset="-122"/>
            </a:endParaRPr>
          </a:p>
        </p:txBody>
      </p:sp>
    </p:spTree>
    <p:extLst>
      <p:ext uri="{BB962C8B-B14F-4D97-AF65-F5344CB8AC3E}">
        <p14:creationId xmlns:p14="http://schemas.microsoft.com/office/powerpoint/2010/main" val="62752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3"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750"/>
                                </p:stCondLst>
                                <p:childTnLst>
                                  <p:par>
                                    <p:cTn id="17" presetID="2" presetClass="entr" presetSubtype="3"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87697a194e617abbd7417f220b04c9ba"/>
          <p:cNvPicPr>
            <a:picLocks noChangeAspect="1"/>
          </p:cNvPicPr>
          <p:nvPr/>
        </p:nvPicPr>
        <p:blipFill>
          <a:blip r:embed="rId3" cstate="print"/>
          <a:stretch>
            <a:fillRect/>
          </a:stretch>
        </p:blipFill>
        <p:spPr>
          <a:xfrm>
            <a:off x="2090415" y="2006600"/>
            <a:ext cx="8102011" cy="4855211"/>
          </a:xfrm>
          <a:prstGeom prst="rect">
            <a:avLst/>
          </a:prstGeom>
        </p:spPr>
      </p:pic>
      <p:sp>
        <p:nvSpPr>
          <p:cNvPr id="4" name="文本框 34"/>
          <p:cNvSpPr txBox="1">
            <a:spLocks noChangeArrowheads="1"/>
          </p:cNvSpPr>
          <p:nvPr/>
        </p:nvSpPr>
        <p:spPr bwMode="auto">
          <a:xfrm>
            <a:off x="2254102" y="177800"/>
            <a:ext cx="76837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字魂59号-创粗黑"/>
                <a:ea typeface="字魂59号-创粗黑"/>
                <a:cs typeface="字魂59号-创粗黑"/>
              </a:defRPr>
            </a:lvl1pPr>
            <a:lvl2pPr marL="742950" indent="-285750">
              <a:lnSpc>
                <a:spcPct val="90000"/>
              </a:lnSpc>
              <a:spcBef>
                <a:spcPts val="500"/>
              </a:spcBef>
              <a:buFont typeface="Arial" pitchFamily="34" charset="0"/>
              <a:buChar char="•"/>
              <a:defRPr sz="2400">
                <a:solidFill>
                  <a:schemeClr val="tx1"/>
                </a:solidFill>
                <a:latin typeface="字魂59号-创粗黑"/>
                <a:ea typeface="字魂59号-创粗黑"/>
                <a:cs typeface="字魂59号-创粗黑"/>
              </a:defRPr>
            </a:lvl2pPr>
            <a:lvl3pPr marL="1143000" indent="-228600">
              <a:lnSpc>
                <a:spcPct val="90000"/>
              </a:lnSpc>
              <a:spcBef>
                <a:spcPts val="500"/>
              </a:spcBef>
              <a:buFont typeface="Arial" pitchFamily="34" charset="0"/>
              <a:buChar char="•"/>
              <a:defRPr sz="2000">
                <a:solidFill>
                  <a:schemeClr val="tx1"/>
                </a:solidFill>
                <a:latin typeface="字魂59号-创粗黑"/>
                <a:ea typeface="字魂59号-创粗黑"/>
                <a:cs typeface="字魂59号-创粗黑"/>
              </a:defRPr>
            </a:lvl3pPr>
            <a:lvl4pPr marL="16002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4pPr>
            <a:lvl5pPr marL="2057400" indent="-228600">
              <a:lnSpc>
                <a:spcPct val="90000"/>
              </a:lnSpc>
              <a:spcBef>
                <a:spcPts val="500"/>
              </a:spcBef>
              <a:buFont typeface="Arial" pitchFamily="34" charset="0"/>
              <a:buChar char="•"/>
              <a:defRPr>
                <a:solidFill>
                  <a:schemeClr val="tx1"/>
                </a:solidFill>
                <a:latin typeface="字魂59号-创粗黑"/>
                <a:ea typeface="字魂59号-创粗黑"/>
                <a:cs typeface="字魂59号-创粗黑"/>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字魂59号-创粗黑"/>
                <a:ea typeface="字魂59号-创粗黑"/>
                <a:cs typeface="字魂59号-创粗黑"/>
              </a:defRPr>
            </a:lvl9pPr>
          </a:lstStyle>
          <a:p>
            <a:pPr algn="ctr" defTabSz="1219170" eaLnBrk="0" fontAlgn="base" hangingPunct="0">
              <a:lnSpc>
                <a:spcPct val="100000"/>
              </a:lnSpc>
              <a:spcBef>
                <a:spcPct val="0"/>
              </a:spcBef>
              <a:spcAft>
                <a:spcPct val="0"/>
              </a:spcAft>
              <a:buNone/>
              <a:defRPr/>
            </a:pP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Tạm</a:t>
            </a:r>
            <a:r>
              <a:rPr lang="en-US" altLang="zh-CN"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biệt</a:t>
            </a:r>
            <a:r>
              <a:rPr lang="en-US" altLang="zh-CN"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và</a:t>
            </a:r>
            <a:r>
              <a:rPr lang="en-US" altLang="zh-CN"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hẹn</a:t>
            </a:r>
            <a:r>
              <a:rPr lang="en-US" altLang="zh-CN"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gặp</a:t>
            </a:r>
            <a:r>
              <a:rPr lang="en-US" altLang="zh-CN"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lại</a:t>
            </a:r>
            <a:r>
              <a:rPr lang="en-US" altLang="zh-CN"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các</a:t>
            </a:r>
            <a:r>
              <a:rPr lang="en-US" altLang="zh-CN"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 </a:t>
            </a:r>
            <a:r>
              <a:rPr lang="en-US" altLang="zh-CN" sz="6000" b="1" dirty="0" err="1">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rPr>
              <a:t>em</a:t>
            </a:r>
            <a:endParaRPr lang="zh-CN" altLang="en-US" sz="6000" b="1" dirty="0">
              <a:solidFill>
                <a:prstClr val="black"/>
              </a:solidFill>
              <a:latin typeface="Times New Roman" panose="02020603050405020304" pitchFamily="18" charset="0"/>
              <a:ea typeface="SimSun" pitchFamily="2" charset="-122"/>
              <a:cs typeface="Times New Roman" panose="02020603050405020304" pitchFamily="18" charset="0"/>
              <a:sym typeface="Century Gothic" pitchFamily="34" charset="0"/>
            </a:endParaRPr>
          </a:p>
        </p:txBody>
      </p:sp>
    </p:spTree>
    <p:extLst>
      <p:ext uri="{BB962C8B-B14F-4D97-AF65-F5344CB8AC3E}">
        <p14:creationId xmlns:p14="http://schemas.microsoft.com/office/powerpoint/2010/main" val="3519787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up)">
                                      <p:cBhvr>
                                        <p:cTn id="8" dur="2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涂豆思">
  <a:themeElements>
    <a:clrScheme name="自定义 2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0070C0"/>
      </a:hlink>
      <a:folHlink>
        <a:srgbClr val="0070C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涂豆思">
  <a:themeElements>
    <a:clrScheme name="自定义 2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0070C0"/>
      </a:hlink>
      <a:folHlink>
        <a:srgbClr val="0070C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涂豆思">
  <a:themeElements>
    <a:clrScheme name="自定义 22">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0070C0"/>
      </a:hlink>
      <a:folHlink>
        <a:srgbClr val="0070C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335</Words>
  <Application>Microsoft Office PowerPoint</Application>
  <PresentationFormat>Widescreen</PresentationFormat>
  <Paragraphs>35</Paragraphs>
  <Slides>8</Slides>
  <Notes>7</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8</vt:i4>
      </vt:variant>
    </vt:vector>
  </HeadingPairs>
  <TitlesOfParts>
    <vt:vector size="28" baseType="lpstr">
      <vt:lpstr>微软雅黑</vt:lpstr>
      <vt:lpstr>SimSun</vt:lpstr>
      <vt:lpstr>SimSun</vt:lpstr>
      <vt:lpstr>Arial</vt:lpstr>
      <vt:lpstr>Arial-Rounded</vt:lpstr>
      <vt:lpstr>Calibri</vt:lpstr>
      <vt:lpstr>Calibri Light</vt:lpstr>
      <vt:lpstr>Century Gothic</vt:lpstr>
      <vt:lpstr>等线</vt:lpstr>
      <vt:lpstr>HP001 4 hàng</vt:lpstr>
      <vt:lpstr>Tahoma</vt:lpstr>
      <vt:lpstr>Times New Roman</vt:lpstr>
      <vt:lpstr>字魂59号-创粗黑</vt:lpstr>
      <vt:lpstr>1_Office Theme</vt:lpstr>
      <vt:lpstr>5_Office Theme</vt:lpstr>
      <vt:lpstr>2_涂豆思</vt:lpstr>
      <vt:lpstr>3_涂豆思</vt:lpstr>
      <vt:lpstr>4_涂豆思</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2023-02-26T09:56:36Z</dcterms:created>
  <dcterms:modified xsi:type="dcterms:W3CDTF">2023-02-26T10:04:09Z</dcterms:modified>
</cp:coreProperties>
</file>