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80" r:id="rId4"/>
    <p:sldMasterId id="2147483691" r:id="rId5"/>
    <p:sldMasterId id="2147483703" r:id="rId6"/>
  </p:sldMasterIdLst>
  <p:notesMasterIdLst>
    <p:notesMasterId r:id="rId20"/>
  </p:notesMasterIdLst>
  <p:sldIdLst>
    <p:sldId id="257" r:id="rId7"/>
    <p:sldId id="258" r:id="rId8"/>
    <p:sldId id="260" r:id="rId9"/>
    <p:sldId id="256" r:id="rId10"/>
    <p:sldId id="265" r:id="rId11"/>
    <p:sldId id="267" r:id="rId12"/>
    <p:sldId id="268" r:id="rId13"/>
    <p:sldId id="269" r:id="rId14"/>
    <p:sldId id="271" r:id="rId15"/>
    <p:sldId id="270" r:id="rId16"/>
    <p:sldId id="261" r:id="rId17"/>
    <p:sldId id="272" r:id="rId18"/>
    <p:sldId id="26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99FF"/>
    <a:srgbClr val="00589A"/>
    <a:srgbClr val="FF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EEF7B-EE97-4873-9B33-450B19B5B75E}" type="datetimeFigureOut">
              <a:rPr lang="en-US" smtClean="0"/>
              <a:t>26/02/2023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4D217-6D4A-4B2C-83A7-F7EAF1B4366E}" type="slidenum">
              <a:rPr lang="en-US" smtClean="0"/>
              <a:t>‹#›</a:t>
            </a:fld>
            <a:endParaRPr lang="en-US"/>
          </a:p>
        </p:txBody>
      </p:sp>
    </p:spTree>
    <p:extLst>
      <p:ext uri="{BB962C8B-B14F-4D97-AF65-F5344CB8AC3E}">
        <p14:creationId xmlns:p14="http://schemas.microsoft.com/office/powerpoint/2010/main" val="5448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1</a:t>
            </a:fld>
            <a:endParaRPr lang="zh-CN" altLang="en-US">
              <a:solidFill>
                <a:prstClr val="black"/>
              </a:solidFill>
            </a:endParaRPr>
          </a:p>
        </p:txBody>
      </p:sp>
    </p:spTree>
    <p:extLst>
      <p:ext uri="{BB962C8B-B14F-4D97-AF65-F5344CB8AC3E}">
        <p14:creationId xmlns:p14="http://schemas.microsoft.com/office/powerpoint/2010/main" val="1020792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11</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AE32527-600D-44ED-962A-0D156B34505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382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Tree>
    <p:extLst>
      <p:ext uri="{BB962C8B-B14F-4D97-AF65-F5344CB8AC3E}">
        <p14:creationId xmlns:p14="http://schemas.microsoft.com/office/powerpoint/2010/main" val="298701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2</a:t>
            </a:fld>
            <a:endParaRPr lang="zh-CN" altLang="en-US">
              <a:solidFill>
                <a:prstClr val="black"/>
              </a:solidFill>
            </a:endParaRPr>
          </a:p>
        </p:txBody>
      </p:sp>
    </p:spTree>
    <p:extLst>
      <p:ext uri="{BB962C8B-B14F-4D97-AF65-F5344CB8AC3E}">
        <p14:creationId xmlns:p14="http://schemas.microsoft.com/office/powerpoint/2010/main" val="3651862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3</a:t>
            </a:fld>
            <a:endParaRPr lang="zh-CN" altLang="en-US">
              <a:solidFill>
                <a:prstClr val="black"/>
              </a:solidFill>
            </a:endParaRPr>
          </a:p>
        </p:txBody>
      </p:sp>
    </p:spTree>
    <p:extLst>
      <p:ext uri="{BB962C8B-B14F-4D97-AF65-F5344CB8AC3E}">
        <p14:creationId xmlns:p14="http://schemas.microsoft.com/office/powerpoint/2010/main" val="410425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Slide Number Placeholder 3"/>
          <p:cNvSpPr>
            <a:spLocks noGrp="1"/>
          </p:cNvSpPr>
          <p:nvPr>
            <p:ph type="sldNum" sz="quarter" idx="10"/>
          </p:nvPr>
        </p:nvSpPr>
        <p:spPr/>
        <p:txBody>
          <a:bodyPr/>
          <a:lstStyle/>
          <a:p>
            <a:fld id="{4F04D217-6D4A-4B2C-83A7-F7EAF1B4366E}" type="slidenum">
              <a:rPr lang="en-US" smtClean="0"/>
              <a:t>4</a:t>
            </a:fld>
            <a:endParaRPr lang="en-US"/>
          </a:p>
        </p:txBody>
      </p:sp>
    </p:spTree>
    <p:extLst>
      <p:ext uri="{BB962C8B-B14F-4D97-AF65-F5344CB8AC3E}">
        <p14:creationId xmlns:p14="http://schemas.microsoft.com/office/powerpoint/2010/main" val="321251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5</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p:txBody>
      </p:sp>
      <p:sp>
        <p:nvSpPr>
          <p:cNvPr id="4" name="Slide Number Placeholder 3"/>
          <p:cNvSpPr>
            <a:spLocks noGrp="1"/>
          </p:cNvSpPr>
          <p:nvPr>
            <p:ph type="sldNum" sz="quarter" idx="10"/>
          </p:nvPr>
        </p:nvSpPr>
        <p:spPr/>
        <p:txBody>
          <a:bodyPr/>
          <a:lstStyle/>
          <a:p>
            <a:fld id="{4F04D217-6D4A-4B2C-83A7-F7EAF1B4366E}" type="slidenum">
              <a:rPr lang="en-US" smtClean="0"/>
              <a:t>6</a:t>
            </a:fld>
            <a:endParaRPr lang="en-US"/>
          </a:p>
        </p:txBody>
      </p:sp>
    </p:spTree>
    <p:extLst>
      <p:ext uri="{BB962C8B-B14F-4D97-AF65-F5344CB8AC3E}">
        <p14:creationId xmlns:p14="http://schemas.microsoft.com/office/powerpoint/2010/main" val="246542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88E65DB-DCBF-4F4B-99F9-02550BB14A1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9527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8</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9</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99525-D38B-4643-B17F-52E1E6D6E4DA}" type="datetimeFigureOut">
              <a:rPr lang="en-US" smtClean="0"/>
              <a:t>26/02/2023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296154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99525-D38B-4643-B17F-52E1E6D6E4DA}" type="datetimeFigureOut">
              <a:rPr lang="en-US" smtClean="0"/>
              <a:t>26/02/2023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1617030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99525-D38B-4643-B17F-52E1E6D6E4DA}" type="datetimeFigureOut">
              <a:rPr lang="en-US" smtClean="0"/>
              <a:t>26/02/2023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2670372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678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554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572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130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676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572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pPr/>
              <a:t>26/02/2023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15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pPr/>
              <a:t>26/02/2023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996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99525-D38B-4643-B17F-52E1E6D6E4DA}" type="datetimeFigureOut">
              <a:rPr lang="en-US" smtClean="0"/>
              <a:t>26/02/2023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2522624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pPr/>
              <a:t>26/02/2023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430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933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71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824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605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8556784" y="4749851"/>
            <a:ext cx="548700" cy="393600"/>
          </a:xfrm>
          <a:prstGeom prst="rect">
            <a:avLst/>
          </a:prstGeom>
        </p:spPr>
        <p:txBody>
          <a:bodyPr spcFirstLastPara="1" wrap="square" lIns="68569" tIns="68569" rIns="68569" bIns="68569"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7856216" y="832861"/>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3" name="Google Shape;323;p13"/>
          <p:cNvSpPr/>
          <p:nvPr/>
        </p:nvSpPr>
        <p:spPr>
          <a:xfrm>
            <a:off x="8230656"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4" name="Google Shape;324;p13"/>
          <p:cNvSpPr/>
          <p:nvPr/>
        </p:nvSpPr>
        <p:spPr>
          <a:xfrm rot="-548659">
            <a:off x="8625706" y="4038280"/>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5" name="Google Shape;325;p13"/>
          <p:cNvSpPr/>
          <p:nvPr/>
        </p:nvSpPr>
        <p:spPr>
          <a:xfrm rot="-9290062">
            <a:off x="8508192"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6" name="Google Shape;326;p13"/>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7" name="Google Shape;327;p13"/>
          <p:cNvSpPr/>
          <p:nvPr/>
        </p:nvSpPr>
        <p:spPr>
          <a:xfrm>
            <a:off x="8231963"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8" name="Google Shape;328;p13"/>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29" name="Google Shape;329;p13"/>
          <p:cNvSpPr/>
          <p:nvPr/>
        </p:nvSpPr>
        <p:spPr>
          <a:xfrm>
            <a:off x="7633713" y="-65920"/>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330" name="Google Shape;330;p13"/>
          <p:cNvSpPr/>
          <p:nvPr/>
        </p:nvSpPr>
        <p:spPr>
          <a:xfrm rot="8224608">
            <a:off x="8316424"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defTabSz="457200"/>
            <a:endParaRPr>
              <a:solidFill>
                <a:prstClr val="black"/>
              </a:solidFill>
            </a:endParaRPr>
          </a:p>
        </p:txBody>
      </p:sp>
    </p:spTree>
    <p:extLst>
      <p:ext uri="{BB962C8B-B14F-4D97-AF65-F5344CB8AC3E}">
        <p14:creationId xmlns:p14="http://schemas.microsoft.com/office/powerpoint/2010/main" val="2005151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922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250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874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2023/2/26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620415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99525-D38B-4643-B17F-52E1E6D6E4DA}" type="datetimeFigureOut">
              <a:rPr lang="en-US" smtClean="0"/>
              <a:t>26/02/2023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2352497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2023/2/26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60222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2023/2/26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90604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2023/2/26</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70096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2023/2/26</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400248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2023/2/26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552581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2023/2/26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041125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2023/2/26</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629688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2023/2/26</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818124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2023/2/26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13781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24" indent="0" algn="ctr">
              <a:buNone/>
              <a:defRPr>
                <a:solidFill>
                  <a:schemeClr val="tx1">
                    <a:tint val="75000"/>
                  </a:schemeClr>
                </a:solidFill>
              </a:defRPr>
            </a:lvl2pPr>
            <a:lvl3pPr marL="914049" indent="0" algn="ctr">
              <a:buNone/>
              <a:defRPr>
                <a:solidFill>
                  <a:schemeClr val="tx1">
                    <a:tint val="75000"/>
                  </a:schemeClr>
                </a:solidFill>
              </a:defRPr>
            </a:lvl3pPr>
            <a:lvl4pPr marL="1371076" indent="0" algn="ctr">
              <a:buNone/>
              <a:defRPr>
                <a:solidFill>
                  <a:schemeClr val="tx1">
                    <a:tint val="75000"/>
                  </a:schemeClr>
                </a:solidFill>
              </a:defRPr>
            </a:lvl4pPr>
            <a:lvl5pPr marL="1828103" indent="0" algn="ctr">
              <a:buNone/>
              <a:defRPr>
                <a:solidFill>
                  <a:schemeClr val="tx1">
                    <a:tint val="75000"/>
                  </a:schemeClr>
                </a:solidFill>
              </a:defRPr>
            </a:lvl5pPr>
            <a:lvl6pPr marL="2285129" indent="0" algn="ctr">
              <a:buNone/>
              <a:defRPr>
                <a:solidFill>
                  <a:schemeClr val="tx1">
                    <a:tint val="75000"/>
                  </a:schemeClr>
                </a:solidFill>
              </a:defRPr>
            </a:lvl6pPr>
            <a:lvl7pPr marL="2742152" indent="0" algn="ctr">
              <a:buNone/>
              <a:defRPr>
                <a:solidFill>
                  <a:schemeClr val="tx1">
                    <a:tint val="75000"/>
                  </a:schemeClr>
                </a:solidFill>
              </a:defRPr>
            </a:lvl7pPr>
            <a:lvl8pPr marL="3199176" indent="0" algn="ctr">
              <a:buNone/>
              <a:defRPr>
                <a:solidFill>
                  <a:schemeClr val="tx1">
                    <a:tint val="75000"/>
                  </a:schemeClr>
                </a:solidFill>
              </a:defRPr>
            </a:lvl8pPr>
            <a:lvl9pPr marL="3656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659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99525-D38B-4643-B17F-52E1E6D6E4DA}" type="datetimeFigureOut">
              <a:rPr lang="en-US" smtClean="0"/>
              <a:t>26/02/2023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2240247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42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24" indent="0">
              <a:buNone/>
              <a:defRPr sz="1800">
                <a:solidFill>
                  <a:schemeClr val="tx1">
                    <a:tint val="75000"/>
                  </a:schemeClr>
                </a:solidFill>
              </a:defRPr>
            </a:lvl2pPr>
            <a:lvl3pPr marL="914049" indent="0">
              <a:buNone/>
              <a:defRPr sz="1600">
                <a:solidFill>
                  <a:schemeClr val="tx1">
                    <a:tint val="75000"/>
                  </a:schemeClr>
                </a:solidFill>
              </a:defRPr>
            </a:lvl3pPr>
            <a:lvl4pPr marL="1371076" indent="0">
              <a:buNone/>
              <a:defRPr sz="1400">
                <a:solidFill>
                  <a:schemeClr val="tx1">
                    <a:tint val="75000"/>
                  </a:schemeClr>
                </a:solidFill>
              </a:defRPr>
            </a:lvl4pPr>
            <a:lvl5pPr marL="1828103" indent="0">
              <a:buNone/>
              <a:defRPr sz="1400">
                <a:solidFill>
                  <a:schemeClr val="tx1">
                    <a:tint val="75000"/>
                  </a:schemeClr>
                </a:solidFill>
              </a:defRPr>
            </a:lvl5pPr>
            <a:lvl6pPr marL="2285129" indent="0">
              <a:buNone/>
              <a:defRPr sz="1400">
                <a:solidFill>
                  <a:schemeClr val="tx1">
                    <a:tint val="75000"/>
                  </a:schemeClr>
                </a:solidFill>
              </a:defRPr>
            </a:lvl6pPr>
            <a:lvl7pPr marL="2742152" indent="0">
              <a:buNone/>
              <a:defRPr sz="1400">
                <a:solidFill>
                  <a:schemeClr val="tx1">
                    <a:tint val="75000"/>
                  </a:schemeClr>
                </a:solidFill>
              </a:defRPr>
            </a:lvl7pPr>
            <a:lvl8pPr marL="3199176" indent="0">
              <a:buNone/>
              <a:defRPr sz="1400">
                <a:solidFill>
                  <a:schemeClr val="tx1">
                    <a:tint val="75000"/>
                  </a:schemeClr>
                </a:solidFill>
              </a:defRPr>
            </a:lvl8pPr>
            <a:lvl9pPr marL="36562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013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76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24" indent="0">
              <a:buNone/>
              <a:defRPr sz="2000" b="1"/>
            </a:lvl2pPr>
            <a:lvl3pPr marL="914049" indent="0">
              <a:buNone/>
              <a:defRPr sz="1800" b="1"/>
            </a:lvl3pPr>
            <a:lvl4pPr marL="1371076" indent="0">
              <a:buNone/>
              <a:defRPr sz="1600" b="1"/>
            </a:lvl4pPr>
            <a:lvl5pPr marL="1828103" indent="0">
              <a:buNone/>
              <a:defRPr sz="1600" b="1"/>
            </a:lvl5pPr>
            <a:lvl6pPr marL="2285129" indent="0">
              <a:buNone/>
              <a:defRPr sz="1600" b="1"/>
            </a:lvl6pPr>
            <a:lvl7pPr marL="2742152" indent="0">
              <a:buNone/>
              <a:defRPr sz="1600" b="1"/>
            </a:lvl7pPr>
            <a:lvl8pPr marL="3199176" indent="0">
              <a:buNone/>
              <a:defRPr sz="1600" b="1"/>
            </a:lvl8pPr>
            <a:lvl9pPr marL="36562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024" indent="0">
              <a:buNone/>
              <a:defRPr sz="2000" b="1"/>
            </a:lvl2pPr>
            <a:lvl3pPr marL="914049" indent="0">
              <a:buNone/>
              <a:defRPr sz="1800" b="1"/>
            </a:lvl3pPr>
            <a:lvl4pPr marL="1371076" indent="0">
              <a:buNone/>
              <a:defRPr sz="1600" b="1"/>
            </a:lvl4pPr>
            <a:lvl5pPr marL="1828103" indent="0">
              <a:buNone/>
              <a:defRPr sz="1600" b="1"/>
            </a:lvl5pPr>
            <a:lvl6pPr marL="2285129" indent="0">
              <a:buNone/>
              <a:defRPr sz="1600" b="1"/>
            </a:lvl6pPr>
            <a:lvl7pPr marL="2742152" indent="0">
              <a:buNone/>
              <a:defRPr sz="1600" b="1"/>
            </a:lvl7pPr>
            <a:lvl8pPr marL="3199176" indent="0">
              <a:buNone/>
              <a:defRPr sz="1600" b="1"/>
            </a:lvl8pPr>
            <a:lvl9pPr marL="36562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26/02/2023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257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26/02/2023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133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26/02/2023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8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7"/>
            <a:ext cx="3008313" cy="3518297"/>
          </a:xfrm>
        </p:spPr>
        <p:txBody>
          <a:bodyPr/>
          <a:lstStyle>
            <a:lvl1pPr marL="0" indent="0">
              <a:buNone/>
              <a:defRPr sz="1400"/>
            </a:lvl1pPr>
            <a:lvl2pPr marL="457024" indent="0">
              <a:buNone/>
              <a:defRPr sz="1200"/>
            </a:lvl2pPr>
            <a:lvl3pPr marL="914049" indent="0">
              <a:buNone/>
              <a:defRPr sz="1000"/>
            </a:lvl3pPr>
            <a:lvl4pPr marL="1371076" indent="0">
              <a:buNone/>
              <a:defRPr sz="900"/>
            </a:lvl4pPr>
            <a:lvl5pPr marL="1828103" indent="0">
              <a:buNone/>
              <a:defRPr sz="900"/>
            </a:lvl5pPr>
            <a:lvl6pPr marL="2285129" indent="0">
              <a:buNone/>
              <a:defRPr sz="900"/>
            </a:lvl6pPr>
            <a:lvl7pPr marL="2742152" indent="0">
              <a:buNone/>
              <a:defRPr sz="900"/>
            </a:lvl7pPr>
            <a:lvl8pPr marL="3199176" indent="0">
              <a:buNone/>
              <a:defRPr sz="900"/>
            </a:lvl8pPr>
            <a:lvl9pPr marL="36562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180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24" indent="0">
              <a:buNone/>
              <a:defRPr sz="2800"/>
            </a:lvl2pPr>
            <a:lvl3pPr marL="914049" indent="0">
              <a:buNone/>
              <a:defRPr sz="2400"/>
            </a:lvl3pPr>
            <a:lvl4pPr marL="1371076" indent="0">
              <a:buNone/>
              <a:defRPr sz="2000"/>
            </a:lvl4pPr>
            <a:lvl5pPr marL="1828103" indent="0">
              <a:buNone/>
              <a:defRPr sz="2000"/>
            </a:lvl5pPr>
            <a:lvl6pPr marL="2285129" indent="0">
              <a:buNone/>
              <a:defRPr sz="2000"/>
            </a:lvl6pPr>
            <a:lvl7pPr marL="2742152" indent="0">
              <a:buNone/>
              <a:defRPr sz="2000"/>
            </a:lvl7pPr>
            <a:lvl8pPr marL="3199176" indent="0">
              <a:buNone/>
              <a:defRPr sz="2000"/>
            </a:lvl8pPr>
            <a:lvl9pPr marL="3656200" indent="0">
              <a:buNone/>
              <a:defRPr sz="2000"/>
            </a:lvl9pPr>
          </a:lstStyle>
          <a:p>
            <a:endParaRPr lang="en-US"/>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024" indent="0">
              <a:buNone/>
              <a:defRPr sz="1200"/>
            </a:lvl2pPr>
            <a:lvl3pPr marL="914049" indent="0">
              <a:buNone/>
              <a:defRPr sz="1000"/>
            </a:lvl3pPr>
            <a:lvl4pPr marL="1371076" indent="0">
              <a:buNone/>
              <a:defRPr sz="900"/>
            </a:lvl4pPr>
            <a:lvl5pPr marL="1828103" indent="0">
              <a:buNone/>
              <a:defRPr sz="900"/>
            </a:lvl5pPr>
            <a:lvl6pPr marL="2285129" indent="0">
              <a:buNone/>
              <a:defRPr sz="900"/>
            </a:lvl6pPr>
            <a:lvl7pPr marL="2742152" indent="0">
              <a:buNone/>
              <a:defRPr sz="900"/>
            </a:lvl7pPr>
            <a:lvl8pPr marL="3199176" indent="0">
              <a:buNone/>
              <a:defRPr sz="900"/>
            </a:lvl8pPr>
            <a:lvl9pPr marL="36562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646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65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77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99525-D38B-4643-B17F-52E1E6D6E4DA}" type="datetimeFigureOut">
              <a:rPr lang="en-US" smtClean="0"/>
              <a:t>26/02/2023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1541018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408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256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99525-D38B-4643-B17F-52E1E6D6E4DA}" type="datetimeFigureOut">
              <a:rPr lang="en-US" smtClean="0"/>
              <a:t>26/02/2023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469741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99525-D38B-4643-B17F-52E1E6D6E4DA}" type="datetimeFigureOut">
              <a:rPr lang="en-US" smtClean="0"/>
              <a:t>26/02/2023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1775635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99525-D38B-4643-B17F-52E1E6D6E4DA}" type="datetimeFigureOut">
              <a:rPr lang="en-US" smtClean="0"/>
              <a:t>26/02/2023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3333762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99525-D38B-4643-B17F-52E1E6D6E4DA}" type="datetimeFigureOut">
              <a:rPr lang="en-US" smtClean="0"/>
              <a:t>26/02/2023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C84F-3C92-44E9-A4C6-CC3A9CBFF2A1}" type="slidenum">
              <a:rPr lang="en-US" smtClean="0"/>
              <a:t>‹#›</a:t>
            </a:fld>
            <a:endParaRPr lang="en-US"/>
          </a:p>
        </p:txBody>
      </p:sp>
    </p:spTree>
    <p:extLst>
      <p:ext uri="{BB962C8B-B14F-4D97-AF65-F5344CB8AC3E}">
        <p14:creationId xmlns:p14="http://schemas.microsoft.com/office/powerpoint/2010/main" val="3082571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ags" Target="../tags/tag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E99525-D38B-4643-B17F-52E1E6D6E4DA}" type="datetimeFigureOut">
              <a:rPr lang="en-US" smtClean="0"/>
              <a:t>26/02/2023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300C84F-3C92-44E9-A4C6-CC3A9CBFF2A1}" type="slidenum">
              <a:rPr lang="en-US" smtClean="0"/>
              <a:t>‹#›</a:t>
            </a:fld>
            <a:endParaRPr lang="en-US"/>
          </a:p>
        </p:txBody>
      </p:sp>
    </p:spTree>
    <p:extLst>
      <p:ext uri="{BB962C8B-B14F-4D97-AF65-F5344CB8AC3E}">
        <p14:creationId xmlns:p14="http://schemas.microsoft.com/office/powerpoint/2010/main" val="2566972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8D97A7-0C24-42A9-9FD3-82425E3FBB2E}"/>
              </a:ext>
            </a:extLst>
          </p:cNvPr>
          <p:cNvSpPr txBox="1"/>
          <p:nvPr userDrawn="1"/>
        </p:nvSpPr>
        <p:spPr>
          <a:xfrm>
            <a:off x="3238500" y="2228850"/>
            <a:ext cx="2667000" cy="176972"/>
          </a:xfrm>
          <a:prstGeom prst="rect">
            <a:avLst/>
          </a:prstGeom>
          <a:noFill/>
        </p:spPr>
        <p:txBody>
          <a:bodyPr wrap="square" lIns="68580" tIns="34290" rIns="68580" bIns="34290" rtlCol="0">
            <a:spAutoFit/>
          </a:bodyPr>
          <a:lstStyle/>
          <a:p>
            <a:pPr defTabSz="457200"/>
            <a:r>
              <a:rPr lang="zh-CN" altLang="en-US" sz="200" dirty="0">
                <a:solidFill>
                  <a:srgbClr val="FFFFFF">
                    <a:alpha val="0"/>
                  </a:srgbClr>
                </a:solidFill>
                <a:latin typeface="微软雅黑" panose="020B0503020204020204" pitchFamily="34" charset="-122"/>
                <a:ea typeface="微软雅黑" panose="020B0503020204020204" pitchFamily="34" charset="-122"/>
                <a:sym typeface="+mn-ea"/>
              </a:rPr>
              <a:t>感谢您下载包图网平台上提供的</a:t>
            </a:r>
            <a:r>
              <a:rPr lang="en-US" altLang="zh-CN" sz="200" dirty="0">
                <a:solidFill>
                  <a:srgbClr val="FFFFFF">
                    <a:alpha val="0"/>
                  </a:srgbClr>
                </a:solidFill>
                <a:latin typeface="微软雅黑" panose="020B0503020204020204" pitchFamily="34" charset="-122"/>
                <a:ea typeface="微软雅黑" panose="020B0503020204020204" pitchFamily="34" charset="-122"/>
                <a:sym typeface="+mn-ea"/>
              </a:rPr>
              <a:t>PPT</a:t>
            </a:r>
            <a:r>
              <a:rPr lang="zh-CN" altLang="en-US" sz="200" dirty="0">
                <a:solidFill>
                  <a:srgbClr val="FFFFFF">
                    <a:alpha val="0"/>
                  </a:srgb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457200"/>
            <a:r>
              <a:rPr lang="en-US" altLang="zh-CN" sz="500" dirty="0">
                <a:solidFill>
                  <a:srgbClr val="FFFFFF">
                    <a:alpha val="0"/>
                  </a:srgb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937321021"/>
      </p:ext>
    </p:extLst>
  </p:cSld>
  <p:clrMap bg1="lt1" tx1="dk1" bg2="lt2" tx2="dk2" accent1="accent1" accent2="accent2" accent3="accent3" accent4="accent4" accent5="accent5" accent6="accent6" hlink="hlink" folHlink="folHlink"/>
  <p:sldLayoutIdLst>
    <p:sldLayoutId id="2147483661" r:id="rId1"/>
    <p:sldLayoutId id="2147483663" r:id="rId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457200"/>
            <a:fld id="{C05F3456-2B02-4FC3-9B3D-9B550E85FD30}" type="datetimeFigureOut">
              <a:rPr lang="en-US" smtClean="0">
                <a:solidFill>
                  <a:prstClr val="black">
                    <a:tint val="75000"/>
                  </a:prstClr>
                </a:solidFill>
              </a:rPr>
              <a:pPr defTabSz="457200"/>
              <a:t>26/02/2023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457200"/>
            <a:fld id="{7FBA2D87-73F4-43AA-8DEB-95B52318C27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5752298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2222803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05" tIns="45704" rIns="91405"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405" tIns="45704" rIns="91405"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05" tIns="45704" rIns="91405" bIns="45704" rtlCol="0" anchor="ctr"/>
          <a:lstStyle>
            <a:lvl1pPr algn="l">
              <a:defRPr sz="1200">
                <a:solidFill>
                  <a:schemeClr val="tx1">
                    <a:tint val="75000"/>
                  </a:schemeClr>
                </a:solidFill>
              </a:defRPr>
            </a:lvl1pPr>
          </a:lstStyle>
          <a:p>
            <a:pPr defTabSz="914049"/>
            <a:fld id="{54DBF65B-4746-40C1-B906-C5A84C1A5207}" type="datetimeFigureOut">
              <a:rPr lang="en-US" smtClean="0">
                <a:solidFill>
                  <a:prstClr val="black">
                    <a:tint val="75000"/>
                  </a:prstClr>
                </a:solidFill>
              </a:rPr>
              <a:pPr defTabSz="914049"/>
              <a:t>26/02/2023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05" tIns="45704" rIns="91405" bIns="45704" rtlCol="0" anchor="ctr"/>
          <a:lstStyle>
            <a:lvl1pPr algn="ctr">
              <a:defRPr sz="1200">
                <a:solidFill>
                  <a:schemeClr val="tx1">
                    <a:tint val="75000"/>
                  </a:schemeClr>
                </a:solidFill>
              </a:defRPr>
            </a:lvl1pPr>
          </a:lstStyle>
          <a:p>
            <a:pPr defTabSz="91404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05" tIns="45704" rIns="91405" bIns="45704" rtlCol="0" anchor="ctr"/>
          <a:lstStyle>
            <a:lvl1pPr algn="r">
              <a:defRPr sz="1200">
                <a:solidFill>
                  <a:schemeClr val="tx1">
                    <a:tint val="75000"/>
                  </a:schemeClr>
                </a:solidFill>
              </a:defRPr>
            </a:lvl1pPr>
          </a:lstStyle>
          <a:p>
            <a:pPr defTabSz="914049"/>
            <a:fld id="{BDB899E5-0EEC-49FE-AB3C-89FE6C3855AC}" type="slidenum">
              <a:rPr lang="en-US" smtClean="0">
                <a:solidFill>
                  <a:prstClr val="black">
                    <a:tint val="75000"/>
                  </a:prstClr>
                </a:solidFill>
              </a:rPr>
              <a:pPr defTabSz="914049"/>
              <a:t>‹#›</a:t>
            </a:fld>
            <a:endParaRPr lang="en-US">
              <a:solidFill>
                <a:prstClr val="black">
                  <a:tint val="75000"/>
                </a:prstClr>
              </a:solidFill>
            </a:endParaRPr>
          </a:p>
        </p:txBody>
      </p:sp>
    </p:spTree>
    <p:extLst>
      <p:ext uri="{BB962C8B-B14F-4D97-AF65-F5344CB8AC3E}">
        <p14:creationId xmlns:p14="http://schemas.microsoft.com/office/powerpoint/2010/main" val="6793304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049" rtl="0" eaLnBrk="1" latinLnBrk="0" hangingPunct="1">
        <a:spcBef>
          <a:spcPct val="0"/>
        </a:spcBef>
        <a:buNone/>
        <a:defRPr sz="4400" kern="1200">
          <a:solidFill>
            <a:schemeClr val="tx1"/>
          </a:solidFill>
          <a:latin typeface="+mj-lt"/>
          <a:ea typeface="+mj-ea"/>
          <a:cs typeface="+mj-cs"/>
        </a:defRPr>
      </a:lvl1pPr>
    </p:titleStyle>
    <p:bodyStyle>
      <a:lvl1pPr marL="342770" indent="-342770" algn="l" defTabSz="91404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67" indent="-285642" algn="l" defTabSz="91404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64" indent="-228515" algn="l" defTabSz="9140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88"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12"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637"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63"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94"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15"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49" rtl="0" eaLnBrk="1" latinLnBrk="0" hangingPunct="1">
        <a:defRPr sz="1800" kern="1200">
          <a:solidFill>
            <a:schemeClr val="tx1"/>
          </a:solidFill>
          <a:latin typeface="+mn-lt"/>
          <a:ea typeface="+mn-ea"/>
          <a:cs typeface="+mn-cs"/>
        </a:defRPr>
      </a:lvl1pPr>
      <a:lvl2pPr marL="457024" algn="l" defTabSz="914049" rtl="0" eaLnBrk="1" latinLnBrk="0" hangingPunct="1">
        <a:defRPr sz="1800" kern="1200">
          <a:solidFill>
            <a:schemeClr val="tx1"/>
          </a:solidFill>
          <a:latin typeface="+mn-lt"/>
          <a:ea typeface="+mn-ea"/>
          <a:cs typeface="+mn-cs"/>
        </a:defRPr>
      </a:lvl2pPr>
      <a:lvl3pPr marL="914049" algn="l" defTabSz="914049" rtl="0" eaLnBrk="1" latinLnBrk="0" hangingPunct="1">
        <a:defRPr sz="1800" kern="1200">
          <a:solidFill>
            <a:schemeClr val="tx1"/>
          </a:solidFill>
          <a:latin typeface="+mn-lt"/>
          <a:ea typeface="+mn-ea"/>
          <a:cs typeface="+mn-cs"/>
        </a:defRPr>
      </a:lvl3pPr>
      <a:lvl4pPr marL="1371076" algn="l" defTabSz="914049" rtl="0" eaLnBrk="1" latinLnBrk="0" hangingPunct="1">
        <a:defRPr sz="1800" kern="1200">
          <a:solidFill>
            <a:schemeClr val="tx1"/>
          </a:solidFill>
          <a:latin typeface="+mn-lt"/>
          <a:ea typeface="+mn-ea"/>
          <a:cs typeface="+mn-cs"/>
        </a:defRPr>
      </a:lvl4pPr>
      <a:lvl5pPr marL="1828103" algn="l" defTabSz="914049" rtl="0" eaLnBrk="1" latinLnBrk="0" hangingPunct="1">
        <a:defRPr sz="1800" kern="1200">
          <a:solidFill>
            <a:schemeClr val="tx1"/>
          </a:solidFill>
          <a:latin typeface="+mn-lt"/>
          <a:ea typeface="+mn-ea"/>
          <a:cs typeface="+mn-cs"/>
        </a:defRPr>
      </a:lvl5pPr>
      <a:lvl6pPr marL="2285129" algn="l" defTabSz="914049" rtl="0" eaLnBrk="1" latinLnBrk="0" hangingPunct="1">
        <a:defRPr sz="1800" kern="1200">
          <a:solidFill>
            <a:schemeClr val="tx1"/>
          </a:solidFill>
          <a:latin typeface="+mn-lt"/>
          <a:ea typeface="+mn-ea"/>
          <a:cs typeface="+mn-cs"/>
        </a:defRPr>
      </a:lvl6pPr>
      <a:lvl7pPr marL="2742152" algn="l" defTabSz="914049" rtl="0" eaLnBrk="1" latinLnBrk="0" hangingPunct="1">
        <a:defRPr sz="1800" kern="1200">
          <a:solidFill>
            <a:schemeClr val="tx1"/>
          </a:solidFill>
          <a:latin typeface="+mn-lt"/>
          <a:ea typeface="+mn-ea"/>
          <a:cs typeface="+mn-cs"/>
        </a:defRPr>
      </a:lvl7pPr>
      <a:lvl8pPr marL="3199176" algn="l" defTabSz="914049" rtl="0" eaLnBrk="1" latinLnBrk="0" hangingPunct="1">
        <a:defRPr sz="1800" kern="1200">
          <a:solidFill>
            <a:schemeClr val="tx1"/>
          </a:solidFill>
          <a:latin typeface="+mn-lt"/>
          <a:ea typeface="+mn-ea"/>
          <a:cs typeface="+mn-cs"/>
        </a:defRPr>
      </a:lvl8pPr>
      <a:lvl9pPr marL="3656200" algn="l" defTabSz="91404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8D97A7-0C24-42A9-9FD3-82425E3FBB2E}"/>
              </a:ext>
            </a:extLst>
          </p:cNvPr>
          <p:cNvSpPr txBox="1"/>
          <p:nvPr userDrawn="1"/>
        </p:nvSpPr>
        <p:spPr>
          <a:xfrm>
            <a:off x="3238500" y="2228851"/>
            <a:ext cx="2667000" cy="176972"/>
          </a:xfrm>
          <a:prstGeom prst="rect">
            <a:avLst/>
          </a:prstGeom>
          <a:noFill/>
        </p:spPr>
        <p:txBody>
          <a:bodyPr wrap="square" lIns="68580" tIns="34290" rIns="68580" bIns="3429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zh-CN" altLang="en-US" sz="2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2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2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zh-CN" sz="5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55346636"/>
      </p:ext>
    </p:extLst>
  </p:cSld>
  <p:clrMap bg1="lt1" tx1="dk1" bg2="lt2" tx2="dk2" accent1="accent1" accent2="accent2" accent3="accent3" accent4="accent4" accent5="accent5" accent6="accent6" hlink="hlink" folHlink="folHlink"/>
  <p:sldLayoutIdLst>
    <p:sldLayoutId id="2147483704" r:id="rId1"/>
    <p:sldLayoutId id="2147483705" r:id="rId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gif"/><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5.png"/><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DA306B28-C18B-42A1-AC2C-81CCF8E62C86}"/>
              </a:ext>
            </a:extLst>
          </p:cNvPr>
          <p:cNvPicPr>
            <a:picLocks noChangeAspect="1"/>
          </p:cNvPicPr>
          <p:nvPr/>
        </p:nvPicPr>
        <p:blipFill rotWithShape="1">
          <a:blip r:embed="rId3">
            <a:extLst>
              <a:ext uri="{28A0092B-C50C-407E-A947-70E740481C1C}">
                <a14:useLocalDpi xmlns:a14="http://schemas.microsoft.com/office/drawing/2010/main" val="0"/>
              </a:ext>
            </a:extLst>
          </a:blip>
          <a:srcRect l="19626"/>
          <a:stretch/>
        </p:blipFill>
        <p:spPr>
          <a:xfrm flipH="1">
            <a:off x="1020726" y="-956934"/>
            <a:ext cx="8123274" cy="4770947"/>
          </a:xfrm>
          <a:prstGeom prst="rect">
            <a:avLst/>
          </a:prstGeom>
        </p:spPr>
      </p:pic>
      <p:pic>
        <p:nvPicPr>
          <p:cNvPr id="2"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5" name="图片 4">
            <a:extLst>
              <a:ext uri="{FF2B5EF4-FFF2-40B4-BE49-F238E27FC236}">
                <a16:creationId xmlns:a16="http://schemas.microsoft.com/office/drawing/2014/main" id="{1DB12A90-D744-4E7A-B346-68EDC7C357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6">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22" name="图片 21">
            <a:extLst>
              <a:ext uri="{FF2B5EF4-FFF2-40B4-BE49-F238E27FC236}">
                <a16:creationId xmlns:a16="http://schemas.microsoft.com/office/drawing/2014/main" id="{16092C24-24FC-40FC-AD59-9A2C6E114F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914" y="1104576"/>
            <a:ext cx="5532702" cy="3872892"/>
          </a:xfrm>
          <a:prstGeom prst="rect">
            <a:avLst/>
          </a:prstGeom>
        </p:spPr>
      </p:pic>
      <p:pic>
        <p:nvPicPr>
          <p:cNvPr id="13" name="图片 12">
            <a:extLst>
              <a:ext uri="{FF2B5EF4-FFF2-40B4-BE49-F238E27FC236}">
                <a16:creationId xmlns:a16="http://schemas.microsoft.com/office/drawing/2014/main" id="{1CACDE57-B3E4-4E0A-9463-4BB2B00A74A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sp>
        <p:nvSpPr>
          <p:cNvPr id="14" name="文本框 76"/>
          <p:cNvSpPr txBox="1">
            <a:spLocks noChangeArrowheads="1"/>
          </p:cNvSpPr>
          <p:nvPr/>
        </p:nvSpPr>
        <p:spPr bwMode="auto">
          <a:xfrm>
            <a:off x="736686" y="883628"/>
            <a:ext cx="7670627"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2" tIns="45711" rIns="91342" bIns="45711">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fontAlgn="base">
              <a:spcBef>
                <a:spcPct val="0"/>
              </a:spcBef>
              <a:spcAft>
                <a:spcPct val="0"/>
              </a:spcAft>
              <a:defRPr/>
            </a:pPr>
            <a:r>
              <a:rPr lang="en-US" alt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Chào</a:t>
            </a:r>
            <a:r>
              <a:rPr lang="en-US" alt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alt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các</a:t>
            </a:r>
            <a:r>
              <a:rPr lang="en-US" alt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con </a:t>
            </a:r>
            <a:r>
              <a:rPr lang="en-US" alt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đến</a:t>
            </a:r>
            <a:r>
              <a:rPr lang="en-US" alt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với</a:t>
            </a:r>
            <a:r>
              <a:rPr lang="en-US" alt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tiết</a:t>
            </a:r>
            <a:r>
              <a:rPr lang="en-US" alt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alt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Tiếng</a:t>
            </a:r>
            <a:r>
              <a:rPr lang="en-US" alt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Việt</a:t>
            </a:r>
            <a:endParaRPr lang="zh-CN" altLang="en-US" sz="4500" b="1" dirty="0">
              <a:solidFill>
                <a:srgbClr val="FF0000"/>
              </a:solidFill>
              <a:latin typeface="Tahoma" panose="020B0604030504040204" pitchFamily="34" charset="0"/>
              <a:ea typeface="Arial-Rounded" panose="020B0500000000000000" pitchFamily="34" charset="0"/>
              <a:cs typeface="Tahoma" panose="020B0604030504040204" pitchFamily="34" charset="0"/>
            </a:endParaRPr>
          </a:p>
        </p:txBody>
      </p:sp>
    </p:spTree>
    <p:extLst>
      <p:ext uri="{BB962C8B-B14F-4D97-AF65-F5344CB8AC3E}">
        <p14:creationId xmlns:p14="http://schemas.microsoft.com/office/powerpoint/2010/main" val="564663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par>
                                    <p:cTn id="16" presetID="2" presetClass="entr" presetSubtype="4" fill="hold" nodeType="withEffect" p14:presetBounceEnd="50000">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14:bounceEnd="50000">
                                          <p:cBhvr additive="base">
                                            <p:cTn id="18" dur="125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9" dur="1250" fill="hold"/>
                                            <p:tgtEl>
                                              <p:spTgt spid="22"/>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by="(-#ppt_w*2)" calcmode="lin" valueType="num">
                                          <p:cBhvr rctx="PPT">
                                            <p:cTn id="28" dur="250" autoRev="1" fill="hold">
                                              <p:stCondLst>
                                                <p:cond delay="0"/>
                                              </p:stCondLst>
                                            </p:cTn>
                                            <p:tgtEl>
                                              <p:spTgt spid="14"/>
                                            </p:tgtEl>
                                            <p:attrNameLst>
                                              <p:attrName>ppt_w</p:attrName>
                                            </p:attrNameLst>
                                          </p:cBhvr>
                                        </p:anim>
                                        <p:anim by="(#ppt_w*0.50)" calcmode="lin" valueType="num">
                                          <p:cBhvr>
                                            <p:cTn id="29" dur="250" decel="50000" autoRev="1" fill="hold">
                                              <p:stCondLst>
                                                <p:cond delay="0"/>
                                              </p:stCondLst>
                                            </p:cTn>
                                            <p:tgtEl>
                                              <p:spTgt spid="14"/>
                                            </p:tgtEl>
                                            <p:attrNameLst>
                                              <p:attrName>ppt_x</p:attrName>
                                            </p:attrNameLst>
                                          </p:cBhvr>
                                        </p:anim>
                                        <p:anim from="(-#ppt_h/2)" to="(#ppt_y)" calcmode="lin" valueType="num">
                                          <p:cBhvr>
                                            <p:cTn id="30" dur="500" fill="hold">
                                              <p:stCondLst>
                                                <p:cond delay="0"/>
                                              </p:stCondLst>
                                            </p:cTn>
                                            <p:tgtEl>
                                              <p:spTgt spid="14"/>
                                            </p:tgtEl>
                                            <p:attrNameLst>
                                              <p:attrName>ppt_y</p:attrName>
                                            </p:attrNameLst>
                                          </p:cBhvr>
                                        </p:anim>
                                        <p:animRot by="21600000">
                                          <p:cBhvr>
                                            <p:cTn id="31" dur="5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par>
                                    <p:cTn id="16" presetID="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250" fill="hold"/>
                                            <p:tgtEl>
                                              <p:spTgt spid="22"/>
                                            </p:tgtEl>
                                            <p:attrNameLst>
                                              <p:attrName>ppt_x</p:attrName>
                                            </p:attrNameLst>
                                          </p:cBhvr>
                                          <p:tavLst>
                                            <p:tav tm="0">
                                              <p:val>
                                                <p:strVal val="#ppt_x"/>
                                              </p:val>
                                            </p:tav>
                                            <p:tav tm="100000">
                                              <p:val>
                                                <p:strVal val="#ppt_x"/>
                                              </p:val>
                                            </p:tav>
                                          </p:tavLst>
                                        </p:anim>
                                        <p:anim calcmode="lin" valueType="num">
                                          <p:cBhvr additive="base">
                                            <p:cTn id="19" dur="1250" fill="hold"/>
                                            <p:tgtEl>
                                              <p:spTgt spid="22"/>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by="(-#ppt_w*2)" calcmode="lin" valueType="num">
                                          <p:cBhvr rctx="PPT">
                                            <p:cTn id="28" dur="250" autoRev="1" fill="hold">
                                              <p:stCondLst>
                                                <p:cond delay="0"/>
                                              </p:stCondLst>
                                            </p:cTn>
                                            <p:tgtEl>
                                              <p:spTgt spid="14"/>
                                            </p:tgtEl>
                                            <p:attrNameLst>
                                              <p:attrName>ppt_w</p:attrName>
                                            </p:attrNameLst>
                                          </p:cBhvr>
                                        </p:anim>
                                        <p:anim by="(#ppt_w*0.50)" calcmode="lin" valueType="num">
                                          <p:cBhvr>
                                            <p:cTn id="29" dur="250" decel="50000" autoRev="1" fill="hold">
                                              <p:stCondLst>
                                                <p:cond delay="0"/>
                                              </p:stCondLst>
                                            </p:cTn>
                                            <p:tgtEl>
                                              <p:spTgt spid="14"/>
                                            </p:tgtEl>
                                            <p:attrNameLst>
                                              <p:attrName>ppt_x</p:attrName>
                                            </p:attrNameLst>
                                          </p:cBhvr>
                                        </p:anim>
                                        <p:anim from="(-#ppt_h/2)" to="(#ppt_y)" calcmode="lin" valueType="num">
                                          <p:cBhvr>
                                            <p:cTn id="30" dur="500" fill="hold">
                                              <p:stCondLst>
                                                <p:cond delay="0"/>
                                              </p:stCondLst>
                                            </p:cTn>
                                            <p:tgtEl>
                                              <p:spTgt spid="14"/>
                                            </p:tgtEl>
                                            <p:attrNameLst>
                                              <p:attrName>ppt_y</p:attrName>
                                            </p:attrNameLst>
                                          </p:cBhvr>
                                        </p:anim>
                                        <p:animRot by="21600000">
                                          <p:cBhvr>
                                            <p:cTn id="31" dur="5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0303" y="13494"/>
            <a:ext cx="1487516" cy="2228441"/>
          </a:xfrm>
          <a:prstGeom prst="rect">
            <a:avLst/>
          </a:prstGeom>
        </p:spPr>
      </p:pic>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8581">
            <a:off x="-539514" y="95019"/>
            <a:ext cx="1237395" cy="1605744"/>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6580309" y="991504"/>
            <a:ext cx="989068" cy="240634"/>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7011293" y="352401"/>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grpSp>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0999" y="-382339"/>
            <a:ext cx="8848806" cy="5925889"/>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8982" y="3309070"/>
            <a:ext cx="1017649" cy="1868221"/>
          </a:xfrm>
          <a:prstGeom prst="rect">
            <a:avLst/>
          </a:prstGeom>
        </p:spPr>
      </p:pic>
      <p:sp>
        <p:nvSpPr>
          <p:cNvPr id="30" name="Rectangle 29"/>
          <p:cNvSpPr/>
          <p:nvPr/>
        </p:nvSpPr>
        <p:spPr>
          <a:xfrm>
            <a:off x="326097" y="1352550"/>
            <a:ext cx="7446303" cy="3554817"/>
          </a:xfrm>
          <a:prstGeom prst="rect">
            <a:avLst/>
          </a:prstGeom>
        </p:spPr>
        <p:txBody>
          <a:bodyPr wrap="square" lIns="91438" tIns="45719" rIns="91438" bIns="45719">
            <a:spAutoFit/>
          </a:bodyPr>
          <a:lstStyle/>
          <a:p>
            <a:pPr algn="just" defTabSz="914378"/>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latin typeface="Times New Roman" panose="02020603050405020304" pitchFamily="18" charset="0"/>
                <a:ea typeface="Arial-Rounded" panose="020B0500000000000000" pitchFamily="34" charset="0"/>
                <a:cs typeface="Times New Roman" panose="02020603050405020304" pitchFamily="18" charset="0"/>
              </a:rPr>
              <a:t>Nhà em có nuôi một chú mèo rất đáng yêu. </a:t>
            </a:r>
            <a:r>
              <a:rPr lang="en-US" sz="2500" dirty="0" err="1" smtClean="0">
                <a:latin typeface="Times New Roman" panose="02020603050405020304" pitchFamily="18" charset="0"/>
                <a:ea typeface="Arial-Rounded" panose="020B0500000000000000" pitchFamily="34" charset="0"/>
                <a:cs typeface="Times New Roman" panose="02020603050405020304" pitchFamily="18" charset="0"/>
              </a:rPr>
              <a:t>Chú</a:t>
            </a:r>
            <a:r>
              <a:rPr lang="en-US" sz="2500" dirty="0" smtClean="0">
                <a:latin typeface="Times New Roman" panose="02020603050405020304" pitchFamily="18" charset="0"/>
                <a:ea typeface="Arial-Rounded" panose="020B0500000000000000" pitchFamily="34" charset="0"/>
                <a:cs typeface="Times New Roman" panose="02020603050405020304" pitchFamily="18" charset="0"/>
              </a:rPr>
              <a:t> t</a:t>
            </a:r>
            <a:r>
              <a:rPr lang="vi-VN" sz="2500" dirty="0" smtClean="0">
                <a:latin typeface="Times New Roman" panose="02020603050405020304" pitchFamily="18" charset="0"/>
                <a:ea typeface="Arial-Rounded" panose="020B0500000000000000" pitchFamily="34" charset="0"/>
                <a:cs typeface="Times New Roman" panose="02020603050405020304" pitchFamily="18" charset="0"/>
              </a:rPr>
              <a:t>ên </a:t>
            </a:r>
            <a:r>
              <a:rPr lang="vi-VN" sz="2500" dirty="0">
                <a:latin typeface="Times New Roman" panose="02020603050405020304" pitchFamily="18" charset="0"/>
                <a:ea typeface="Arial-Rounded" panose="020B0500000000000000" pitchFamily="34" charset="0"/>
                <a:cs typeface="Times New Roman" panose="02020603050405020304" pitchFamily="18" charset="0"/>
              </a:rPr>
              <a:t>là Bông. Hằng ngày, </a:t>
            </a:r>
            <a:r>
              <a:rPr lang="vi-VN" sz="2500" dirty="0" smtClean="0">
                <a:latin typeface="Times New Roman" panose="02020603050405020304" pitchFamily="18" charset="0"/>
                <a:ea typeface="Arial-Rounded" panose="020B0500000000000000" pitchFamily="34" charset="0"/>
                <a:cs typeface="Times New Roman" panose="02020603050405020304" pitchFamily="18" charset="0"/>
              </a:rPr>
              <a:t>khi </a:t>
            </a:r>
            <a:r>
              <a:rPr lang="en-US" sz="2500" dirty="0" err="1" smtClean="0">
                <a:latin typeface="Times New Roman" panose="02020603050405020304" pitchFamily="18" charset="0"/>
                <a:ea typeface="Arial-Rounded" panose="020B0500000000000000" pitchFamily="34" charset="0"/>
                <a:cs typeface="Times New Roman" panose="02020603050405020304" pitchFamily="18" charset="0"/>
              </a:rPr>
              <a:t>mặt</a:t>
            </a:r>
            <a:r>
              <a:rPr lang="en-US" sz="25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latin typeface="Times New Roman" panose="02020603050405020304" pitchFamily="18" charset="0"/>
                <a:ea typeface="Arial-Rounded" panose="020B0500000000000000" pitchFamily="34" charset="0"/>
                <a:cs typeface="Times New Roman" panose="02020603050405020304" pitchFamily="18" charset="0"/>
              </a:rPr>
              <a:t>trời</a:t>
            </a:r>
            <a:r>
              <a:rPr lang="en-US" sz="25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latin typeface="Times New Roman" panose="02020603050405020304" pitchFamily="18" charset="0"/>
                <a:ea typeface="Arial-Rounded" panose="020B0500000000000000" pitchFamily="34" charset="0"/>
                <a:cs typeface="Times New Roman" panose="02020603050405020304" pitchFamily="18" charset="0"/>
              </a:rPr>
              <a:t>lên</a:t>
            </a:r>
            <a:r>
              <a:rPr lang="en-US" sz="25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latin typeface="Times New Roman" panose="02020603050405020304" pitchFamily="18" charset="0"/>
                <a:ea typeface="Arial-Rounded" panose="020B0500000000000000" pitchFamily="34" charset="0"/>
                <a:cs typeface="Times New Roman" panose="02020603050405020304" pitchFamily="18" charset="0"/>
              </a:rPr>
              <a:t>cao</a:t>
            </a:r>
            <a:r>
              <a:rPr lang="vi-VN" sz="25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latin typeface="Times New Roman" panose="02020603050405020304" pitchFamily="18" charset="0"/>
                <a:ea typeface="Arial-Rounded" panose="020B0500000000000000" pitchFamily="34" charset="0"/>
                <a:cs typeface="Times New Roman" panose="02020603050405020304" pitchFamily="18" charset="0"/>
              </a:rPr>
              <a:t>chú ta thường ra sân phơi nắng. Bông nằm duỗi dài cả bốn chân đón ánh nắng mặt trời. Lâu lâu, chú ta lại ngồi dậy, liếm láp bộ lông. Mỗi khi có tiếng động, Bông đều nhỏm dậy nghe ngóng. Thấy an toàn mới lại nằm xuống sưởi nắng. Thỉnh thoảng, chú ta lại phẩy nhẹ cái đuôi có vẻ hưởng thụ lắm. Em rất yêu Bông. Em mong Bông luôn mạnh khỏe và sống cùng gia đình em thật lâu</a:t>
            </a:r>
            <a:r>
              <a:rPr lang="vi-VN" sz="25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Box 30"/>
          <p:cNvSpPr txBox="1"/>
          <p:nvPr/>
        </p:nvSpPr>
        <p:spPr>
          <a:xfrm>
            <a:off x="2585634" y="479319"/>
            <a:ext cx="3200400" cy="584757"/>
          </a:xfrm>
          <a:prstGeom prst="rect">
            <a:avLst/>
          </a:prstGeom>
          <a:noFill/>
        </p:spPr>
        <p:txBody>
          <a:bodyPr wrap="square" lIns="91420" tIns="45711" rIns="91420" bIns="45711" rtlCol="0">
            <a:spAutoFit/>
          </a:bodyPr>
          <a:lstStyle/>
          <a:p>
            <a:pPr algn="ctr" defTabSz="914049"/>
            <a:r>
              <a:rPr lang="en-US" sz="3200" b="1" dirty="0" err="1"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tham</a:t>
            </a:r>
            <a:r>
              <a:rPr lang="en-US" sz="3200" b="1" dirty="0"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khảo</a:t>
            </a:r>
            <a:r>
              <a:rPr lang="en-US" sz="3200" b="1" dirty="0"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 1</a:t>
            </a:r>
            <a:endParaRPr lang="en-US" sz="3200" b="1"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28566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4">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15" name="图片 14">
            <a:extLst>
              <a:ext uri="{FF2B5EF4-FFF2-40B4-BE49-F238E27FC236}">
                <a16:creationId xmlns:a16="http://schemas.microsoft.com/office/drawing/2014/main" id="{9CCC8E5F-A647-440C-A7F5-C74E274988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pic>
        <p:nvPicPr>
          <p:cNvPr id="12" name="图片 6">
            <a:extLst>
              <a:ext uri="{FF2B5EF4-FFF2-40B4-BE49-F238E27FC236}">
                <a16:creationId xmlns:a16="http://schemas.microsoft.com/office/drawing/2014/main" id="{5C09F252-F7DB-494D-A868-3AA96ACEFAB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6254" y="-614094"/>
            <a:ext cx="5217746" cy="3414444"/>
          </a:xfrm>
          <a:prstGeom prst="rect">
            <a:avLst/>
          </a:prstGeom>
        </p:spPr>
      </p:pic>
      <p:pic>
        <p:nvPicPr>
          <p:cNvPr id="13" name="图片 3">
            <a:extLst>
              <a:ext uri="{FF2B5EF4-FFF2-40B4-BE49-F238E27FC236}">
                <a16:creationId xmlns:a16="http://schemas.microsoft.com/office/drawing/2014/main" id="{88C024A3-7B6C-48F8-920A-ACE2F37BC2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94305" y="480916"/>
            <a:ext cx="4749695" cy="4749695"/>
          </a:xfrm>
          <a:prstGeom prst="rect">
            <a:avLst/>
          </a:prstGeom>
        </p:spPr>
      </p:pic>
      <p:sp>
        <p:nvSpPr>
          <p:cNvPr id="16" name="文本框 12">
            <a:extLst>
              <a:ext uri="{FF2B5EF4-FFF2-40B4-BE49-F238E27FC236}">
                <a16:creationId xmlns:a16="http://schemas.microsoft.com/office/drawing/2014/main" id="{280E0337-0763-4611-8687-43DD667EC7F9}"/>
              </a:ext>
            </a:extLst>
          </p:cNvPr>
          <p:cNvSpPr txBox="1"/>
          <p:nvPr/>
        </p:nvSpPr>
        <p:spPr>
          <a:xfrm rot="21333005">
            <a:off x="332339" y="1097114"/>
            <a:ext cx="4634279" cy="901380"/>
          </a:xfrm>
          <a:prstGeom prst="rect">
            <a:avLst/>
          </a:prstGeom>
          <a:noFill/>
        </p:spPr>
        <p:txBody>
          <a:bodyPr wrap="square" lIns="91418" tIns="45710" rIns="91418" bIns="45710" rtlCol="0">
            <a:spAutoFit/>
          </a:bodyPr>
          <a:lstStyle/>
          <a:p>
            <a:pPr algn="ctr" defTabSz="914049">
              <a:lnSpc>
                <a:spcPct val="120000"/>
              </a:lnSpc>
            </a:pPr>
            <a:r>
              <a:rPr lang="en-US" altLang="zh-CN" sz="4800" b="1"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altLang="zh-CN" sz="4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4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b="1"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altLang="zh-CN" sz="4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b="1" dirty="0" err="1" smtClean="0">
                <a:latin typeface="Times New Roman" panose="02020603050405020304" pitchFamily="18" charset="0"/>
                <a:ea typeface="Arial-Rounded" panose="020B0500000000000000" pitchFamily="34" charset="0"/>
                <a:cs typeface="Times New Roman" panose="02020603050405020304" pitchFamily="18" charset="0"/>
              </a:rPr>
              <a:t>vở</a:t>
            </a:r>
            <a:endParaRPr lang="en-US" altLang="zh-CN" sz="48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0" name="图片 5">
            <a:extLst>
              <a:ext uri="{FF2B5EF4-FFF2-40B4-BE49-F238E27FC236}">
                <a16:creationId xmlns:a16="http://schemas.microsoft.com/office/drawing/2014/main" id="{844F8271-2CB8-4342-9AB7-EA26C95D23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6085" y="3061946"/>
            <a:ext cx="1937521" cy="1860207"/>
          </a:xfrm>
          <a:prstGeom prst="rect">
            <a:avLst/>
          </a:prstGeom>
        </p:spPr>
      </p:pic>
    </p:spTree>
    <p:extLst>
      <p:ext uri="{BB962C8B-B14F-4D97-AF65-F5344CB8AC3E}">
        <p14:creationId xmlns:p14="http://schemas.microsoft.com/office/powerpoint/2010/main" val="355686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left)">
                                          <p:cBhvr>
                                            <p:cTn id="3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left)">
                                          <p:cBhvr>
                                            <p:cTn id="3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3" y="212291"/>
            <a:ext cx="807842" cy="537253"/>
          </a:xfrm>
          <a:prstGeom prst="rect">
            <a:avLst/>
          </a:prstGeom>
        </p:spPr>
      </p:pic>
      <p:pic>
        <p:nvPicPr>
          <p:cNvPr id="5" name="图片 4">
            <a:extLst>
              <a:ext uri="{FF2B5EF4-FFF2-40B4-BE49-F238E27FC236}">
                <a16:creationId xmlns:a16="http://schemas.microsoft.com/office/drawing/2014/main" id="{1DB12A90-D744-4E7A-B346-68EDC7C357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2868"/>
          <a:stretch/>
        </p:blipFill>
        <p:spPr>
          <a:xfrm>
            <a:off x="6777938" y="3259456"/>
            <a:ext cx="2366063" cy="1967504"/>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5">
            <a:extLst>
              <a:ext uri="{28A0092B-C50C-407E-A947-70E740481C1C}">
                <a14:useLocalDpi xmlns:a14="http://schemas.microsoft.com/office/drawing/2010/main" val="0"/>
              </a:ext>
            </a:extLst>
          </a:blip>
          <a:srcRect l="76733" r="-1636" b="-5726"/>
          <a:stretch/>
        </p:blipFill>
        <p:spPr>
          <a:xfrm>
            <a:off x="7437760" y="173315"/>
            <a:ext cx="1706240" cy="826811"/>
          </a:xfrm>
          <a:prstGeom prst="rect">
            <a:avLst/>
          </a:prstGeom>
        </p:spPr>
      </p:pic>
      <p:pic>
        <p:nvPicPr>
          <p:cNvPr id="18" name="图片 17">
            <a:extLst>
              <a:ext uri="{FF2B5EF4-FFF2-40B4-BE49-F238E27FC236}">
                <a16:creationId xmlns:a16="http://schemas.microsoft.com/office/drawing/2014/main" id="{6CDF5D5E-F1E0-42B6-8451-2D38374551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90" t="10613" r="6721" b="12526"/>
          <a:stretch/>
        </p:blipFill>
        <p:spPr>
          <a:xfrm>
            <a:off x="6777938" y="191578"/>
            <a:ext cx="2174584" cy="1897404"/>
          </a:xfrm>
          <a:prstGeom prst="rect">
            <a:avLst/>
          </a:prstGeom>
        </p:spPr>
      </p:pic>
      <p:pic>
        <p:nvPicPr>
          <p:cNvPr id="20" name="图片 19">
            <a:extLst>
              <a:ext uri="{FF2B5EF4-FFF2-40B4-BE49-F238E27FC236}">
                <a16:creationId xmlns:a16="http://schemas.microsoft.com/office/drawing/2014/main" id="{7E8ACDA9-7BB0-4101-98BA-4F8811AEAB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781" y="586720"/>
            <a:ext cx="7070360" cy="4438297"/>
          </a:xfrm>
          <a:prstGeom prst="rect">
            <a:avLst/>
          </a:prstGeom>
        </p:spPr>
      </p:pic>
      <p:pic>
        <p:nvPicPr>
          <p:cNvPr id="13" name="图片 12">
            <a:extLst>
              <a:ext uri="{FF2B5EF4-FFF2-40B4-BE49-F238E27FC236}">
                <a16:creationId xmlns:a16="http://schemas.microsoft.com/office/drawing/2014/main" id="{7379CD2A-467E-4425-9997-36C7FAC4594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sp>
        <p:nvSpPr>
          <p:cNvPr id="14" name="矩形 15"/>
          <p:cNvSpPr>
            <a:spLocks noChangeArrowheads="1"/>
          </p:cNvSpPr>
          <p:nvPr/>
        </p:nvSpPr>
        <p:spPr bwMode="auto">
          <a:xfrm>
            <a:off x="814013" y="1136568"/>
            <a:ext cx="6416128" cy="374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47688">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685800" indent="-228600" defTabSz="547688">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defTabSz="547688">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547674" fontAlgn="base">
              <a:lnSpc>
                <a:spcPct val="150000"/>
              </a:lnSpc>
              <a:spcBef>
                <a:spcPct val="0"/>
              </a:spcBef>
              <a:spcAft>
                <a:spcPct val="0"/>
              </a:spcAft>
              <a:buNone/>
              <a:defRPr/>
            </a:pPr>
            <a:r>
              <a:rPr lang="en-US" altLang="zh-CN" sz="5500" b="1" dirty="0" err="1">
                <a:latin typeface="Times New Roman" panose="02020603050405020304" pitchFamily="18" charset="0"/>
                <a:ea typeface="SimSun" pitchFamily="2" charset="-122"/>
                <a:cs typeface="Times New Roman" panose="02020603050405020304" pitchFamily="18" charset="0"/>
              </a:rPr>
              <a:t>Củng</a:t>
            </a:r>
            <a:r>
              <a:rPr lang="en-US" altLang="zh-CN" sz="5500" b="1" dirty="0">
                <a:latin typeface="Times New Roman" panose="02020603050405020304" pitchFamily="18" charset="0"/>
                <a:ea typeface="SimSun" pitchFamily="2" charset="-122"/>
                <a:cs typeface="Times New Roman" panose="02020603050405020304" pitchFamily="18" charset="0"/>
              </a:rPr>
              <a:t> </a:t>
            </a:r>
            <a:r>
              <a:rPr lang="en-US" altLang="zh-CN" sz="5500" b="1" dirty="0" err="1">
                <a:latin typeface="Times New Roman" panose="02020603050405020304" pitchFamily="18" charset="0"/>
                <a:ea typeface="SimSun" pitchFamily="2" charset="-122"/>
                <a:cs typeface="Times New Roman" panose="02020603050405020304" pitchFamily="18" charset="0"/>
              </a:rPr>
              <a:t>cố</a:t>
            </a:r>
            <a:r>
              <a:rPr lang="en-US" altLang="zh-CN" sz="5500" b="1" dirty="0">
                <a:latin typeface="Times New Roman" panose="02020603050405020304" pitchFamily="18" charset="0"/>
                <a:ea typeface="SimSun" pitchFamily="2" charset="-122"/>
                <a:cs typeface="Times New Roman" panose="02020603050405020304" pitchFamily="18" charset="0"/>
              </a:rPr>
              <a:t> </a:t>
            </a:r>
            <a:r>
              <a:rPr lang="en-US" altLang="zh-CN" sz="5500" b="1" dirty="0" err="1">
                <a:latin typeface="Times New Roman" panose="02020603050405020304" pitchFamily="18" charset="0"/>
                <a:ea typeface="SimSun" pitchFamily="2" charset="-122"/>
                <a:cs typeface="Times New Roman" panose="02020603050405020304" pitchFamily="18" charset="0"/>
              </a:rPr>
              <a:t>và</a:t>
            </a:r>
            <a:endParaRPr lang="en-US" altLang="zh-CN" sz="5500" b="1" dirty="0">
              <a:latin typeface="Times New Roman" panose="02020603050405020304" pitchFamily="18" charset="0"/>
              <a:ea typeface="SimSun" pitchFamily="2" charset="-122"/>
              <a:cs typeface="Times New Roman" panose="02020603050405020304" pitchFamily="18" charset="0"/>
            </a:endParaRPr>
          </a:p>
          <a:p>
            <a:pPr algn="ctr" defTabSz="547674" fontAlgn="base">
              <a:lnSpc>
                <a:spcPct val="150000"/>
              </a:lnSpc>
              <a:spcBef>
                <a:spcPct val="0"/>
              </a:spcBef>
              <a:spcAft>
                <a:spcPct val="0"/>
              </a:spcAft>
              <a:buNone/>
              <a:defRPr/>
            </a:pPr>
            <a:r>
              <a:rPr lang="en-US" altLang="zh-CN" sz="5500" b="1" dirty="0">
                <a:latin typeface="Times New Roman" panose="02020603050405020304" pitchFamily="18" charset="0"/>
                <a:ea typeface="SimSun" pitchFamily="2" charset="-122"/>
                <a:cs typeface="Times New Roman" panose="02020603050405020304" pitchFamily="18" charset="0"/>
              </a:rPr>
              <a:t> </a:t>
            </a:r>
            <a:r>
              <a:rPr lang="en-US" altLang="zh-CN" sz="5500" b="1" dirty="0" err="1">
                <a:latin typeface="Times New Roman" panose="02020603050405020304" pitchFamily="18" charset="0"/>
                <a:ea typeface="SimSun" pitchFamily="2" charset="-122"/>
                <a:cs typeface="Times New Roman" panose="02020603050405020304" pitchFamily="18" charset="0"/>
              </a:rPr>
              <a:t>dặn</a:t>
            </a:r>
            <a:r>
              <a:rPr lang="en-US" altLang="zh-CN" sz="5500" b="1" dirty="0">
                <a:latin typeface="Times New Roman" panose="02020603050405020304" pitchFamily="18" charset="0"/>
                <a:ea typeface="SimSun" pitchFamily="2" charset="-122"/>
                <a:cs typeface="Times New Roman" panose="02020603050405020304" pitchFamily="18" charset="0"/>
              </a:rPr>
              <a:t> </a:t>
            </a:r>
            <a:r>
              <a:rPr lang="en-US" altLang="zh-CN" sz="5500" b="1" dirty="0" err="1">
                <a:latin typeface="Times New Roman" panose="02020603050405020304" pitchFamily="18" charset="0"/>
                <a:ea typeface="SimSun" pitchFamily="2" charset="-122"/>
                <a:cs typeface="Times New Roman" panose="02020603050405020304" pitchFamily="18" charset="0"/>
              </a:rPr>
              <a:t>dò</a:t>
            </a:r>
            <a:endParaRPr lang="zh-CN" altLang="en-US" sz="5500" b="1" dirty="0">
              <a:latin typeface="Times New Roman" panose="02020603050405020304" pitchFamily="18" charset="0"/>
              <a:ea typeface="SimSun" pitchFamily="2" charset="-122"/>
              <a:cs typeface="Times New Roman" panose="02020603050405020304" pitchFamily="18" charset="0"/>
            </a:endParaRPr>
          </a:p>
          <a:p>
            <a:pPr algn="ctr" defTabSz="547674" fontAlgn="base">
              <a:lnSpc>
                <a:spcPct val="150000"/>
              </a:lnSpc>
              <a:spcBef>
                <a:spcPct val="0"/>
              </a:spcBef>
              <a:spcAft>
                <a:spcPct val="0"/>
              </a:spcAft>
              <a:buNone/>
              <a:defRPr/>
            </a:pPr>
            <a:endParaRPr lang="zh-CN" altLang="en-US" sz="5500" dirty="0">
              <a:solidFill>
                <a:srgbClr val="00B0F0"/>
              </a:solidFill>
              <a:latin typeface="Times New Roman" panose="02020603050405020304" pitchFamily="18" charset="0"/>
              <a:ea typeface="SimSun" pitchFamily="2" charset="-122"/>
              <a:cs typeface="Times New Roman" panose="02020603050405020304" pitchFamily="18" charset="0"/>
            </a:endParaRPr>
          </a:p>
        </p:txBody>
      </p:sp>
    </p:spTree>
    <p:extLst>
      <p:ext uri="{BB962C8B-B14F-4D97-AF65-F5344CB8AC3E}">
        <p14:creationId xmlns:p14="http://schemas.microsoft.com/office/powerpoint/2010/main" val="19181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2" presetClass="entr" presetSubtype="3"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1250"/>
                                </p:stCondLst>
                                <p:childTnLst>
                                  <p:par>
                                    <p:cTn id="22" presetID="42"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2" presetClass="entr" presetSubtype="3"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1250"/>
                                </p:stCondLst>
                                <p:childTnLst>
                                  <p:par>
                                    <p:cTn id="22" presetID="42"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87697a194e617abbd7417f220b04c9ba"/>
          <p:cNvPicPr>
            <a:picLocks noChangeAspect="1"/>
          </p:cNvPicPr>
          <p:nvPr/>
        </p:nvPicPr>
        <p:blipFill>
          <a:blip r:embed="rId3" cstate="print"/>
          <a:stretch>
            <a:fillRect/>
          </a:stretch>
        </p:blipFill>
        <p:spPr>
          <a:xfrm>
            <a:off x="1567811" y="1504950"/>
            <a:ext cx="6076508" cy="3641408"/>
          </a:xfrm>
          <a:prstGeom prst="rect">
            <a:avLst/>
          </a:prstGeom>
        </p:spPr>
      </p:pic>
      <p:sp>
        <p:nvSpPr>
          <p:cNvPr id="4" name="文本框 34"/>
          <p:cNvSpPr txBox="1">
            <a:spLocks noChangeArrowheads="1"/>
          </p:cNvSpPr>
          <p:nvPr/>
        </p:nvSpPr>
        <p:spPr bwMode="auto">
          <a:xfrm>
            <a:off x="1690576" y="133350"/>
            <a:ext cx="576284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eaLnBrk="0" fontAlgn="base" hangingPunct="0">
              <a:lnSpc>
                <a:spcPct val="100000"/>
              </a:lnSpc>
              <a:spcBef>
                <a:spcPct val="0"/>
              </a:spcBef>
              <a:spcAft>
                <a:spcPct val="0"/>
              </a:spcAft>
              <a:buFontTx/>
              <a:buNone/>
              <a:defRPr/>
            </a:pPr>
            <a:r>
              <a:rPr lang="en-US" altLang="zh-CN" sz="4500" b="1" dirty="0" err="1">
                <a:latin typeface="Times New Roman" panose="02020603050405020304" pitchFamily="18" charset="0"/>
                <a:ea typeface="SimSun" pitchFamily="2" charset="-122"/>
                <a:cs typeface="Times New Roman" panose="02020603050405020304" pitchFamily="18" charset="0"/>
                <a:sym typeface="Century Gothic" pitchFamily="34" charset="0"/>
              </a:rPr>
              <a:t>Tạm</a:t>
            </a:r>
            <a:r>
              <a:rPr lang="en-US" altLang="zh-CN" sz="4500" b="1" dirty="0">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4500" b="1" dirty="0" err="1">
                <a:latin typeface="Times New Roman" panose="02020603050405020304" pitchFamily="18" charset="0"/>
                <a:ea typeface="SimSun" pitchFamily="2" charset="-122"/>
                <a:cs typeface="Times New Roman" panose="02020603050405020304" pitchFamily="18" charset="0"/>
                <a:sym typeface="Century Gothic" pitchFamily="34" charset="0"/>
              </a:rPr>
              <a:t>biệt</a:t>
            </a:r>
            <a:r>
              <a:rPr lang="en-US" altLang="zh-CN" sz="4500" b="1" dirty="0">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4500" b="1" dirty="0" err="1">
                <a:latin typeface="Times New Roman" panose="02020603050405020304" pitchFamily="18" charset="0"/>
                <a:ea typeface="SimSun" pitchFamily="2" charset="-122"/>
                <a:cs typeface="Times New Roman" panose="02020603050405020304" pitchFamily="18" charset="0"/>
                <a:sym typeface="Century Gothic" pitchFamily="34" charset="0"/>
              </a:rPr>
              <a:t>và</a:t>
            </a:r>
            <a:r>
              <a:rPr lang="en-US" altLang="zh-CN" sz="4500" b="1" dirty="0">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4500" b="1" dirty="0" err="1">
                <a:latin typeface="Times New Roman" panose="02020603050405020304" pitchFamily="18" charset="0"/>
                <a:ea typeface="SimSun" pitchFamily="2" charset="-122"/>
                <a:cs typeface="Times New Roman" panose="02020603050405020304" pitchFamily="18" charset="0"/>
                <a:sym typeface="Century Gothic" pitchFamily="34" charset="0"/>
              </a:rPr>
              <a:t>hẹn</a:t>
            </a:r>
            <a:r>
              <a:rPr lang="en-US" altLang="zh-CN" sz="4500" b="1" dirty="0">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4500" b="1" dirty="0" err="1">
                <a:latin typeface="Times New Roman" panose="02020603050405020304" pitchFamily="18" charset="0"/>
                <a:ea typeface="SimSun" pitchFamily="2" charset="-122"/>
                <a:cs typeface="Times New Roman" panose="02020603050405020304" pitchFamily="18" charset="0"/>
                <a:sym typeface="Century Gothic" pitchFamily="34" charset="0"/>
              </a:rPr>
              <a:t>gặp</a:t>
            </a:r>
            <a:r>
              <a:rPr lang="en-US" altLang="zh-CN" sz="4500" b="1" dirty="0">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4500" b="1" dirty="0" err="1">
                <a:latin typeface="Times New Roman" panose="02020603050405020304" pitchFamily="18" charset="0"/>
                <a:ea typeface="SimSun" pitchFamily="2" charset="-122"/>
                <a:cs typeface="Times New Roman" panose="02020603050405020304" pitchFamily="18" charset="0"/>
                <a:sym typeface="Century Gothic" pitchFamily="34" charset="0"/>
              </a:rPr>
              <a:t>lại</a:t>
            </a:r>
            <a:r>
              <a:rPr lang="en-US" altLang="zh-CN" sz="4500" b="1" dirty="0">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4500" b="1" dirty="0" err="1">
                <a:latin typeface="Times New Roman" panose="02020603050405020304" pitchFamily="18" charset="0"/>
                <a:ea typeface="SimSun" pitchFamily="2" charset="-122"/>
                <a:cs typeface="Times New Roman" panose="02020603050405020304" pitchFamily="18" charset="0"/>
                <a:sym typeface="Century Gothic" pitchFamily="34" charset="0"/>
              </a:rPr>
              <a:t>các</a:t>
            </a:r>
            <a:r>
              <a:rPr lang="en-US" altLang="zh-CN" sz="4500" b="1" dirty="0">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4500" b="1" dirty="0" err="1" smtClean="0">
                <a:latin typeface="Times New Roman" panose="02020603050405020304" pitchFamily="18" charset="0"/>
                <a:ea typeface="SimSun" pitchFamily="2" charset="-122"/>
                <a:cs typeface="Times New Roman" panose="02020603050405020304" pitchFamily="18" charset="0"/>
                <a:sym typeface="Century Gothic" pitchFamily="34" charset="0"/>
              </a:rPr>
              <a:t>em</a:t>
            </a:r>
            <a:endParaRPr lang="zh-CN" altLang="en-US" sz="4500" b="1" dirty="0">
              <a:latin typeface="Times New Roman" panose="02020603050405020304" pitchFamily="18" charset="0"/>
              <a:ea typeface="SimSun" pitchFamily="2" charset="-122"/>
              <a:cs typeface="Times New Roman" panose="02020603050405020304" pitchFamily="18" charset="0"/>
              <a:sym typeface="Century Gothic" pitchFamily="34" charset="0"/>
            </a:endParaRPr>
          </a:p>
        </p:txBody>
      </p:sp>
    </p:spTree>
    <p:extLst>
      <p:ext uri="{BB962C8B-B14F-4D97-AF65-F5344CB8AC3E}">
        <p14:creationId xmlns:p14="http://schemas.microsoft.com/office/powerpoint/2010/main" val="2627688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up)">
                                      <p:cBhvr>
                                        <p:cTn id="8" dur="20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5" name="图片 4">
            <a:extLst>
              <a:ext uri="{FF2B5EF4-FFF2-40B4-BE49-F238E27FC236}">
                <a16:creationId xmlns:a16="http://schemas.microsoft.com/office/drawing/2014/main" id="{1DB12A90-D744-4E7A-B346-68EDC7C357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5">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grpSp>
        <p:nvGrpSpPr>
          <p:cNvPr id="15" name="组合 14">
            <a:extLst>
              <a:ext uri="{FF2B5EF4-FFF2-40B4-BE49-F238E27FC236}">
                <a16:creationId xmlns:a16="http://schemas.microsoft.com/office/drawing/2014/main" id="{52158CCD-1D28-4C0A-9871-E66303A03D8B}"/>
              </a:ext>
            </a:extLst>
          </p:cNvPr>
          <p:cNvGrpSpPr/>
          <p:nvPr/>
        </p:nvGrpSpPr>
        <p:grpSpPr>
          <a:xfrm>
            <a:off x="95872" y="83687"/>
            <a:ext cx="3819511" cy="1109198"/>
            <a:chOff x="1149002" y="2264550"/>
            <a:chExt cx="4541263" cy="1091496"/>
          </a:xfrm>
        </p:grpSpPr>
        <p:pic>
          <p:nvPicPr>
            <p:cNvPr id="16" name="图片 15">
              <a:extLst>
                <a:ext uri="{FF2B5EF4-FFF2-40B4-BE49-F238E27FC236}">
                  <a16:creationId xmlns:a16="http://schemas.microsoft.com/office/drawing/2014/main" id="{13174E08-61B2-42C9-A444-EA6BC64A3C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9002" y="2264550"/>
              <a:ext cx="4541263" cy="1091496"/>
            </a:xfrm>
            <a:prstGeom prst="rect">
              <a:avLst/>
            </a:prstGeom>
          </p:spPr>
        </p:pic>
        <p:sp>
          <p:nvSpPr>
            <p:cNvPr id="17" name="矩形 16">
              <a:extLst>
                <a:ext uri="{FF2B5EF4-FFF2-40B4-BE49-F238E27FC236}">
                  <a16:creationId xmlns:a16="http://schemas.microsoft.com/office/drawing/2014/main" id="{1B7DFE7E-1E38-4804-961B-6125F619ACEE}"/>
                </a:ext>
              </a:extLst>
            </p:cNvPr>
            <p:cNvSpPr/>
            <p:nvPr/>
          </p:nvSpPr>
          <p:spPr>
            <a:xfrm>
              <a:off x="2112938" y="2338637"/>
              <a:ext cx="2613389" cy="799563"/>
            </a:xfrm>
            <a:prstGeom prst="rect">
              <a:avLst/>
            </a:prstGeom>
          </p:spPr>
          <p:txBody>
            <a:bodyPr wrap="none">
              <a:spAutoFit/>
            </a:bodyPr>
            <a:lstStyle/>
            <a:p>
              <a:pPr algn="ctr" defTabSz="1218491">
                <a:lnSpc>
                  <a:spcPct val="130000"/>
                </a:lnSpc>
                <a:defRPr/>
              </a:pPr>
              <a:r>
                <a:rPr lang="en-US" sz="3600" b="1" u="sng" dirty="0" err="1">
                  <a:latin typeface="HP001 4 hàng" panose="020B0603050302020204" pitchFamily="34" charset="0"/>
                  <a:ea typeface="Arial-Rounded" panose="020B0500000000000000" pitchFamily="34" charset="0"/>
                  <a:cs typeface="Arial-Rounded" panose="020B0500000000000000" pitchFamily="34" charset="0"/>
                </a:rPr>
                <a:t>Tiếng</a:t>
              </a:r>
              <a:r>
                <a:rPr lang="en-US" sz="3600" b="1" u="sng" dirty="0">
                  <a:latin typeface="HP001 4 hàng" panose="020B0603050302020204" pitchFamily="34" charset="0"/>
                  <a:ea typeface="Arial-Rounded" panose="020B0500000000000000" pitchFamily="34" charset="0"/>
                  <a:cs typeface="Arial-Rounded" panose="020B0500000000000000" pitchFamily="34" charset="0"/>
                </a:rPr>
                <a:t> </a:t>
              </a:r>
              <a:r>
                <a:rPr lang="en-US" sz="3600" b="1" u="sng" dirty="0" err="1">
                  <a:latin typeface="HP001 4 hàng" panose="020B0603050302020204" pitchFamily="34" charset="0"/>
                  <a:ea typeface="Arial-Rounded" panose="020B0500000000000000" pitchFamily="34" charset="0"/>
                  <a:cs typeface="Arial-Rounded" panose="020B0500000000000000" pitchFamily="34" charset="0"/>
                </a:rPr>
                <a:t>việt</a:t>
              </a:r>
              <a:endParaRPr lang="en-US" sz="3600" b="1" u="sng" dirty="0">
                <a:latin typeface="HP001 4 hàng" panose="020B0603050302020204" pitchFamily="34" charset="0"/>
                <a:ea typeface="Arial-Rounded" panose="020B0500000000000000" pitchFamily="34" charset="0"/>
                <a:cs typeface="Arial-Rounded" panose="020B0500000000000000" pitchFamily="34" charset="0"/>
              </a:endParaRPr>
            </a:p>
          </p:txBody>
        </p:sp>
      </p:grpSp>
      <p:pic>
        <p:nvPicPr>
          <p:cNvPr id="21" name="图片 20">
            <a:extLst>
              <a:ext uri="{FF2B5EF4-FFF2-40B4-BE49-F238E27FC236}">
                <a16:creationId xmlns:a16="http://schemas.microsoft.com/office/drawing/2014/main" id="{24D88B8F-EA62-4FAA-9B61-F369BA6751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73" y="3100134"/>
            <a:ext cx="1943196" cy="1652834"/>
          </a:xfrm>
          <a:prstGeom prst="rect">
            <a:avLst/>
          </a:prstGeom>
        </p:spPr>
      </p:pic>
      <p:pic>
        <p:nvPicPr>
          <p:cNvPr id="20" name="图片 19">
            <a:extLst>
              <a:ext uri="{FF2B5EF4-FFF2-40B4-BE49-F238E27FC236}">
                <a16:creationId xmlns:a16="http://schemas.microsoft.com/office/drawing/2014/main" id="{D8EB1F3A-BD43-43D2-998B-4B08818177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grpSp>
        <p:nvGrpSpPr>
          <p:cNvPr id="6" name="Group 5"/>
          <p:cNvGrpSpPr/>
          <p:nvPr/>
        </p:nvGrpSpPr>
        <p:grpSpPr>
          <a:xfrm>
            <a:off x="304801" y="688610"/>
            <a:ext cx="8120242" cy="3698763"/>
            <a:chOff x="488367" y="1467096"/>
            <a:chExt cx="6763039" cy="2776112"/>
          </a:xfrm>
        </p:grpSpPr>
        <p:pic>
          <p:nvPicPr>
            <p:cNvPr id="13" name="图片 12">
              <a:extLst>
                <a:ext uri="{FF2B5EF4-FFF2-40B4-BE49-F238E27FC236}">
                  <a16:creationId xmlns:a16="http://schemas.microsoft.com/office/drawing/2014/main" id="{65D3C38A-B9A4-4E98-A673-618ACB855A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367" y="1467096"/>
              <a:ext cx="6763039" cy="2776112"/>
            </a:xfrm>
            <a:prstGeom prst="rect">
              <a:avLst/>
            </a:prstGeom>
          </p:spPr>
        </p:pic>
        <p:sp>
          <p:nvSpPr>
            <p:cNvPr id="22" name="TextBox 21"/>
            <p:cNvSpPr txBox="1">
              <a:spLocks noChangeArrowheads="1"/>
            </p:cNvSpPr>
            <p:nvPr/>
          </p:nvSpPr>
          <p:spPr bwMode="auto">
            <a:xfrm>
              <a:off x="1176018" y="1858927"/>
              <a:ext cx="5732672" cy="187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a:lnSpc>
                  <a:spcPct val="130000"/>
                </a:lnSpc>
                <a:defRPr/>
              </a:pPr>
              <a:r>
                <a:rPr lang="en-US" sz="40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40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endParaRPr lang="en-US" sz="40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a:lnSpc>
                  <a:spcPct val="130000"/>
                </a:lnSpc>
                <a:defRPr/>
              </a:pPr>
              <a:r>
                <a:rPr lang="en-US" sz="4000" dirty="0" err="1" smtClean="0">
                  <a:latin typeface="Times New Roman" panose="02020603050405020304" pitchFamily="18" charset="0"/>
                  <a:ea typeface="Arial-Rounded" panose="020B0500000000000000" pitchFamily="34" charset="0"/>
                  <a:cs typeface="Times New Roman" panose="02020603050405020304" pitchFamily="18" charset="0"/>
                </a:rPr>
                <a:t>Viết</a:t>
              </a:r>
              <a:r>
                <a:rPr lang="en-US" sz="40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latin typeface="Times New Roman" panose="02020603050405020304" pitchFamily="18" charset="0"/>
                  <a:ea typeface="Arial-Rounded" panose="020B0500000000000000" pitchFamily="34" charset="0"/>
                  <a:cs typeface="Times New Roman" panose="02020603050405020304" pitchFamily="18" charset="0"/>
                </a:rPr>
                <a:t>đoạn</a:t>
              </a:r>
              <a:r>
                <a:rPr lang="en-US" sz="40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latin typeface="Times New Roman" panose="02020603050405020304" pitchFamily="18" charset="0"/>
                  <a:ea typeface="Arial-Rounded" panose="020B0500000000000000" pitchFamily="34" charset="0"/>
                  <a:cs typeface="Times New Roman" panose="02020603050405020304" pitchFamily="18" charset="0"/>
                </a:rPr>
                <a:t>văn</a:t>
              </a:r>
              <a:r>
                <a:rPr lang="en-US" sz="40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latin typeface="Times New Roman" panose="02020603050405020304" pitchFamily="18" charset="0"/>
                  <a:ea typeface="Arial-Rounded" panose="020B0500000000000000" pitchFamily="34" charset="0"/>
                  <a:cs typeface="Times New Roman" panose="02020603050405020304" pitchFamily="18" charset="0"/>
                </a:rPr>
                <a:t>kể</a:t>
              </a:r>
              <a:r>
                <a:rPr lang="en-US" sz="40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latin typeface="Times New Roman" panose="02020603050405020304" pitchFamily="18" charset="0"/>
                  <a:ea typeface="Arial-Rounded" panose="020B0500000000000000" pitchFamily="34" charset="0"/>
                  <a:cs typeface="Times New Roman" panose="02020603050405020304" pitchFamily="18" charset="0"/>
                </a:rPr>
                <a:t>về</a:t>
              </a:r>
              <a:r>
                <a:rPr lang="en-US" sz="40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latin typeface="Times New Roman" panose="02020603050405020304" pitchFamily="18" charset="0"/>
                  <a:ea typeface="Arial-Rounded" panose="020B0500000000000000" pitchFamily="34" charset="0"/>
                  <a:cs typeface="Times New Roman" panose="02020603050405020304" pitchFamily="18" charset="0"/>
                </a:rPr>
                <a:t>hoạt</a:t>
              </a:r>
              <a:r>
                <a:rPr lang="en-US" sz="40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latin typeface="Times New Roman" panose="02020603050405020304" pitchFamily="18" charset="0"/>
                  <a:ea typeface="Arial-Rounded" panose="020B0500000000000000" pitchFamily="34" charset="0"/>
                  <a:cs typeface="Times New Roman" panose="02020603050405020304" pitchFamily="18" charset="0"/>
                </a:rPr>
                <a:t>động</a:t>
              </a:r>
              <a:r>
                <a:rPr lang="en-US" sz="40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latin typeface="Times New Roman" panose="02020603050405020304" pitchFamily="18" charset="0"/>
                  <a:ea typeface="Arial-Rounded" panose="020B0500000000000000" pitchFamily="34" charset="0"/>
                  <a:cs typeface="Times New Roman" panose="02020603050405020304" pitchFamily="18" charset="0"/>
                </a:rPr>
                <a:t>của</a:t>
              </a:r>
              <a:r>
                <a:rPr lang="en-US" sz="4000" dirty="0" smtClean="0">
                  <a:latin typeface="Times New Roman" panose="02020603050405020304" pitchFamily="18" charset="0"/>
                  <a:ea typeface="Arial-Rounded" panose="020B0500000000000000" pitchFamily="34" charset="0"/>
                  <a:cs typeface="Times New Roman" panose="02020603050405020304" pitchFamily="18" charset="0"/>
                </a:rPr>
                <a:t> con </a:t>
              </a:r>
              <a:r>
                <a:rPr lang="en-US" sz="4000" dirty="0" err="1" smtClean="0">
                  <a:latin typeface="Times New Roman" panose="02020603050405020304" pitchFamily="18" charset="0"/>
                  <a:ea typeface="Arial-Rounded" panose="020B0500000000000000" pitchFamily="34" charset="0"/>
                  <a:cs typeface="Times New Roman" panose="02020603050405020304" pitchFamily="18" charset="0"/>
                </a:rPr>
                <a:t>vật</a:t>
              </a:r>
              <a:r>
                <a:rPr lang="en-US" sz="4000" dirty="0" smtClean="0">
                  <a:latin typeface="Times New Roman" panose="02020603050405020304" pitchFamily="18" charset="0"/>
                  <a:ea typeface="Arial-Rounded" panose="020B0500000000000000" pitchFamily="34" charset="0"/>
                  <a:cs typeface="Times New Roman" panose="02020603050405020304" pitchFamily="18" charset="0"/>
                </a:rPr>
                <a:t> </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131739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2" presetClass="entr" presetSubtype="12"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2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2" presetClass="entr" presetSubtype="12"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2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DB12A90-D744-4E7A-B346-68EDC7C357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4">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22" name="图片 21">
            <a:extLst>
              <a:ext uri="{FF2B5EF4-FFF2-40B4-BE49-F238E27FC236}">
                <a16:creationId xmlns:a16="http://schemas.microsoft.com/office/drawing/2014/main" id="{B8211685-A5C3-4F03-A622-EBA3AD260E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603" r="748"/>
          <a:stretch/>
        </p:blipFill>
        <p:spPr>
          <a:xfrm>
            <a:off x="34962" y="3481753"/>
            <a:ext cx="1932990" cy="1818954"/>
          </a:xfrm>
          <a:prstGeom prst="rect">
            <a:avLst/>
          </a:prstGeom>
        </p:spPr>
      </p:pic>
      <p:pic>
        <p:nvPicPr>
          <p:cNvPr id="17" name="图片 16">
            <a:extLst>
              <a:ext uri="{FF2B5EF4-FFF2-40B4-BE49-F238E27FC236}">
                <a16:creationId xmlns:a16="http://schemas.microsoft.com/office/drawing/2014/main" id="{C6824EDC-DCD0-44B9-ADDC-A9FF5E0191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pic>
        <p:nvPicPr>
          <p:cNvPr id="19"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sp>
        <p:nvSpPr>
          <p:cNvPr id="21" name="TextBox 20"/>
          <p:cNvSpPr txBox="1">
            <a:spLocks noChangeArrowheads="1"/>
          </p:cNvSpPr>
          <p:nvPr/>
        </p:nvSpPr>
        <p:spPr bwMode="auto">
          <a:xfrm>
            <a:off x="1219200" y="328134"/>
            <a:ext cx="69696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eaLnBrk="0" fontAlgn="base" hangingPunct="0">
              <a:lnSpc>
                <a:spcPct val="100000"/>
              </a:lnSpc>
              <a:spcBef>
                <a:spcPct val="0"/>
              </a:spcBef>
              <a:spcAft>
                <a:spcPct val="0"/>
              </a:spcAft>
              <a:buFontTx/>
              <a:buNone/>
              <a:defRPr/>
            </a:pPr>
            <a:r>
              <a:rPr lang="en-US" altLang="en-US" sz="4800" b="1" dirty="0" smtClean="0">
                <a:solidFill>
                  <a:prstClr val="black"/>
                </a:solidFill>
                <a:latin typeface="Times New Roman" panose="02020603050405020304" pitchFamily="18" charset="0"/>
                <a:cs typeface="Times New Roman" panose="02020603050405020304" pitchFamily="18" charset="0"/>
              </a:rPr>
              <a:t>YÊU CẦU CẦN ĐẠT</a:t>
            </a:r>
            <a:endParaRPr lang="en-US" altLang="en-US" sz="4800" b="1"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904652" y="1318137"/>
            <a:ext cx="7814951" cy="1938992"/>
          </a:xfrm>
          <a:prstGeom prst="rect">
            <a:avLst/>
          </a:prstGeom>
        </p:spPr>
        <p:txBody>
          <a:bodyPr wrap="square">
            <a:spAutoFit/>
          </a:bodyPr>
          <a:lstStyle/>
          <a:p>
            <a:pPr algn="just"/>
            <a:r>
              <a:rPr lang="vi-VN" sz="2400" dirty="0">
                <a:solidFill>
                  <a:srgbClr val="000000"/>
                </a:solidFill>
                <a:latin typeface="+mj-lt"/>
              </a:rPr>
              <a:t>- Viết được một đoạn văn ngắn 3 </a:t>
            </a:r>
            <a:r>
              <a:rPr lang="vi-VN"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5</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mj-lt"/>
              </a:rPr>
              <a:t>câu kể về hoạt động của con vật. </a:t>
            </a:r>
            <a:endParaRPr lang="vi-VN" sz="2400" dirty="0">
              <a:latin typeface="+mj-lt"/>
            </a:endParaRPr>
          </a:p>
          <a:p>
            <a:pPr algn="just"/>
            <a:r>
              <a:rPr lang="vi-VN" sz="2400" dirty="0">
                <a:solidFill>
                  <a:srgbClr val="000000"/>
                </a:solidFill>
                <a:latin typeface="+mj-lt"/>
              </a:rPr>
              <a:t>- Phát triển vốn từ về con vật, từ chỉ hoạt động.</a:t>
            </a:r>
            <a:endParaRPr lang="vi-VN" sz="2400" dirty="0">
              <a:latin typeface="+mj-lt"/>
            </a:endParaRPr>
          </a:p>
          <a:p>
            <a:pPr algn="just"/>
            <a:r>
              <a:rPr lang="vi-VN" sz="2400" dirty="0" smtClean="0">
                <a:solidFill>
                  <a:srgbClr val="000000"/>
                </a:solidFill>
                <a:latin typeface="+mj-lt"/>
              </a:rPr>
              <a:t>- </a:t>
            </a:r>
            <a:r>
              <a:rPr lang="vi-VN" sz="2400" dirty="0">
                <a:solidFill>
                  <a:srgbClr val="000000"/>
                </a:solidFill>
                <a:latin typeface="+mj-lt"/>
              </a:rPr>
              <a:t>Dựa vào ý tưởng vừa để viết được đoạn văn (3 - 4 câu) rõ ràng, rành mạch kể về hoạt động của con vật</a:t>
            </a:r>
            <a:r>
              <a:rPr lang="vi-VN" sz="2400" dirty="0" smtClean="0">
                <a:solidFill>
                  <a:srgbClr val="000000"/>
                </a:solidFill>
                <a:latin typeface="+mj-lt"/>
              </a:rPr>
              <a:t>.</a:t>
            </a:r>
            <a:endParaRPr lang="vi-VN" sz="2400" dirty="0">
              <a:latin typeface="+mj-lt"/>
            </a:endParaRPr>
          </a:p>
        </p:txBody>
      </p:sp>
    </p:spTree>
    <p:extLst>
      <p:ext uri="{BB962C8B-B14F-4D97-AF65-F5344CB8AC3E}">
        <p14:creationId xmlns:p14="http://schemas.microsoft.com/office/powerpoint/2010/main" val="177683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0000">
                                          <p:cBhvr additive="base">
                                            <p:cTn id="7" dur="5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750"/>
                                            <p:tgtEl>
                                              <p:spTgt spid="21"/>
                                            </p:tgtEl>
                                          </p:cBhvr>
                                        </p:animEffect>
                                        <p:anim calcmode="lin" valueType="num">
                                          <p:cBhvr>
                                            <p:cTn id="27" dur="750" fill="hold"/>
                                            <p:tgtEl>
                                              <p:spTgt spid="21"/>
                                            </p:tgtEl>
                                            <p:attrNameLst>
                                              <p:attrName>ppt_x</p:attrName>
                                            </p:attrNameLst>
                                          </p:cBhvr>
                                          <p:tavLst>
                                            <p:tav tm="0">
                                              <p:val>
                                                <p:strVal val="#ppt_x"/>
                                              </p:val>
                                            </p:tav>
                                            <p:tav tm="100000">
                                              <p:val>
                                                <p:strVal val="#ppt_x"/>
                                              </p:val>
                                            </p:tav>
                                          </p:tavLst>
                                        </p:anim>
                                        <p:anim calcmode="lin" valueType="num">
                                          <p:cBhvr>
                                            <p:cTn id="28"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750"/>
                                            <p:tgtEl>
                                              <p:spTgt spid="21"/>
                                            </p:tgtEl>
                                          </p:cBhvr>
                                        </p:animEffect>
                                        <p:anim calcmode="lin" valueType="num">
                                          <p:cBhvr>
                                            <p:cTn id="27" dur="750" fill="hold"/>
                                            <p:tgtEl>
                                              <p:spTgt spid="21"/>
                                            </p:tgtEl>
                                            <p:attrNameLst>
                                              <p:attrName>ppt_x</p:attrName>
                                            </p:attrNameLst>
                                          </p:cBhvr>
                                          <p:tavLst>
                                            <p:tav tm="0">
                                              <p:val>
                                                <p:strVal val="#ppt_x"/>
                                              </p:val>
                                            </p:tav>
                                            <p:tav tm="100000">
                                              <p:val>
                                                <p:strVal val="#ppt_x"/>
                                              </p:val>
                                            </p:tav>
                                          </p:tavLst>
                                        </p:anim>
                                        <p:anim calcmode="lin" valueType="num">
                                          <p:cBhvr>
                                            <p:cTn id="28"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ar Cute GIF - Bear Cute Confused - Discover &amp;amp; Share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555191"/>
            <a:ext cx="1762125" cy="16835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455" y="11449"/>
            <a:ext cx="8449542" cy="861772"/>
          </a:xfrm>
          <a:prstGeom prst="rect">
            <a:avLst/>
          </a:prstGeom>
          <a:noFill/>
        </p:spPr>
        <p:txBody>
          <a:bodyPr wrap="square" lIns="91438" tIns="45719" rIns="91438" bIns="45719" rtlCol="0">
            <a:spAutoFit/>
          </a:bodyPr>
          <a:lstStyle/>
          <a:p>
            <a:pPr>
              <a:lnSpc>
                <a:spcPts val="3000"/>
              </a:lnSpc>
            </a:pPr>
            <a:r>
              <a:rPr lang="en-US" sz="25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500" dirty="0">
                <a:latin typeface="Times New Roman" panose="02020603050405020304" pitchFamily="18" charset="0"/>
                <a:ea typeface="Arial-Rounded" panose="020B0500000000000000" pitchFamily="34" charset="0"/>
                <a:cs typeface="Times New Roman" panose="02020603050405020304" pitchFamily="18" charset="0"/>
              </a:rPr>
              <a:t>Đọc đoạn văn sau và kể lại các hoạt động của nhà gấu vào mùa xuân, mùa thu và mùa đông</a:t>
            </a:r>
            <a:r>
              <a:rPr lang="vi-VN" sz="25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5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8" y="11449"/>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19400" y="873221"/>
            <a:ext cx="3657600" cy="523220"/>
          </a:xfrm>
          <a:prstGeom prst="rect">
            <a:avLst/>
          </a:prstGeom>
          <a:noFill/>
        </p:spPr>
        <p:txBody>
          <a:bodyPr wrap="square" rtlCol="0">
            <a:spAutoFit/>
          </a:bodyPr>
          <a:lstStyle/>
          <a:p>
            <a:pPr algn="ctr"/>
            <a:r>
              <a:rPr lang="en-US" sz="2800"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gấu</a:t>
            </a:r>
            <a:r>
              <a:rPr lang="en-US" sz="2800"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2800"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rừng</a:t>
            </a:r>
            <a:endParaRPr lang="en-US" sz="2800"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6"/>
          <p:cNvSpPr/>
          <p:nvPr/>
        </p:nvSpPr>
        <p:spPr>
          <a:xfrm>
            <a:off x="609600" y="1439736"/>
            <a:ext cx="8153400" cy="2708434"/>
          </a:xfrm>
          <a:prstGeom prst="rect">
            <a:avLst/>
          </a:prstGeom>
        </p:spPr>
        <p:txBody>
          <a:bodyPr wrap="square">
            <a:spAutoFit/>
          </a:bodyPr>
          <a:lstStyle/>
          <a:p>
            <a:r>
              <a:rPr lang="en-US" sz="25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latin typeface="Times New Roman" panose="02020603050405020304" pitchFamily="18" charset="0"/>
                <a:ea typeface="Arial-Rounded" panose="020B0500000000000000" pitchFamily="34" charset="0"/>
                <a:cs typeface="Times New Roman" panose="02020603050405020304" pitchFamily="18" charset="0"/>
              </a:rPr>
              <a:t>Nhà </a:t>
            </a:r>
            <a:r>
              <a:rPr lang="vi-VN" sz="2500" dirty="0">
                <a:latin typeface="Times New Roman" panose="02020603050405020304" pitchFamily="18" charset="0"/>
                <a:ea typeface="Arial-Rounded" panose="020B0500000000000000" pitchFamily="34" charset="0"/>
                <a:cs typeface="Times New Roman" panose="02020603050405020304" pitchFamily="18" charset="0"/>
              </a:rPr>
              <a:t>gấu ở trong rừng. Mùa xuân, cả nhà gấu kéo nhau đi bẻ măng và uống mật ong. Mùa thu, gấu đi nhặt quả hạt dẻ. Gấu bố, gấu mẹ, gấu con cùng béo rung rinh, bước đi lặc lè, lặc lè. Béo đến nỗi khi mùa đông tới, suốt ba tháng rét, cả nhà gấu đứng tránh gió trong gốc cây, không cần đi kiếm ăn, chỉ mút hai bàn chân mỡ cũng đủ no.</a:t>
            </a:r>
          </a:p>
          <a:p>
            <a:pPr algn="r"/>
            <a:r>
              <a:rPr lang="vi-VN" sz="2000" dirty="0">
                <a:latin typeface="Times New Roman" panose="02020603050405020304" pitchFamily="18" charset="0"/>
                <a:ea typeface="Arial-Rounded" panose="020B0500000000000000" pitchFamily="34" charset="0"/>
                <a:cs typeface="Times New Roman" panose="02020603050405020304" pitchFamily="18" charset="0"/>
              </a:rPr>
              <a:t>(Tô Hoài</a:t>
            </a:r>
            <a:r>
              <a:rPr lang="vi-VN" sz="20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20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446748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5" name="图片 4">
            <a:extLst>
              <a:ext uri="{FF2B5EF4-FFF2-40B4-BE49-F238E27FC236}">
                <a16:creationId xmlns:a16="http://schemas.microsoft.com/office/drawing/2014/main" id="{1DB12A90-D744-4E7A-B346-68EDC7C357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5">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18" name="图片 17">
            <a:extLst>
              <a:ext uri="{FF2B5EF4-FFF2-40B4-BE49-F238E27FC236}">
                <a16:creationId xmlns:a16="http://schemas.microsoft.com/office/drawing/2014/main" id="{013CBEC8-6275-4802-864B-E56EE4DBC8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4761" y="173314"/>
            <a:ext cx="1872238" cy="3022098"/>
          </a:xfrm>
          <a:prstGeom prst="rect">
            <a:avLst/>
          </a:prstGeom>
        </p:spPr>
      </p:pic>
      <p:pic>
        <p:nvPicPr>
          <p:cNvPr id="15" name="图片 14">
            <a:extLst>
              <a:ext uri="{FF2B5EF4-FFF2-40B4-BE49-F238E27FC236}">
                <a16:creationId xmlns:a16="http://schemas.microsoft.com/office/drawing/2014/main" id="{9CCC8E5F-A647-440C-A7F5-C74E274988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10750" y1="59607" x2="15750" y2="93886"/>
                        <a14:foregroundMark x1="8250" y1="72926" x2="12875" y2="88865"/>
                        <a14:foregroundMark x1="65750" y1="92576" x2="90250" y2="90830"/>
                        <a14:foregroundMark x1="3000" y1="67904" x2="4375" y2="72489"/>
                      </a14:backgroundRemoval>
                    </a14:imgEffect>
                  </a14:imgLayer>
                </a14:imgProps>
              </a:ext>
              <a:ext uri="{28A0092B-C50C-407E-A947-70E740481C1C}">
                <a14:useLocalDpi xmlns:a14="http://schemas.microsoft.com/office/drawing/2010/main" val="0"/>
              </a:ext>
            </a:extLst>
          </a:blip>
          <a:stretch>
            <a:fillRect/>
          </a:stretch>
        </p:blipFill>
        <p:spPr>
          <a:xfrm>
            <a:off x="0" y="770255"/>
            <a:ext cx="7620000" cy="4362450"/>
          </a:xfrm>
          <a:prstGeom prst="rect">
            <a:avLst/>
          </a:prstGeom>
        </p:spPr>
      </p:pic>
      <p:pic>
        <p:nvPicPr>
          <p:cNvPr id="16"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19967">
            <a:off x="1509872" y="-996440"/>
            <a:ext cx="4388286" cy="3179874"/>
          </a:xfrm>
          <a:prstGeom prst="rect">
            <a:avLst/>
          </a:prstGeom>
        </p:spPr>
      </p:pic>
      <p:sp>
        <p:nvSpPr>
          <p:cNvPr id="20" name="TextBox 19"/>
          <p:cNvSpPr txBox="1"/>
          <p:nvPr/>
        </p:nvSpPr>
        <p:spPr>
          <a:xfrm>
            <a:off x="2108079" y="573551"/>
            <a:ext cx="3403841" cy="1029408"/>
          </a:xfrm>
          <a:prstGeom prst="rect">
            <a:avLst/>
          </a:prstGeom>
          <a:noFill/>
        </p:spPr>
        <p:txBody>
          <a:bodyPr wrap="square" lIns="44094" tIns="22046" rIns="44094" bIns="22046" rtlCol="0">
            <a:spAutoFit/>
          </a:bodyPr>
          <a:lstStyle/>
          <a:p>
            <a:pPr algn="ct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THẢO LUẬN NHÓM</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711416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strVal val="#ppt_x"/>
                                              </p:val>
                                            </p:tav>
                                            <p:tav tm="100000">
                                              <p:val>
                                                <p:strVal val="#ppt_x"/>
                                              </p:val>
                                            </p:tav>
                                          </p:tavLst>
                                        </p:anim>
                                        <p:anim calcmode="lin" valueType="num">
                                          <p:cBhvr>
                                            <p:cTn id="21" dur="25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decel="4000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strVal val="#ppt_x"/>
                                              </p:val>
                                            </p:tav>
                                            <p:tav tm="100000">
                                              <p:val>
                                                <p:strVal val="#ppt_x"/>
                                              </p:val>
                                            </p:tav>
                                          </p:tavLst>
                                        </p:anim>
                                        <p:anim calcmode="lin" valueType="num">
                                          <p:cBhvr>
                                            <p:cTn id="21" dur="25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decel="4000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3454" y="11449"/>
            <a:ext cx="8596745" cy="861772"/>
          </a:xfrm>
          <a:prstGeom prst="rect">
            <a:avLst/>
          </a:prstGeom>
          <a:noFill/>
        </p:spPr>
        <p:txBody>
          <a:bodyPr wrap="square" lIns="91438" tIns="45719" rIns="91438" bIns="45719" rtlCol="0">
            <a:spAutoFit/>
          </a:bodyPr>
          <a:lstStyle/>
          <a:p>
            <a:r>
              <a:rPr lang="en-US" sz="25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500" dirty="0">
                <a:latin typeface="Times New Roman" panose="02020603050405020304" pitchFamily="18" charset="0"/>
                <a:ea typeface="Arial-Rounded" panose="020B0500000000000000" pitchFamily="34" charset="0"/>
                <a:cs typeface="Times New Roman" panose="02020603050405020304" pitchFamily="18" charset="0"/>
              </a:rPr>
              <a:t>Đọc đoạn văn sau và kể lại các hoạt động của nhà gấu vào mùa xuân, mùa thu và mùa đông</a:t>
            </a:r>
            <a:r>
              <a:rPr lang="vi-VN" sz="25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5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 y="11449"/>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98762" y="878416"/>
            <a:ext cx="8264237" cy="2907943"/>
            <a:chOff x="457200" y="1062369"/>
            <a:chExt cx="7924800" cy="2907943"/>
          </a:xfrm>
        </p:grpSpPr>
        <p:sp>
          <p:nvSpPr>
            <p:cNvPr id="2" name="Rectangle 1"/>
            <p:cNvSpPr/>
            <p:nvPr/>
          </p:nvSpPr>
          <p:spPr>
            <a:xfrm>
              <a:off x="651164" y="1107990"/>
              <a:ext cx="7619999" cy="2862322"/>
            </a:xfrm>
            <a:prstGeom prst="rect">
              <a:avLst/>
            </a:prstGeom>
          </p:spPr>
          <p:txBody>
            <a:bodyPr wrap="square">
              <a:spAutoFit/>
            </a:bodyPr>
            <a:lstStyle/>
            <a:p>
              <a:pPr>
                <a:lnSpc>
                  <a:spcPct val="120000"/>
                </a:lnSpc>
              </a:pPr>
              <a:r>
                <a:rPr lang="vi-VN" sz="2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Mùa xuân</a:t>
              </a:r>
              <a:r>
                <a:rPr lang="vi-VN" sz="2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CC3300"/>
                  </a:solidFill>
                  <a:latin typeface="Times New Roman" panose="02020603050405020304" pitchFamily="18" charset="0"/>
                  <a:ea typeface="Arial-Rounded" panose="020B0500000000000000" pitchFamily="34" charset="0"/>
                  <a:cs typeface="Times New Roman" panose="02020603050405020304" pitchFamily="18" charset="0"/>
                </a:rPr>
                <a:t>cả nhà gấu kéo nhau đi bẻ măng và uống mật ong.</a:t>
              </a:r>
            </a:p>
            <a:p>
              <a:pPr>
                <a:lnSpc>
                  <a:spcPct val="120000"/>
                </a:lnSpc>
              </a:pPr>
              <a:r>
                <a:rPr lang="vi-VN" sz="2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Mùa thu</a:t>
              </a:r>
              <a:r>
                <a:rPr lang="vi-VN" sz="2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CC3300"/>
                  </a:solidFill>
                  <a:latin typeface="Times New Roman" panose="02020603050405020304" pitchFamily="18" charset="0"/>
                  <a:ea typeface="Arial-Rounded" panose="020B0500000000000000" pitchFamily="34" charset="0"/>
                  <a:cs typeface="Times New Roman" panose="02020603050405020304" pitchFamily="18" charset="0"/>
                </a:rPr>
                <a:t>gấu đi nhặt quả hạt dẻ</a:t>
              </a:r>
            </a:p>
            <a:p>
              <a:pPr>
                <a:lnSpc>
                  <a:spcPct val="120000"/>
                </a:lnSpc>
              </a:pPr>
              <a:r>
                <a:rPr lang="vi-VN" sz="2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Mùa đông</a:t>
              </a:r>
              <a:r>
                <a:rPr lang="vi-VN" sz="2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CC3300"/>
                  </a:solidFill>
                  <a:latin typeface="Times New Roman" panose="02020603050405020304" pitchFamily="18" charset="0"/>
                  <a:ea typeface="Arial-Rounded" panose="020B0500000000000000" pitchFamily="34" charset="0"/>
                  <a:cs typeface="Times New Roman" panose="02020603050405020304" pitchFamily="18" charset="0"/>
                </a:rPr>
                <a:t>cả nhà gấu đứng tránh gió trong gốc cây, không cần đi kiếm ăn, chỉ mút hai bàn chân mỡ cũng đủ no</a:t>
              </a:r>
              <a:r>
                <a:rPr lang="vi-VN" sz="2500" dirty="0" smtClean="0">
                  <a:solidFill>
                    <a:srgbClr val="CC33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srgbClr val="CC33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ounded Rectangle 9"/>
            <p:cNvSpPr/>
            <p:nvPr/>
          </p:nvSpPr>
          <p:spPr>
            <a:xfrm>
              <a:off x="457200" y="1062369"/>
              <a:ext cx="7924800" cy="2828617"/>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lIns="65822" tIns="32912" rIns="65822" bIns="32912" rtlCol="0" anchor="ctr"/>
            <a:lstStyle/>
            <a:p>
              <a:pPr algn="ctr" defTabSz="685698"/>
              <a:endParaRPr lang="en-US" sz="1400">
                <a:solidFill>
                  <a:prstClr val="white"/>
                </a:solidFill>
                <a:latin typeface="Times New Roman" panose="02020603050405020304" pitchFamily="18" charset="0"/>
                <a:cs typeface="Times New Roman" panose="02020603050405020304" pitchFamily="18" charset="0"/>
              </a:endParaRPr>
            </a:p>
          </p:txBody>
        </p:sp>
      </p:grpSp>
      <p:pic>
        <p:nvPicPr>
          <p:cNvPr id="2050" name="Picture 2" descr="Mocha Daily Emoji – LINE Emoji | LINE STORE | Cute bear drawings, Cute  cartoon wallpapers, Cute love carto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398" y="3028949"/>
            <a:ext cx="2324101" cy="23241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lk And Mocha Cute Sticker - Milk And Mocha Cute Bear - Discover &amp;amp; Share  GIF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724150"/>
            <a:ext cx="3048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662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10" presetClass="exit" presetSubtype="0" fill="hold" nodeType="withEffect">
                                  <p:stCondLst>
                                    <p:cond delay="0"/>
                                  </p:stCondLst>
                                  <p:childTnLst>
                                    <p:animEffect transition="out" filter="fade">
                                      <p:cBhvr>
                                        <p:cTn id="22" dur="500"/>
                                        <p:tgtEl>
                                          <p:spTgt spid="2050"/>
                                        </p:tgtEl>
                                      </p:cBhvr>
                                    </p:animEffect>
                                    <p:set>
                                      <p:cBhvr>
                                        <p:cTn id="23" dur="1" fill="hold">
                                          <p:stCondLst>
                                            <p:cond delay="499"/>
                                          </p:stCondLst>
                                        </p:cTn>
                                        <p:tgtEl>
                                          <p:spTgt spid="2050"/>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fade">
                                      <p:cBhvr>
                                        <p:cTn id="27"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653186"/>
            <a:ext cx="3592158" cy="2585564"/>
          </a:xfrm>
          <a:prstGeom prst="rect">
            <a:avLst/>
          </a:prstGeom>
        </p:spPr>
      </p:pic>
      <p:sp>
        <p:nvSpPr>
          <p:cNvPr id="4" name="TextBox 3"/>
          <p:cNvSpPr txBox="1"/>
          <p:nvPr/>
        </p:nvSpPr>
        <p:spPr>
          <a:xfrm>
            <a:off x="729727" y="185978"/>
            <a:ext cx="7880873" cy="861772"/>
          </a:xfrm>
          <a:prstGeom prst="rect">
            <a:avLst/>
          </a:prstGeom>
          <a:noFill/>
        </p:spPr>
        <p:txBody>
          <a:bodyPr wrap="square" lIns="91438" tIns="45719" rIns="91438" bIns="45719" rtlCol="0">
            <a:spAutoFit/>
          </a:bodyPr>
          <a:lstStyle/>
          <a:p>
            <a:pPr>
              <a:lnSpc>
                <a:spcPts val="3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2.</a:t>
            </a:r>
            <a:r>
              <a:rPr lang="en-US" sz="2500" b="1" dirty="0">
                <a:solidFill>
                  <a:srgbClr val="FF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3 -5 </a:t>
            </a:r>
            <a:r>
              <a:rPr lang="en-US" sz="25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được</a:t>
            </a:r>
            <a:endPar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p:cNvSpPr/>
          <p:nvPr/>
        </p:nvSpPr>
        <p:spPr>
          <a:xfrm>
            <a:off x="533400" y="1047750"/>
            <a:ext cx="8077200" cy="2092881"/>
          </a:xfrm>
          <a:prstGeom prst="rect">
            <a:avLst/>
          </a:prstGeom>
        </p:spPr>
        <p:txBody>
          <a:bodyPr wrap="square">
            <a:spAutoFit/>
          </a:bodyPr>
          <a:lstStyle/>
          <a:p>
            <a:pPr>
              <a:lnSpc>
                <a:spcPct val="120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G:</a:t>
            </a:r>
          </a:p>
          <a:p>
            <a:r>
              <a:rPr lang="en-US" sz="2500" i="1" dirty="0" smtClean="0">
                <a:solidFill>
                  <a:srgbClr val="00589A"/>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i="1" dirty="0" smtClean="0">
                <a:solidFill>
                  <a:srgbClr val="00589A"/>
                </a:solidFill>
                <a:latin typeface="Times New Roman" panose="02020603050405020304" pitchFamily="18" charset="0"/>
                <a:ea typeface="Arial-Rounded" panose="020B0500000000000000" pitchFamily="34" charset="0"/>
                <a:cs typeface="Times New Roman" panose="02020603050405020304" pitchFamily="18" charset="0"/>
              </a:rPr>
              <a:t>Em </a:t>
            </a:r>
            <a:r>
              <a:rPr lang="vi-VN" sz="2500" i="1" dirty="0">
                <a:solidFill>
                  <a:srgbClr val="00589A"/>
                </a:solidFill>
                <a:latin typeface="Times New Roman" panose="02020603050405020304" pitchFamily="18" charset="0"/>
                <a:ea typeface="Arial-Rounded" panose="020B0500000000000000" pitchFamily="34" charset="0"/>
                <a:cs typeface="Times New Roman" panose="02020603050405020304" pitchFamily="18" charset="0"/>
              </a:rPr>
              <a:t>muốn kể về con vật nào?</a:t>
            </a:r>
          </a:p>
          <a:p>
            <a:r>
              <a:rPr lang="vi-VN" sz="2500" i="1" dirty="0">
                <a:solidFill>
                  <a:srgbClr val="00589A"/>
                </a:solidFill>
                <a:latin typeface="Times New Roman" panose="02020603050405020304" pitchFamily="18" charset="0"/>
                <a:ea typeface="Arial-Rounded" panose="020B0500000000000000" pitchFamily="34" charset="0"/>
                <a:cs typeface="Times New Roman" panose="02020603050405020304" pitchFamily="18" charset="0"/>
              </a:rPr>
              <a:t>- Em đã được quan sát kĩ con vật đó ở đâu? Khi nào?</a:t>
            </a:r>
          </a:p>
          <a:p>
            <a:r>
              <a:rPr lang="vi-VN" sz="2500" i="1" dirty="0">
                <a:solidFill>
                  <a:srgbClr val="00589A"/>
                </a:solidFill>
                <a:latin typeface="Times New Roman" panose="02020603050405020304" pitchFamily="18" charset="0"/>
                <a:ea typeface="Arial-Rounded" panose="020B0500000000000000" pitchFamily="34" charset="0"/>
                <a:cs typeface="Times New Roman" panose="02020603050405020304" pitchFamily="18" charset="0"/>
              </a:rPr>
              <a:t>- Kể lại những hoạt động của con vật đó.</a:t>
            </a:r>
          </a:p>
          <a:p>
            <a:r>
              <a:rPr lang="vi-VN" sz="2500" i="1" dirty="0">
                <a:solidFill>
                  <a:srgbClr val="00589A"/>
                </a:solidFill>
                <a:latin typeface="Times New Roman" panose="02020603050405020304" pitchFamily="18" charset="0"/>
                <a:ea typeface="Arial-Rounded" panose="020B0500000000000000" pitchFamily="34" charset="0"/>
                <a:cs typeface="Times New Roman" panose="02020603050405020304" pitchFamily="18" charset="0"/>
              </a:rPr>
              <a:t>- Nêu nhận xét của em về con vật đó</a:t>
            </a:r>
            <a:r>
              <a:rPr lang="vi-VN" sz="2500" i="1" dirty="0" smtClean="0">
                <a:solidFill>
                  <a:srgbClr val="00589A"/>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i="1" dirty="0">
              <a:solidFill>
                <a:srgbClr val="00589A"/>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84974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44 Happy cute kids id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5750"/>
            <a:ext cx="6823989" cy="4523892"/>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5" name="图片 4">
            <a:extLst>
              <a:ext uri="{FF2B5EF4-FFF2-40B4-BE49-F238E27FC236}">
                <a16:creationId xmlns:a16="http://schemas.microsoft.com/office/drawing/2014/main" id="{1DB12A90-D744-4E7A-B346-68EDC7C357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6">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18" name="图片 17">
            <a:extLst>
              <a:ext uri="{FF2B5EF4-FFF2-40B4-BE49-F238E27FC236}">
                <a16:creationId xmlns:a16="http://schemas.microsoft.com/office/drawing/2014/main" id="{013CBEC8-6275-4802-864B-E56EE4DBC8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2334" y="480916"/>
            <a:ext cx="1872238" cy="3022098"/>
          </a:xfrm>
          <a:prstGeom prst="rect">
            <a:avLst/>
          </a:prstGeom>
        </p:spPr>
      </p:pic>
      <p:pic>
        <p:nvPicPr>
          <p:cNvPr id="15" name="图片 14">
            <a:extLst>
              <a:ext uri="{FF2B5EF4-FFF2-40B4-BE49-F238E27FC236}">
                <a16:creationId xmlns:a16="http://schemas.microsoft.com/office/drawing/2014/main" id="{9CCC8E5F-A647-440C-A7F5-C74E274988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sp>
        <p:nvSpPr>
          <p:cNvPr id="13" name="TextBox 12"/>
          <p:cNvSpPr txBox="1"/>
          <p:nvPr/>
        </p:nvSpPr>
        <p:spPr>
          <a:xfrm>
            <a:off x="1811794" y="2079742"/>
            <a:ext cx="3505200" cy="1754324"/>
          </a:xfrm>
          <a:prstGeom prst="rect">
            <a:avLst/>
          </a:prstGeom>
          <a:noFill/>
        </p:spPr>
        <p:txBody>
          <a:bodyPr wrap="square" lIns="91438" tIns="45719" rIns="91438" bIns="45719" rtlCol="0">
            <a:spAutoFit/>
          </a:bodyPr>
          <a:lstStyle/>
          <a:p>
            <a:pPr algn="ctr" defTabSz="914378"/>
            <a:r>
              <a:rPr lang="en-US" sz="36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THẢO LUẬN </a:t>
            </a:r>
          </a:p>
          <a:p>
            <a:pPr algn="ctr" defTabSz="914378"/>
            <a:r>
              <a:rPr lang="en-US" sz="36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NHÓM ĐÔI</a:t>
            </a:r>
          </a:p>
          <a:p>
            <a:pPr algn="ctr" defTabSz="914378"/>
            <a:r>
              <a:rPr lang="en-US" sz="36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(5 </a:t>
            </a:r>
            <a:r>
              <a:rPr lang="en-US" sz="36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phút</a:t>
            </a:r>
            <a:r>
              <a:rPr lang="en-US" sz="36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288259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2" y="212290"/>
            <a:ext cx="807842" cy="537253"/>
          </a:xfrm>
          <a:prstGeom prst="rect">
            <a:avLst/>
          </a:prstGeom>
        </p:spPr>
      </p:pic>
      <p:pic>
        <p:nvPicPr>
          <p:cNvPr id="5" name="图片 4">
            <a:extLst>
              <a:ext uri="{FF2B5EF4-FFF2-40B4-BE49-F238E27FC236}">
                <a16:creationId xmlns:a16="http://schemas.microsoft.com/office/drawing/2014/main" id="{1DB12A90-D744-4E7A-B346-68EDC7C357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2868"/>
          <a:stretch/>
        </p:blipFill>
        <p:spPr>
          <a:xfrm>
            <a:off x="6777937" y="3259456"/>
            <a:ext cx="2366063" cy="1967504"/>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5">
            <a:extLst>
              <a:ext uri="{28A0092B-C50C-407E-A947-70E740481C1C}">
                <a14:useLocalDpi xmlns:a14="http://schemas.microsoft.com/office/drawing/2010/main" val="0"/>
              </a:ext>
            </a:extLst>
          </a:blip>
          <a:srcRect l="76733" r="-1636" b="-5726"/>
          <a:stretch/>
        </p:blipFill>
        <p:spPr>
          <a:xfrm>
            <a:off x="7437760" y="173314"/>
            <a:ext cx="1706240" cy="826811"/>
          </a:xfrm>
          <a:prstGeom prst="rect">
            <a:avLst/>
          </a:prstGeom>
        </p:spPr>
      </p:pic>
      <p:pic>
        <p:nvPicPr>
          <p:cNvPr id="18" name="图片 17">
            <a:extLst>
              <a:ext uri="{FF2B5EF4-FFF2-40B4-BE49-F238E27FC236}">
                <a16:creationId xmlns:a16="http://schemas.microsoft.com/office/drawing/2014/main" id="{013CBEC8-6275-4802-864B-E56EE4DBC8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1764" y="361949"/>
            <a:ext cx="1667624" cy="2691817"/>
          </a:xfrm>
          <a:prstGeom prst="rect">
            <a:avLst/>
          </a:prstGeom>
        </p:spPr>
      </p:pic>
      <p:pic>
        <p:nvPicPr>
          <p:cNvPr id="15" name="图片 14">
            <a:extLst>
              <a:ext uri="{FF2B5EF4-FFF2-40B4-BE49-F238E27FC236}">
                <a16:creationId xmlns:a16="http://schemas.microsoft.com/office/drawing/2014/main" id="{9CCC8E5F-A647-440C-A7F5-C74E274988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pic>
        <p:nvPicPr>
          <p:cNvPr id="14" name="图片 2">
            <a:extLst>
              <a:ext uri="{FF2B5EF4-FFF2-40B4-BE49-F238E27FC236}">
                <a16:creationId xmlns:a16="http://schemas.microsoft.com/office/drawing/2014/main" id="{9D3927D4-6CD8-442E-A847-F3304261B775}"/>
              </a:ext>
            </a:extLst>
          </p:cNvPr>
          <p:cNvPicPr>
            <a:picLocks noChangeAspect="1"/>
          </p:cNvPicPr>
          <p:nvPr/>
        </p:nvPicPr>
        <p:blipFill rotWithShape="1">
          <a:blip r:embed="rId8">
            <a:extLst>
              <a:ext uri="{28A0092B-C50C-407E-A947-70E740481C1C}">
                <a14:useLocalDpi xmlns:a14="http://schemas.microsoft.com/office/drawing/2010/main" val="0"/>
              </a:ext>
            </a:extLst>
          </a:blip>
          <a:srcRect t="24370"/>
          <a:stretch/>
        </p:blipFill>
        <p:spPr>
          <a:xfrm>
            <a:off x="1958254" y="173314"/>
            <a:ext cx="6364157" cy="3364289"/>
          </a:xfrm>
          <a:prstGeom prst="rect">
            <a:avLst/>
          </a:prstGeom>
        </p:spPr>
      </p:pic>
      <p:sp>
        <p:nvSpPr>
          <p:cNvPr id="16" name="Rectangle 15"/>
          <p:cNvSpPr/>
          <p:nvPr/>
        </p:nvSpPr>
        <p:spPr>
          <a:xfrm>
            <a:off x="2244732" y="1058518"/>
            <a:ext cx="5791200" cy="923307"/>
          </a:xfrm>
          <a:prstGeom prst="rect">
            <a:avLst/>
          </a:prstGeom>
        </p:spPr>
        <p:txBody>
          <a:bodyPr wrap="square" lIns="91412" tIns="45709" rIns="91412" bIns="45709">
            <a:spAutoFit/>
          </a:bodyPr>
          <a:lstStyle/>
          <a:p>
            <a:pPr algn="ctr" defTabSz="914049"/>
            <a:r>
              <a:rPr lang="en-US" altLang="zh-CN" sz="5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rPr>
              <a:t>Chia </a:t>
            </a:r>
            <a:r>
              <a:rPr lang="en-US" altLang="zh-CN" sz="5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rPr>
              <a:t>sẻ</a:t>
            </a:r>
            <a:r>
              <a:rPr lang="en-US" altLang="zh-CN" sz="5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54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rPr>
              <a:t>trước</a:t>
            </a:r>
            <a:r>
              <a:rPr lang="en-US" altLang="zh-CN" sz="54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54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rPr>
              <a:t>lớp</a:t>
            </a:r>
            <a:endParaRPr lang="zh-CN" altLang="en-US" sz="5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17" name="Picture 16"/>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32989" y1="20782" x2="51653" y2="79811"/>
                        <a14:foregroundMark x1="54959" y1="18887" x2="34298" y2="86797"/>
                        <a14:foregroundMark x1="22176" y1="45530" x2="32300" y2="49497"/>
                        <a14:foregroundMark x1="66667" y1="35879" x2="58747" y2="45352"/>
                      </a14:backgroundRemoval>
                    </a14:imgEffect>
                  </a14:imgLayer>
                </a14:imgProps>
              </a:ext>
              <a:ext uri="{28A0092B-C50C-407E-A947-70E740481C1C}">
                <a14:useLocalDpi xmlns:a14="http://schemas.microsoft.com/office/drawing/2010/main" val="0"/>
              </a:ext>
            </a:extLst>
          </a:blip>
          <a:stretch>
            <a:fillRect/>
          </a:stretch>
        </p:blipFill>
        <p:spPr>
          <a:xfrm>
            <a:off x="-838200" y="-279764"/>
            <a:ext cx="5117665" cy="5952985"/>
          </a:xfrm>
          <a:prstGeom prst="rect">
            <a:avLst/>
          </a:prstGeom>
        </p:spPr>
      </p:pic>
    </p:spTree>
    <p:extLst>
      <p:ext uri="{BB962C8B-B14F-4D97-AF65-F5344CB8AC3E}">
        <p14:creationId xmlns:p14="http://schemas.microsoft.com/office/powerpoint/2010/main" val="599884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涂豆思">
  <a:themeElements>
    <a:clrScheme name="自定义 22">
      <a:dk1>
        <a:srgbClr val="000000"/>
      </a:dk1>
      <a:lt1>
        <a:srgbClr val="FFFFFF"/>
      </a:lt1>
      <a:dk2>
        <a:srgbClr val="778495"/>
      </a:dk2>
      <a:lt2>
        <a:srgbClr val="F0F0F0"/>
      </a:lt2>
      <a:accent1>
        <a:srgbClr val="FE6406"/>
      </a:accent1>
      <a:accent2>
        <a:srgbClr val="FF7E2F"/>
      </a:accent2>
      <a:accent3>
        <a:srgbClr val="FC670C"/>
      </a:accent3>
      <a:accent4>
        <a:srgbClr val="EA8908"/>
      </a:accent4>
      <a:accent5>
        <a:srgbClr val="E55A0D"/>
      </a:accent5>
      <a:accent6>
        <a:srgbClr val="CF4507"/>
      </a:accent6>
      <a:hlink>
        <a:srgbClr val="0070C0"/>
      </a:hlink>
      <a:folHlink>
        <a:srgbClr val="0070C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涂豆思">
  <a:themeElements>
    <a:clrScheme name="自定义 22">
      <a:dk1>
        <a:srgbClr val="000000"/>
      </a:dk1>
      <a:lt1>
        <a:srgbClr val="FFFFFF"/>
      </a:lt1>
      <a:dk2>
        <a:srgbClr val="778495"/>
      </a:dk2>
      <a:lt2>
        <a:srgbClr val="F0F0F0"/>
      </a:lt2>
      <a:accent1>
        <a:srgbClr val="FE6406"/>
      </a:accent1>
      <a:accent2>
        <a:srgbClr val="FF7E2F"/>
      </a:accent2>
      <a:accent3>
        <a:srgbClr val="FC670C"/>
      </a:accent3>
      <a:accent4>
        <a:srgbClr val="EA8908"/>
      </a:accent4>
      <a:accent5>
        <a:srgbClr val="E55A0D"/>
      </a:accent5>
      <a:accent6>
        <a:srgbClr val="CF4507"/>
      </a:accent6>
      <a:hlink>
        <a:srgbClr val="0070C0"/>
      </a:hlink>
      <a:folHlink>
        <a:srgbClr val="0070C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619</Words>
  <Application>Microsoft Office PowerPoint</Application>
  <PresentationFormat>On-screen Show (16:9)</PresentationFormat>
  <Paragraphs>59</Paragraphs>
  <Slides>13</Slides>
  <Notes>13</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13</vt:i4>
      </vt:variant>
    </vt:vector>
  </HeadingPairs>
  <TitlesOfParts>
    <vt:vector size="31" baseType="lpstr">
      <vt:lpstr>微软雅黑</vt:lpstr>
      <vt:lpstr>SimSun</vt:lpstr>
      <vt:lpstr>SimSun</vt:lpstr>
      <vt:lpstr>Arial</vt:lpstr>
      <vt:lpstr>Arial-Rounded</vt:lpstr>
      <vt:lpstr>Calibri</vt:lpstr>
      <vt:lpstr>Calibri Light</vt:lpstr>
      <vt:lpstr>Century Gothic</vt:lpstr>
      <vt:lpstr>HP001 4 hàng</vt:lpstr>
      <vt:lpstr>Tahoma</vt:lpstr>
      <vt:lpstr>Times New Roman</vt:lpstr>
      <vt:lpstr>字魂59号-创粗黑</vt:lpstr>
      <vt:lpstr>Office Theme</vt:lpstr>
      <vt:lpstr>2_涂豆思</vt:lpstr>
      <vt:lpstr>1_Office Theme</vt:lpstr>
      <vt:lpstr>1_Office 主题</vt:lpstr>
      <vt:lpstr>3_Office Theme</vt:lpstr>
      <vt:lpstr>3_涂豆思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MYLAPTOP</dc:creator>
  <cp:lastModifiedBy>Admin</cp:lastModifiedBy>
  <cp:revision>10</cp:revision>
  <dcterms:created xsi:type="dcterms:W3CDTF">2021-11-23T08:19:06Z</dcterms:created>
  <dcterms:modified xsi:type="dcterms:W3CDTF">2023-02-26T09:45:42Z</dcterms:modified>
</cp:coreProperties>
</file>