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4" r:id="rId3"/>
  </p:sldMasterIdLst>
  <p:notesMasterIdLst>
    <p:notesMasterId r:id="rId25"/>
  </p:notesMasterIdLst>
  <p:sldIdLst>
    <p:sldId id="257" r:id="rId4"/>
    <p:sldId id="258" r:id="rId5"/>
    <p:sldId id="259" r:id="rId6"/>
    <p:sldId id="265" r:id="rId7"/>
    <p:sldId id="266" r:id="rId8"/>
    <p:sldId id="268" r:id="rId9"/>
    <p:sldId id="267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61" r:id="rId22"/>
    <p:sldId id="262" r:id="rId23"/>
    <p:sldId id="263" r:id="rId24"/>
  </p:sldIdLst>
  <p:sldSz cx="9144000" cy="5143500" type="screen16x9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75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746F5D-799C-436B-9FAF-6A3745E57850}" type="datetimeFigureOut">
              <a:rPr lang="en-US" smtClean="0"/>
              <a:t>16/02/2023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F06B1-D340-45FA-B293-42C74603F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764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9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621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9405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9130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530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8505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6570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0377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4235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17F28-CD19-44A0-A4B5-712B46AFB1FF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9757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9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17F28-CD19-44A0-A4B5-712B46AFB1FF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7212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87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9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2313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8443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72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9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934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9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934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5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86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478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967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662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16/02/2023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43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16/02/2023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20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16/02/2023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96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5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90651"/>
            <a:ext cx="6858000" cy="1241822"/>
          </a:xfrm>
        </p:spPr>
        <p:txBody>
          <a:bodyPr lIns="68576" tIns="34289" rIns="68576" bIns="34289"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68576" tIns="34289" rIns="68576" bIns="34289">
            <a:normAutofit/>
          </a:bodyPr>
          <a:lstStyle>
            <a:lvl1pPr marL="0" indent="0" algn="ctr">
              <a:buNone/>
              <a:defRPr sz="1400"/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40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6" tIns="34289" rIns="68576" bIns="34289"/>
          <a:lstStyle/>
          <a:p>
            <a:pPr defTabSz="685749"/>
            <a:fld id="{D997B5FA-0921-464F-AAE1-844C04324D75}" type="datetimeFigureOut">
              <a:rPr lang="zh-CN" altLang="en-US" sz="1400">
                <a:solidFill>
                  <a:srgbClr val="000000"/>
                </a:solidFill>
              </a:rPr>
              <a:pPr defTabSz="685749"/>
              <a:t>2023/2/16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6" tIns="34289" rIns="68576" bIns="34289"/>
          <a:lstStyle/>
          <a:p>
            <a:pPr defTabSz="685749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6" tIns="34289" rIns="68576" bIns="34289"/>
          <a:lstStyle/>
          <a:p>
            <a:pPr defTabSz="685749"/>
            <a:fld id="{565CE74E-AB26-4998-AD42-012C4C1AD076}" type="slidenum">
              <a:rPr lang="zh-CN" altLang="en-US" sz="1400">
                <a:solidFill>
                  <a:srgbClr val="000000"/>
                </a:solidFill>
              </a:rPr>
              <a:pPr defTabSz="685749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28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76" tIns="34289" rIns="68576" bIns="34289"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 lIns="68576" tIns="34289" rIns="68576" bIns="34289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6" tIns="34289" rIns="68576" bIns="34289"/>
          <a:lstStyle/>
          <a:p>
            <a:pPr defTabSz="685749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749"/>
              <a:t>2023/2/16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6" tIns="34289" rIns="68576" bIns="34289"/>
          <a:lstStyle/>
          <a:p>
            <a:pPr defTabSz="685749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6" tIns="34289" rIns="68576" bIns="34289"/>
          <a:lstStyle/>
          <a:p>
            <a:pPr defTabSz="685749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749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83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6" tIns="34289" rIns="68576" bIns="34289"/>
          <a:lstStyle/>
          <a:p>
            <a:pPr defTabSz="685749"/>
            <a:fld id="{20DD7636-5BE1-44BC-BB5F-15739D9E18E1}" type="datetimeFigureOut">
              <a:rPr lang="zh-CN" altLang="en-US" sz="1400">
                <a:solidFill>
                  <a:srgbClr val="000000"/>
                </a:solidFill>
              </a:rPr>
              <a:pPr defTabSz="685749"/>
              <a:t>2023/2/16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6" tIns="34289" rIns="68576" bIns="34289"/>
          <a:lstStyle/>
          <a:p>
            <a:pPr defTabSz="685749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6" tIns="34289" rIns="68576" bIns="34289"/>
          <a:lstStyle/>
          <a:p>
            <a:pPr defTabSz="685749"/>
            <a:fld id="{E87C0E1D-24C4-406F-9615-DBDA8D2D1F93}" type="slidenum">
              <a:rPr lang="zh-CN" altLang="en-US" sz="1400">
                <a:solidFill>
                  <a:srgbClr val="000000"/>
                </a:solidFill>
              </a:rPr>
              <a:pPr defTabSz="685749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28650" y="1640584"/>
            <a:ext cx="7886700" cy="1862336"/>
          </a:xfrm>
        </p:spPr>
        <p:txBody>
          <a:bodyPr lIns="68576" tIns="34289" rIns="68576" bIns="34289">
            <a:normAutofit/>
          </a:bodyPr>
          <a:lstStyle>
            <a:lvl1pPr algn="ctr">
              <a:defRPr sz="45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67870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76" tIns="34289" rIns="68576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 lIns="68576" tIns="34289" rIns="6857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 lIns="68576" tIns="34289" rIns="6857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6" tIns="34289" rIns="68576" bIns="34289"/>
          <a:lstStyle/>
          <a:p>
            <a:pPr defTabSz="685749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749"/>
              <a:t>2023/2/16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6" tIns="34289" rIns="68576" bIns="34289"/>
          <a:lstStyle/>
          <a:p>
            <a:pPr defTabSz="685749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6" tIns="34289" rIns="68576" bIns="34289"/>
          <a:lstStyle/>
          <a:p>
            <a:pPr defTabSz="685749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749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26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lIns="68576" tIns="34289" rIns="68576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lIns="68576" tIns="34289" rIns="68576" bIns="34289"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10"/>
            <a:ext cx="3868340" cy="2680541"/>
          </a:xfrm>
        </p:spPr>
        <p:txBody>
          <a:bodyPr lIns="68576" tIns="34289" rIns="6857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308721"/>
            <a:ext cx="3887391" cy="617934"/>
          </a:xfrm>
        </p:spPr>
        <p:txBody>
          <a:bodyPr lIns="68576" tIns="34289" rIns="68576" bIns="34289"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961710"/>
            <a:ext cx="3887391" cy="2680541"/>
          </a:xfrm>
        </p:spPr>
        <p:txBody>
          <a:bodyPr lIns="68576" tIns="34289" rIns="6857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6" tIns="34289" rIns="68576" bIns="34289"/>
          <a:lstStyle/>
          <a:p>
            <a:pPr defTabSz="685749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749"/>
              <a:t>2023/2/16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6" tIns="34289" rIns="68576" bIns="34289"/>
          <a:lstStyle/>
          <a:p>
            <a:pPr defTabSz="685749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6" tIns="34289" rIns="68576" bIns="34289"/>
          <a:lstStyle/>
          <a:p>
            <a:pPr defTabSz="685749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749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48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8875" y="1619251"/>
            <a:ext cx="4286250" cy="1036838"/>
          </a:xfrm>
        </p:spPr>
        <p:txBody>
          <a:bodyPr lIns="68576" tIns="34289" rIns="68576" bIns="34289" anchor="b" anchorCtr="0">
            <a:norm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6" tIns="34289" rIns="68576" bIns="34289"/>
          <a:lstStyle/>
          <a:p>
            <a:pPr defTabSz="685749"/>
            <a:fld id="{20DD7636-5BE1-44BC-BB5F-15739D9E18E1}" type="datetimeFigureOut">
              <a:rPr lang="zh-CN" altLang="en-US" sz="1400">
                <a:solidFill>
                  <a:srgbClr val="000000"/>
                </a:solidFill>
              </a:rPr>
              <a:pPr defTabSz="685749"/>
              <a:t>2023/2/16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6" tIns="34289" rIns="68576" bIns="34289"/>
          <a:lstStyle/>
          <a:p>
            <a:pPr defTabSz="685749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6" tIns="34289" rIns="68576" bIns="34289"/>
          <a:lstStyle/>
          <a:p>
            <a:pPr defTabSz="685749"/>
            <a:fld id="{E87C0E1D-24C4-406F-9615-DBDA8D2D1F93}" type="slidenum">
              <a:rPr lang="zh-CN" altLang="en-US" sz="1400">
                <a:solidFill>
                  <a:srgbClr val="000000"/>
                </a:solidFill>
              </a:rPr>
              <a:pPr defTabSz="685749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2428875" y="2799904"/>
            <a:ext cx="4286250" cy="889453"/>
          </a:xfrm>
        </p:spPr>
        <p:txBody>
          <a:bodyPr lIns="68576" tIns="34289" rIns="68576" bIns="34289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81360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6" tIns="34289" rIns="68576" bIns="34289"/>
          <a:lstStyle/>
          <a:p>
            <a:pPr defTabSz="685749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749"/>
              <a:t>2023/2/16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6" tIns="34289" rIns="68576" bIns="34289"/>
          <a:lstStyle/>
          <a:p>
            <a:pPr defTabSz="685749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6" tIns="34289" rIns="68576" bIns="34289"/>
          <a:lstStyle/>
          <a:p>
            <a:pPr defTabSz="685749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749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68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16/02/2023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7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53" y="535258"/>
            <a:ext cx="3511241" cy="1071121"/>
          </a:xfrm>
        </p:spPr>
        <p:txBody>
          <a:bodyPr lIns="68576" tIns="34289" rIns="68576" bIns="34289"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231888" y="535255"/>
            <a:ext cx="4283912" cy="4052700"/>
          </a:xfrm>
        </p:spPr>
        <p:txBody>
          <a:bodyPr lIns="68576" tIns="34289" rIns="68576" bIns="34289"/>
          <a:lstStyle>
            <a:lvl1pPr marL="0" indent="0">
              <a:buNone/>
              <a:defRPr sz="24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53" y="1735406"/>
            <a:ext cx="3511241" cy="2858691"/>
          </a:xfrm>
        </p:spPr>
        <p:txBody>
          <a:bodyPr lIns="68576" tIns="34289" rIns="68576" bIns="34289">
            <a:normAutofit/>
          </a:bodyPr>
          <a:lstStyle>
            <a:lvl1pPr marL="0" indent="0">
              <a:buNone/>
              <a:defRPr sz="14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6" tIns="34289" rIns="68576" bIns="34289"/>
          <a:lstStyle/>
          <a:p>
            <a:pPr defTabSz="685749"/>
            <a:fld id="{9EFD9D74-47D9-4702-A33C-335B63B48DBF}" type="datetimeFigureOut">
              <a:rPr lang="zh-CN" altLang="en-US" sz="1400">
                <a:solidFill>
                  <a:srgbClr val="000000"/>
                </a:solidFill>
              </a:rPr>
              <a:pPr defTabSz="685749"/>
              <a:t>2023/2/16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6" tIns="34289" rIns="68576" bIns="34289"/>
          <a:lstStyle/>
          <a:p>
            <a:pPr defTabSz="685749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6" tIns="34289" rIns="68576" bIns="34289"/>
          <a:lstStyle/>
          <a:p>
            <a:pPr defTabSz="685749"/>
            <a:fld id="{FABC47A4-756D-490B-A52F-7D9E2C9FC05F}" type="slidenum">
              <a:rPr lang="zh-CN" altLang="en-US" sz="1400">
                <a:solidFill>
                  <a:srgbClr val="000000"/>
                </a:solidFill>
              </a:rPr>
              <a:pPr defTabSz="685749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3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7833675" y="273847"/>
            <a:ext cx="681676" cy="4358879"/>
          </a:xfrm>
        </p:spPr>
        <p:txBody>
          <a:bodyPr vert="eaVert" lIns="68576" tIns="34289" rIns="68576" bIns="34289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47"/>
            <a:ext cx="7084832" cy="4358879"/>
          </a:xfrm>
        </p:spPr>
        <p:txBody>
          <a:bodyPr vert="eaVert" lIns="68576" tIns="34289" rIns="6857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6" tIns="34289" rIns="68576" bIns="34289"/>
          <a:lstStyle/>
          <a:p>
            <a:pPr defTabSz="685749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749"/>
              <a:t>2023/2/16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6" tIns="34289" rIns="68576" bIns="34289"/>
          <a:lstStyle/>
          <a:p>
            <a:pPr defTabSz="685749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6" tIns="34289" rIns="68576" bIns="34289"/>
          <a:lstStyle/>
          <a:p>
            <a:pPr defTabSz="685749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749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71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6" tIns="34289" rIns="68576" bIns="34289"/>
          <a:lstStyle/>
          <a:p>
            <a:pPr defTabSz="685749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749"/>
              <a:t>2023/2/16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6" tIns="34289" rIns="68576" bIns="34289"/>
          <a:lstStyle/>
          <a:p>
            <a:pPr defTabSz="685749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6" tIns="34289" rIns="68576" bIns="34289"/>
          <a:lstStyle/>
          <a:p>
            <a:pPr defTabSz="685749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749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9"/>
            <a:ext cx="7886700" cy="4169228"/>
          </a:xfrm>
        </p:spPr>
        <p:txBody>
          <a:bodyPr lIns="68576" tIns="34289" rIns="6857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5403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36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04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6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83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9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75" indent="0">
              <a:buNone/>
              <a:defRPr sz="1800" b="1"/>
            </a:lvl3pPr>
            <a:lvl4pPr marL="1371260" indent="0">
              <a:buNone/>
              <a:defRPr sz="1600" b="1"/>
            </a:lvl4pPr>
            <a:lvl5pPr marL="1828349" indent="0">
              <a:buNone/>
              <a:defRPr sz="1600" b="1"/>
            </a:lvl5pPr>
            <a:lvl6pPr marL="2285430" indent="0">
              <a:buNone/>
              <a:defRPr sz="1600" b="1"/>
            </a:lvl6pPr>
            <a:lvl7pPr marL="2742512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75" indent="0">
              <a:buNone/>
              <a:defRPr sz="1800" b="1"/>
            </a:lvl3pPr>
            <a:lvl4pPr marL="1371260" indent="0">
              <a:buNone/>
              <a:defRPr sz="1600" b="1"/>
            </a:lvl4pPr>
            <a:lvl5pPr marL="1828349" indent="0">
              <a:buNone/>
              <a:defRPr sz="1600" b="1"/>
            </a:lvl5pPr>
            <a:lvl6pPr marL="2285430" indent="0">
              <a:buNone/>
              <a:defRPr sz="1600" b="1"/>
            </a:lvl6pPr>
            <a:lvl7pPr marL="2742512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92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78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84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16/02/2023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63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75" indent="0">
              <a:buNone/>
              <a:defRPr sz="1000"/>
            </a:lvl3pPr>
            <a:lvl4pPr marL="1371260" indent="0">
              <a:buNone/>
              <a:defRPr sz="900"/>
            </a:lvl4pPr>
            <a:lvl5pPr marL="1828349" indent="0">
              <a:buNone/>
              <a:defRPr sz="900"/>
            </a:lvl5pPr>
            <a:lvl6pPr marL="2285430" indent="0">
              <a:buNone/>
              <a:defRPr sz="900"/>
            </a:lvl6pPr>
            <a:lvl7pPr marL="2742512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9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75" indent="0">
              <a:buNone/>
              <a:defRPr sz="2400"/>
            </a:lvl3pPr>
            <a:lvl4pPr marL="1371260" indent="0">
              <a:buNone/>
              <a:defRPr sz="2000"/>
            </a:lvl4pPr>
            <a:lvl5pPr marL="1828349" indent="0">
              <a:buNone/>
              <a:defRPr sz="2000"/>
            </a:lvl5pPr>
            <a:lvl6pPr marL="2285430" indent="0">
              <a:buNone/>
              <a:defRPr sz="2000"/>
            </a:lvl6pPr>
            <a:lvl7pPr marL="2742512" indent="0">
              <a:buNone/>
              <a:defRPr sz="2000"/>
            </a:lvl7pPr>
            <a:lvl8pPr marL="3199600" indent="0">
              <a:buNone/>
              <a:defRPr sz="2000"/>
            </a:lvl8pPr>
            <a:lvl9pPr marL="365668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75" indent="0">
              <a:buNone/>
              <a:defRPr sz="1000"/>
            </a:lvl3pPr>
            <a:lvl4pPr marL="1371260" indent="0">
              <a:buNone/>
              <a:defRPr sz="900"/>
            </a:lvl4pPr>
            <a:lvl5pPr marL="1828349" indent="0">
              <a:buNone/>
              <a:defRPr sz="900"/>
            </a:lvl5pPr>
            <a:lvl6pPr marL="2285430" indent="0">
              <a:buNone/>
              <a:defRPr sz="900"/>
            </a:lvl6pPr>
            <a:lvl7pPr marL="2742512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55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12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79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16/02/2023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25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16/02/2023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6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16/02/2023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76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16/02/2023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37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16/02/2023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63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16/02/2023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14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16/02/2023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659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265176" y="203264"/>
            <a:ext cx="8613648" cy="4736592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2973229" y="1764509"/>
            <a:ext cx="3547586" cy="1165703"/>
          </a:xfrm>
          <a:prstGeom prst="rect">
            <a:avLst/>
          </a:prstGeom>
          <a:noFill/>
        </p:spPr>
        <p:txBody>
          <a:bodyPr wrap="square" lIns="68576" tIns="34289" rIns="68576" bIns="34289" rtlCol="0" anchor="t">
            <a:spAutoFit/>
          </a:bodyPr>
          <a:lstStyle/>
          <a:p>
            <a:pPr defTabSz="685749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pPr defTabSz="685749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pPr defTabSz="685749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pPr defTabSz="685749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pPr defTabSz="685749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839200" y="4993273"/>
            <a:ext cx="4572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5"/>
            <a:r>
              <a:rPr lang="en-US" sz="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</a:p>
        </p:txBody>
      </p:sp>
    </p:spTree>
    <p:extLst>
      <p:ext uri="{BB962C8B-B14F-4D97-AF65-F5344CB8AC3E}">
        <p14:creationId xmlns:p14="http://schemas.microsoft.com/office/powerpoint/2010/main" val="915795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74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68574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6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0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35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0" tIns="45710" rIns="91420" bIns="4571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5"/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75"/>
              <a:t>16/02/2023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5"/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7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503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417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12" indent="-342812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69" indent="-285680" algn="l" defTabSz="91417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6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9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0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60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5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30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5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9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3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2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hyperlink" Target="mailto:hongvu7219@gmail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vuhong1972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emf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970101" y="-222520"/>
            <a:ext cx="10582732" cy="55885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77A8C06-A50F-4180-AAE8-20E2CB7050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5" t="3555" r="21450"/>
          <a:stretch/>
        </p:blipFill>
        <p:spPr>
          <a:xfrm flipH="1">
            <a:off x="5221030" y="535198"/>
            <a:ext cx="3638261" cy="4222735"/>
          </a:xfrm>
          <a:prstGeom prst="rect">
            <a:avLst/>
          </a:prstGeom>
        </p:spPr>
      </p:pic>
      <p:grpSp>
        <p:nvGrpSpPr>
          <p:cNvPr id="8" name="Group 1261">
            <a:extLst>
              <a:ext uri="{FF2B5EF4-FFF2-40B4-BE49-F238E27FC236}">
                <a16:creationId xmlns:a16="http://schemas.microsoft.com/office/drawing/2014/main" id="{0E8F680F-2D18-45BD-9B7E-E4A81D6435D9}"/>
              </a:ext>
            </a:extLst>
          </p:cNvPr>
          <p:cNvGrpSpPr/>
          <p:nvPr/>
        </p:nvGrpSpPr>
        <p:grpSpPr>
          <a:xfrm>
            <a:off x="5259427" y="863773"/>
            <a:ext cx="350715" cy="317156"/>
            <a:chOff x="0" y="0"/>
            <a:chExt cx="935237" cy="845748"/>
          </a:xfrm>
        </p:grpSpPr>
        <p:sp>
          <p:nvSpPr>
            <p:cNvPr id="9" name="Shape 1259">
              <a:extLst>
                <a:ext uri="{FF2B5EF4-FFF2-40B4-BE49-F238E27FC236}">
                  <a16:creationId xmlns:a16="http://schemas.microsoft.com/office/drawing/2014/main" id="{F8D2CF74-9087-4374-A7D0-E662C16CA778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17144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Shape 1260">
              <a:extLst>
                <a:ext uri="{FF2B5EF4-FFF2-40B4-BE49-F238E27FC236}">
                  <a16:creationId xmlns:a16="http://schemas.microsoft.com/office/drawing/2014/main" id="{341D121A-E537-4A98-8077-F2773D9C87E0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17144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" name="Group 1261">
            <a:extLst>
              <a:ext uri="{FF2B5EF4-FFF2-40B4-BE49-F238E27FC236}">
                <a16:creationId xmlns:a16="http://schemas.microsoft.com/office/drawing/2014/main" id="{AB7213F9-C7C4-47B6-B485-7DC8F54C18A7}"/>
              </a:ext>
            </a:extLst>
          </p:cNvPr>
          <p:cNvGrpSpPr/>
          <p:nvPr/>
        </p:nvGrpSpPr>
        <p:grpSpPr>
          <a:xfrm>
            <a:off x="5301931" y="2384988"/>
            <a:ext cx="578511" cy="523155"/>
            <a:chOff x="0" y="0"/>
            <a:chExt cx="935237" cy="845748"/>
          </a:xfrm>
        </p:grpSpPr>
        <p:sp>
          <p:nvSpPr>
            <p:cNvPr id="12" name="Shape 1259">
              <a:extLst>
                <a:ext uri="{FF2B5EF4-FFF2-40B4-BE49-F238E27FC236}">
                  <a16:creationId xmlns:a16="http://schemas.microsoft.com/office/drawing/2014/main" id="{2123452B-95E6-4011-A60F-2FADFF47CADC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17144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Shape 1260">
              <a:extLst>
                <a:ext uri="{FF2B5EF4-FFF2-40B4-BE49-F238E27FC236}">
                  <a16:creationId xmlns:a16="http://schemas.microsoft.com/office/drawing/2014/main" id="{E244D8BC-9147-4E56-AE90-0AB2D93075BC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17144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" name="Group 1261">
            <a:extLst>
              <a:ext uri="{FF2B5EF4-FFF2-40B4-BE49-F238E27FC236}">
                <a16:creationId xmlns:a16="http://schemas.microsoft.com/office/drawing/2014/main" id="{ABE67639-D9CC-4FC6-80B7-E299CD0810EC}"/>
              </a:ext>
            </a:extLst>
          </p:cNvPr>
          <p:cNvGrpSpPr/>
          <p:nvPr/>
        </p:nvGrpSpPr>
        <p:grpSpPr>
          <a:xfrm>
            <a:off x="1844875" y="3999067"/>
            <a:ext cx="350715" cy="317156"/>
            <a:chOff x="0" y="0"/>
            <a:chExt cx="935237" cy="845748"/>
          </a:xfrm>
        </p:grpSpPr>
        <p:sp>
          <p:nvSpPr>
            <p:cNvPr id="15" name="Shape 1259">
              <a:extLst>
                <a:ext uri="{FF2B5EF4-FFF2-40B4-BE49-F238E27FC236}">
                  <a16:creationId xmlns:a16="http://schemas.microsoft.com/office/drawing/2014/main" id="{5B936473-93FD-42A4-B567-99998CD376E2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17144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Shape 1260">
              <a:extLst>
                <a:ext uri="{FF2B5EF4-FFF2-40B4-BE49-F238E27FC236}">
                  <a16:creationId xmlns:a16="http://schemas.microsoft.com/office/drawing/2014/main" id="{BDE76A79-6980-4233-9C5C-31FE03FB7F9C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17144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" name="Group 1261">
            <a:extLst>
              <a:ext uri="{FF2B5EF4-FFF2-40B4-BE49-F238E27FC236}">
                <a16:creationId xmlns:a16="http://schemas.microsoft.com/office/drawing/2014/main" id="{4BA89EB1-F7FE-4FD9-B51E-E7DDF9BC567E}"/>
              </a:ext>
            </a:extLst>
          </p:cNvPr>
          <p:cNvGrpSpPr/>
          <p:nvPr/>
        </p:nvGrpSpPr>
        <p:grpSpPr>
          <a:xfrm>
            <a:off x="2129901" y="908516"/>
            <a:ext cx="350715" cy="317156"/>
            <a:chOff x="0" y="0"/>
            <a:chExt cx="935237" cy="845748"/>
          </a:xfrm>
        </p:grpSpPr>
        <p:sp>
          <p:nvSpPr>
            <p:cNvPr id="18" name="Shape 1259">
              <a:extLst>
                <a:ext uri="{FF2B5EF4-FFF2-40B4-BE49-F238E27FC236}">
                  <a16:creationId xmlns:a16="http://schemas.microsoft.com/office/drawing/2014/main" id="{E0390FD5-7643-4EB4-9983-8011AF4E9606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17144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Shape 1260">
              <a:extLst>
                <a:ext uri="{FF2B5EF4-FFF2-40B4-BE49-F238E27FC236}">
                  <a16:creationId xmlns:a16="http://schemas.microsoft.com/office/drawing/2014/main" id="{FCCEEFE1-C6E1-4880-A342-B2FF40379420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17144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" name="文本框 17">
            <a:extLst>
              <a:ext uri="{FF2B5EF4-FFF2-40B4-BE49-F238E27FC236}">
                <a16:creationId xmlns:a16="http://schemas.microsoft.com/office/drawing/2014/main" id="{EDCCCB91-E718-46E1-B692-F1D94C0E7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733" y="1491948"/>
            <a:ext cx="4464051" cy="200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4" tIns="34289" rIns="68564" bIns="34289">
            <a:spAutoFit/>
          </a:bodyPr>
          <a:lstStyle>
            <a:lvl1pPr defTabSz="684213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684213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684213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684213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684213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/>
            <a:r>
              <a:rPr lang="en-US" altLang="zh-CN" sz="4200" b="1" dirty="0" err="1">
                <a:solidFill>
                  <a:srgbClr val="00B050"/>
                </a:solidFill>
                <a:latin typeface="HP001 4 hàng" pitchFamily="34" charset="0"/>
                <a:ea typeface="SimSun" panose="02010600030101010101" pitchFamily="2" charset="-122"/>
              </a:rPr>
              <a:t>Chào</a:t>
            </a:r>
            <a:r>
              <a:rPr lang="en-US" altLang="zh-CN" sz="4200" b="1" dirty="0">
                <a:solidFill>
                  <a:srgbClr val="00B050"/>
                </a:solidFill>
                <a:latin typeface="HP001 4 hàng" pitchFamily="34" charset="0"/>
                <a:ea typeface="SimSun" panose="02010600030101010101" pitchFamily="2" charset="-122"/>
              </a:rPr>
              <a:t> </a:t>
            </a:r>
            <a:r>
              <a:rPr lang="en-US" altLang="zh-CN" sz="4200" b="1" dirty="0" err="1">
                <a:solidFill>
                  <a:srgbClr val="00B050"/>
                </a:solidFill>
                <a:latin typeface="HP001 4 hàng" pitchFamily="34" charset="0"/>
                <a:ea typeface="SimSun" panose="02010600030101010101" pitchFamily="2" charset="-122"/>
              </a:rPr>
              <a:t>mừng</a:t>
            </a:r>
            <a:r>
              <a:rPr lang="en-US" altLang="zh-CN" sz="4200" b="1" dirty="0">
                <a:solidFill>
                  <a:srgbClr val="00B050"/>
                </a:solidFill>
                <a:latin typeface="HP001 4 hàng" pitchFamily="34" charset="0"/>
                <a:ea typeface="SimSun" panose="02010600030101010101" pitchFamily="2" charset="-122"/>
              </a:rPr>
              <a:t> </a:t>
            </a:r>
            <a:r>
              <a:rPr lang="en-US" altLang="zh-CN" sz="4200" b="1" dirty="0" err="1">
                <a:solidFill>
                  <a:srgbClr val="00B050"/>
                </a:solidFill>
                <a:latin typeface="HP001 4 hàng" pitchFamily="34" charset="0"/>
                <a:ea typeface="SimSun" panose="02010600030101010101" pitchFamily="2" charset="-122"/>
              </a:rPr>
              <a:t>các</a:t>
            </a:r>
            <a:r>
              <a:rPr lang="en-US" altLang="zh-CN" sz="4200" b="1" dirty="0">
                <a:solidFill>
                  <a:srgbClr val="00B050"/>
                </a:solidFill>
                <a:latin typeface="HP001 4 hàng" pitchFamily="34" charset="0"/>
                <a:ea typeface="SimSun" panose="02010600030101010101" pitchFamily="2" charset="-122"/>
              </a:rPr>
              <a:t> con </a:t>
            </a:r>
            <a:r>
              <a:rPr lang="vi-VN" altLang="zh-CN" sz="4200" b="1" dirty="0">
                <a:solidFill>
                  <a:srgbClr val="00B050"/>
                </a:solidFill>
                <a:latin typeface="HP001 4 hàng" pitchFamily="34" charset="0"/>
                <a:cs typeface="等线" panose="02010600030101010101" pitchFamily="2" charset="-122"/>
              </a:rPr>
              <a:t>đế</a:t>
            </a:r>
            <a:r>
              <a:rPr lang="en-US" altLang="zh-CN" sz="4200" b="1" dirty="0">
                <a:solidFill>
                  <a:srgbClr val="00B050"/>
                </a:solidFill>
                <a:latin typeface="HP001 4 hàng" pitchFamily="34" charset="0"/>
                <a:ea typeface="SimSun" panose="02010600030101010101" pitchFamily="2" charset="-122"/>
              </a:rPr>
              <a:t>n </a:t>
            </a:r>
            <a:r>
              <a:rPr lang="en-US" altLang="zh-CN" sz="4200" b="1" dirty="0" err="1">
                <a:solidFill>
                  <a:srgbClr val="00B050"/>
                </a:solidFill>
                <a:latin typeface="HP001 4 hàng" pitchFamily="34" charset="0"/>
                <a:ea typeface="SimSun" panose="02010600030101010101" pitchFamily="2" charset="-122"/>
              </a:rPr>
              <a:t>với</a:t>
            </a:r>
            <a:r>
              <a:rPr lang="en-US" altLang="zh-CN" sz="4200" b="1" dirty="0">
                <a:solidFill>
                  <a:srgbClr val="00B050"/>
                </a:solidFill>
                <a:latin typeface="HP001 4 hàng" pitchFamily="34" charset="0"/>
                <a:ea typeface="SimSun" panose="02010600030101010101" pitchFamily="2" charset="-122"/>
              </a:rPr>
              <a:t> </a:t>
            </a:r>
            <a:r>
              <a:rPr lang="en-US" altLang="zh-CN" sz="4200" b="1" dirty="0" err="1">
                <a:solidFill>
                  <a:srgbClr val="00B050"/>
                </a:solidFill>
                <a:latin typeface="HP001 4 hàng" pitchFamily="34" charset="0"/>
                <a:ea typeface="SimSun" panose="02010600030101010101" pitchFamily="2" charset="-122"/>
              </a:rPr>
              <a:t>tiết</a:t>
            </a:r>
            <a:r>
              <a:rPr lang="en-US" altLang="zh-CN" sz="4200" b="1" dirty="0">
                <a:solidFill>
                  <a:srgbClr val="00B050"/>
                </a:solidFill>
                <a:latin typeface="HP001 4 hàng" pitchFamily="34" charset="0"/>
                <a:ea typeface="SimSun" panose="02010600030101010101" pitchFamily="2" charset="-122"/>
              </a:rPr>
              <a:t> </a:t>
            </a:r>
            <a:r>
              <a:rPr lang="en-US" altLang="zh-CN" sz="4200" b="1" dirty="0" err="1">
                <a:solidFill>
                  <a:srgbClr val="00B050"/>
                </a:solidFill>
                <a:latin typeface="HP001 4 hàng" pitchFamily="34" charset="0"/>
                <a:ea typeface="SimSun" panose="02010600030101010101" pitchFamily="2" charset="-122"/>
              </a:rPr>
              <a:t>học</a:t>
            </a:r>
            <a:r>
              <a:rPr lang="en-US" altLang="zh-CN" sz="4200" b="1" dirty="0">
                <a:solidFill>
                  <a:srgbClr val="00B050"/>
                </a:solidFill>
                <a:latin typeface="HP001 4 hàng" pitchFamily="34" charset="0"/>
                <a:ea typeface="SimSun" panose="02010600030101010101" pitchFamily="2" charset="-122"/>
              </a:rPr>
              <a:t> </a:t>
            </a:r>
            <a:r>
              <a:rPr lang="en-US" altLang="zh-CN" sz="4200" b="1" dirty="0" err="1">
                <a:solidFill>
                  <a:srgbClr val="00B050"/>
                </a:solidFill>
                <a:latin typeface="HP001 4 hàng" pitchFamily="34" charset="0"/>
                <a:ea typeface="SimSun" panose="02010600030101010101" pitchFamily="2" charset="-122"/>
              </a:rPr>
              <a:t>Tiếng</a:t>
            </a:r>
            <a:r>
              <a:rPr lang="en-US" altLang="zh-CN" sz="4200" b="1" dirty="0">
                <a:solidFill>
                  <a:srgbClr val="00B050"/>
                </a:solidFill>
                <a:latin typeface="HP001 4 hàng" pitchFamily="34" charset="0"/>
                <a:ea typeface="SimSun" panose="02010600030101010101" pitchFamily="2" charset="-122"/>
              </a:rPr>
              <a:t> </a:t>
            </a:r>
            <a:r>
              <a:rPr lang="en-US" altLang="zh-CN" sz="4200" b="1" dirty="0" err="1">
                <a:solidFill>
                  <a:srgbClr val="00B050"/>
                </a:solidFill>
                <a:latin typeface="HP001 4 hàng" pitchFamily="34" charset="0"/>
                <a:ea typeface="SimSun" panose="02010600030101010101" pitchFamily="2" charset="-122"/>
              </a:rPr>
              <a:t>Việt</a:t>
            </a:r>
            <a:endParaRPr lang="zh-CN" altLang="en-US" sz="4200" b="1" dirty="0">
              <a:solidFill>
                <a:srgbClr val="00B050"/>
              </a:solidFill>
              <a:latin typeface="HP001 4 hàng" pitchFamily="34" charset="0"/>
              <a:ea typeface="SimSun" panose="02010600030101010101" pitchFamily="2" charset="-122"/>
            </a:endParaRPr>
          </a:p>
        </p:txBody>
      </p:sp>
      <p:sp>
        <p:nvSpPr>
          <p:cNvPr id="21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711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465970" y="361951"/>
            <a:ext cx="2689941" cy="45396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Chọn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ý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đúng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nhất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685800" y="1164357"/>
            <a:ext cx="4416136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- Con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itchFamily="34" charset="0"/>
                <a:cs typeface="Times New Roman" panose="02020603050405020304" pitchFamily="18" charset="0"/>
              </a:rPr>
              <a:t>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Oval 16"/>
          <p:cNvSpPr>
            <a:spLocks noChangeArrowheads="1"/>
          </p:cNvSpPr>
          <p:nvPr/>
        </p:nvSpPr>
        <p:spPr bwMode="auto">
          <a:xfrm>
            <a:off x="1378532" y="2837073"/>
            <a:ext cx="494594" cy="47348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</a:ln>
          <a:effectLst/>
        </p:spPr>
        <p:txBody>
          <a:bodyPr wrap="none" lIns="68534" tIns="34289" rIns="68534" bIns="34289" anchor="ctr"/>
          <a:lstStyle/>
          <a:p>
            <a:pPr algn="ctr" defTabSz="685052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1498403" y="2022074"/>
            <a:ext cx="1846659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a) 1 </a:t>
            </a:r>
            <a:r>
              <a:rPr lang="en-US" sz="2800" dirty="0" err="1">
                <a:solidFill>
                  <a:srgbClr val="66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nét</a:t>
            </a:r>
            <a:endParaRPr lang="en-US" sz="2800" dirty="0">
              <a:solidFill>
                <a:srgbClr val="6600FF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1523294" y="2810418"/>
            <a:ext cx="1846659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b) 2 </a:t>
            </a:r>
            <a:r>
              <a:rPr lang="en-US" sz="2800" dirty="0" err="1">
                <a:solidFill>
                  <a:srgbClr val="66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nét</a:t>
            </a:r>
            <a:endParaRPr lang="en-US" sz="2800" dirty="0">
              <a:solidFill>
                <a:srgbClr val="6600FF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1523295" y="3638554"/>
            <a:ext cx="2134306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c) 3 </a:t>
            </a:r>
            <a:r>
              <a:rPr lang="en-US" sz="2800" dirty="0" err="1">
                <a:solidFill>
                  <a:srgbClr val="66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nét</a:t>
            </a:r>
            <a:endParaRPr lang="en-US" sz="2800" dirty="0">
              <a:solidFill>
                <a:srgbClr val="6600FF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Chữ 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75732"/>
            <a:ext cx="3605857" cy="467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13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209550"/>
            <a:ext cx="7772400" cy="584731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 defTabSz="593913"/>
            <a:r>
              <a:rPr lang="en-US" sz="25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VIDEO HƯỚNG DẪN VIẾT CHỮ HOA</a:t>
            </a:r>
            <a:r>
              <a:rPr lang="en-US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ướng-dẫn-viết-chữ-U-hoa-_Tập-viết-Lớp-2-Tuần-24_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8572" y="742950"/>
            <a:ext cx="7421563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6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7261" y="241388"/>
            <a:ext cx="7543800" cy="584731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 defTabSz="593913"/>
            <a:r>
              <a:rPr lang="en-US" sz="25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VIDEO HƯỚNG DẪN VIẾT CHỮ HOA</a:t>
            </a:r>
            <a:r>
              <a:rPr lang="en-US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Ư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ướng-dẫn-viết-chữ-Ư-hoa-_Tập-viết-Lớp-2-Tuần-24_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800" y="826119"/>
            <a:ext cx="7354261" cy="407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71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2862" y="209550"/>
            <a:ext cx="7467600" cy="584731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 defTabSz="593913"/>
            <a:r>
              <a:rPr lang="en-US" sz="25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HƯỚNG DẪN VIẾT CHỮ HOA 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D chữ U ho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666750"/>
            <a:ext cx="759206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22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58219"/>
            <a:ext cx="7447806" cy="584731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 defTabSz="593913"/>
            <a:r>
              <a:rPr lang="en-US" sz="250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HƯỚNG DẪN VIẾT CHỮ HOA </a:t>
            </a:r>
            <a:r>
              <a:rPr lang="vi-VN" sz="32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Ư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ƯỚNG-DẪN-VIẾT-CHỮ-HOA-Ư-KIẾN-THỨC-TIỂU-HỌC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746230"/>
            <a:ext cx="7586223" cy="426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970101" y="-222520"/>
            <a:ext cx="10582732" cy="5588547"/>
          </a:xfrm>
          <a:prstGeom prst="rect">
            <a:avLst/>
          </a:prstGeom>
        </p:spPr>
      </p:pic>
      <p:grpSp>
        <p:nvGrpSpPr>
          <p:cNvPr id="13" name="Group 1261">
            <a:extLst>
              <a:ext uri="{FF2B5EF4-FFF2-40B4-BE49-F238E27FC236}">
                <a16:creationId xmlns:a16="http://schemas.microsoft.com/office/drawing/2014/main" id="{EB8DC64F-8F4B-49C9-9674-6422A4341691}"/>
              </a:ext>
            </a:extLst>
          </p:cNvPr>
          <p:cNvGrpSpPr/>
          <p:nvPr/>
        </p:nvGrpSpPr>
        <p:grpSpPr>
          <a:xfrm>
            <a:off x="1051674" y="1070917"/>
            <a:ext cx="350715" cy="317156"/>
            <a:chOff x="0" y="0"/>
            <a:chExt cx="935237" cy="845748"/>
          </a:xfrm>
        </p:grpSpPr>
        <p:sp>
          <p:nvSpPr>
            <p:cNvPr id="14" name="Shape 1259">
              <a:extLst>
                <a:ext uri="{FF2B5EF4-FFF2-40B4-BE49-F238E27FC236}">
                  <a16:creationId xmlns:a16="http://schemas.microsoft.com/office/drawing/2014/main" id="{256DE7E6-8C35-4CA8-9726-BC4BBCE5A923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17144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Shape 1260">
              <a:extLst>
                <a:ext uri="{FF2B5EF4-FFF2-40B4-BE49-F238E27FC236}">
                  <a16:creationId xmlns:a16="http://schemas.microsoft.com/office/drawing/2014/main" id="{436D7232-F73D-42A5-BC98-58D623C2E2B6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17144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" name="Group 1261">
            <a:extLst>
              <a:ext uri="{FF2B5EF4-FFF2-40B4-BE49-F238E27FC236}">
                <a16:creationId xmlns:a16="http://schemas.microsoft.com/office/drawing/2014/main" id="{EAE4D8EA-73E1-4FE3-9659-5FEBA7F15B30}"/>
              </a:ext>
            </a:extLst>
          </p:cNvPr>
          <p:cNvGrpSpPr/>
          <p:nvPr/>
        </p:nvGrpSpPr>
        <p:grpSpPr>
          <a:xfrm>
            <a:off x="6895311" y="983924"/>
            <a:ext cx="350715" cy="317156"/>
            <a:chOff x="0" y="0"/>
            <a:chExt cx="935237" cy="845748"/>
          </a:xfrm>
        </p:grpSpPr>
        <p:sp>
          <p:nvSpPr>
            <p:cNvPr id="19" name="Shape 1259">
              <a:extLst>
                <a:ext uri="{FF2B5EF4-FFF2-40B4-BE49-F238E27FC236}">
                  <a16:creationId xmlns:a16="http://schemas.microsoft.com/office/drawing/2014/main" id="{884C6750-E303-4E3D-A48B-05E18B40FCDB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17144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Shape 1260">
              <a:extLst>
                <a:ext uri="{FF2B5EF4-FFF2-40B4-BE49-F238E27FC236}">
                  <a16:creationId xmlns:a16="http://schemas.microsoft.com/office/drawing/2014/main" id="{162AB022-C6AD-4B70-A928-A20062DFB4D3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17144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7" name="图片 3">
            <a:extLst>
              <a:ext uri="{FF2B5EF4-FFF2-40B4-BE49-F238E27FC236}">
                <a16:creationId xmlns:a16="http://schemas.microsoft.com/office/drawing/2014/main" id="{042209BE-6887-4D1B-90DF-947CF63C32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666751"/>
            <a:ext cx="5327367" cy="914399"/>
          </a:xfrm>
          <a:prstGeom prst="rect">
            <a:avLst/>
          </a:prstGeom>
        </p:spPr>
      </p:pic>
      <p:sp>
        <p:nvSpPr>
          <p:cNvPr id="22" name="文本框 39">
            <a:extLst>
              <a:ext uri="{FF2B5EF4-FFF2-40B4-BE49-F238E27FC236}">
                <a16:creationId xmlns:a16="http://schemas.microsoft.com/office/drawing/2014/main" id="{1F70942B-9272-45C2-A1F5-56BFFCDE0460}"/>
              </a:ext>
            </a:extLst>
          </p:cNvPr>
          <p:cNvSpPr txBox="1"/>
          <p:nvPr/>
        </p:nvSpPr>
        <p:spPr>
          <a:xfrm>
            <a:off x="2240615" y="680837"/>
            <a:ext cx="50919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spcBef>
                <a:spcPts val="600"/>
              </a:spcBef>
            </a:pPr>
            <a:r>
              <a:rPr lang="en-US" sz="5400" kern="0" dirty="0" err="1" smtClean="0">
                <a:solidFill>
                  <a:srgbClr val="EB711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5400" kern="0" dirty="0" smtClean="0">
                <a:solidFill>
                  <a:srgbClr val="EB711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0" dirty="0" err="1" smtClean="0">
                <a:solidFill>
                  <a:srgbClr val="EB711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sz="5400" kern="0" dirty="0" smtClean="0">
                <a:solidFill>
                  <a:srgbClr val="EB711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kern="0" dirty="0" err="1">
                <a:solidFill>
                  <a:srgbClr val="EB711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endParaRPr lang="en-US" sz="5400" kern="0" dirty="0">
              <a:solidFill>
                <a:srgbClr val="EB7115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OnlineLabels Clip Art - Student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598" y="1581150"/>
            <a:ext cx="6823989" cy="307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64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ội vi phạm quy định về quản lý khu bảo tồn thiên nhiên? | Văn Phòng Luật  Sư Trần Thanh Bằng - Luật sư uy tín hàng đầu tại Sài Gò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932" y="133350"/>
            <a:ext cx="6187668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6800" y="4425385"/>
            <a:ext cx="7494748" cy="584765"/>
          </a:xfrm>
          <a:prstGeom prst="rect">
            <a:avLst/>
          </a:prstGeom>
          <a:noFill/>
        </p:spPr>
        <p:txBody>
          <a:bodyPr wrap="square" lIns="91416" tIns="45715" rIns="91416" bIns="45715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Rừng</a:t>
            </a:r>
            <a:r>
              <a:rPr 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U Minh </a:t>
            </a:r>
            <a:r>
              <a:rPr 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có</a:t>
            </a:r>
            <a:r>
              <a:rPr 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nhiều</a:t>
            </a:r>
            <a:r>
              <a:rPr 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loài</a:t>
            </a:r>
            <a:r>
              <a:rPr 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chim</a:t>
            </a:r>
            <a:r>
              <a:rPr 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quý</a:t>
            </a:r>
            <a:r>
              <a:rPr 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.</a:t>
            </a:r>
            <a:endParaRPr lang="en-US" sz="3200" b="1" dirty="0">
              <a:solidFill>
                <a:srgbClr val="0000FF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99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/>
          <p:cNvSpPr txBox="1"/>
          <p:nvPr/>
        </p:nvSpPr>
        <p:spPr>
          <a:xfrm>
            <a:off x="1053991" y="701781"/>
            <a:ext cx="8013809" cy="1107969"/>
          </a:xfrm>
          <a:prstGeom prst="rect">
            <a:avLst/>
          </a:prstGeom>
          <a:noFill/>
          <a:ln w="9525">
            <a:noFill/>
          </a:ln>
        </p:spPr>
        <p:txBody>
          <a:bodyPr wrap="square" lIns="121895" tIns="60947" rIns="121895" bIns="60947">
            <a:spAutoFit/>
          </a:bodyPr>
          <a:lstStyle/>
          <a:p>
            <a:pPr defTabSz="792146">
              <a:defRPr/>
            </a:pPr>
            <a:endParaRPr lang="en-US" altLang="en-US" sz="32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defTabSz="914175"/>
            <a:r>
              <a:rPr lang="en-US" sz="3200" b="1" dirty="0" err="1" smtClean="0">
                <a:solidFill>
                  <a:prstClr val="black"/>
                </a:solidFill>
                <a:latin typeface="HP001 4 hàng" pitchFamily="34" charset="0"/>
              </a:rPr>
              <a:t>Rừng</a:t>
            </a:r>
            <a:r>
              <a:rPr lang="en-US" sz="3200" b="1" dirty="0">
                <a:solidFill>
                  <a:prstClr val="black"/>
                </a:solidFill>
                <a:latin typeface="HP001 4 hàng" pitchFamily="34" charset="0"/>
              </a:rPr>
              <a:t> U Minh </a:t>
            </a:r>
            <a:r>
              <a:rPr lang="en-US" sz="3200" b="1" dirty="0" err="1" smtClean="0">
                <a:solidFill>
                  <a:prstClr val="black"/>
                </a:solidFill>
                <a:latin typeface="HP001 4 hàng" pitchFamily="34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001 4 hàng" pitchFamily="34" charset="0"/>
              </a:rPr>
              <a:t>nhiều</a:t>
            </a:r>
            <a:r>
              <a:rPr lang="en-US" sz="3200" b="1" dirty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001 4 hàng" pitchFamily="34" charset="0"/>
              </a:rPr>
              <a:t>loài</a:t>
            </a:r>
            <a:r>
              <a:rPr lang="en-US" sz="3200" b="1" dirty="0" smtClean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001 4 hàng" pitchFamily="34" charset="0"/>
              </a:rPr>
              <a:t>chim</a:t>
            </a:r>
            <a:r>
              <a:rPr lang="en-US" sz="3200" b="1" dirty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itchFamily="34" charset="0"/>
              </a:rPr>
              <a:t>quý</a:t>
            </a:r>
            <a:r>
              <a:rPr lang="en-US" sz="3200" b="1" dirty="0">
                <a:solidFill>
                  <a:prstClr val="black"/>
                </a:solidFill>
                <a:latin typeface="HP001 4 hàng" pitchFamily="34" charset="0"/>
              </a:rPr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63614" y="76825"/>
            <a:ext cx="3674585" cy="624955"/>
          </a:xfrm>
          <a:prstGeom prst="round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5" tIns="60947" rIns="121895" bIns="60947" rtlCol="0" anchor="ctr"/>
          <a:lstStyle/>
          <a:p>
            <a:pPr algn="ctr" defTabSz="792146">
              <a:defRPr/>
            </a:pP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1323C2-1216-4BE1-B765-C7E72A64CF57}"/>
              </a:ext>
            </a:extLst>
          </p:cNvPr>
          <p:cNvSpPr txBox="1"/>
          <p:nvPr/>
        </p:nvSpPr>
        <p:spPr>
          <a:xfrm>
            <a:off x="165689" y="3028951"/>
            <a:ext cx="6866055" cy="553982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2,5 ô li?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0E57DB-54C3-4D2A-9706-927FF775D33F}"/>
              </a:ext>
            </a:extLst>
          </p:cNvPr>
          <p:cNvSpPr txBox="1"/>
          <p:nvPr/>
        </p:nvSpPr>
        <p:spPr>
          <a:xfrm>
            <a:off x="5384048" y="3074283"/>
            <a:ext cx="3362043" cy="553982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</a:t>
            </a:r>
            <a:r>
              <a:rPr 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h, l, y</a:t>
            </a:r>
            <a:r>
              <a:rPr 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33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1323C2-1216-4BE1-B765-C7E72A64CF57}"/>
              </a:ext>
            </a:extLst>
          </p:cNvPr>
          <p:cNvSpPr txBox="1"/>
          <p:nvPr/>
        </p:nvSpPr>
        <p:spPr>
          <a:xfrm>
            <a:off x="163614" y="2551168"/>
            <a:ext cx="4628815" cy="553982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0E57DB-54C3-4D2A-9706-927FF775D33F}"/>
              </a:ext>
            </a:extLst>
          </p:cNvPr>
          <p:cNvSpPr txBox="1"/>
          <p:nvPr/>
        </p:nvSpPr>
        <p:spPr>
          <a:xfrm>
            <a:off x="5334000" y="2551168"/>
            <a:ext cx="3113450" cy="553972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800" b="1" dirty="0" smtClean="0">
                <a:solidFill>
                  <a:srgbClr val="FF33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R, U, M</a:t>
            </a:r>
            <a:endParaRPr lang="en-US" sz="2800" b="1" dirty="0">
              <a:solidFill>
                <a:srgbClr val="FF33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11A165-1A4E-4B6C-B1DD-798189419610}"/>
              </a:ext>
            </a:extLst>
          </p:cNvPr>
          <p:cNvSpPr/>
          <p:nvPr/>
        </p:nvSpPr>
        <p:spPr>
          <a:xfrm>
            <a:off x="7589784" y="1179129"/>
            <a:ext cx="258816" cy="63062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5" tIns="60947" rIns="121895" bIns="60947" rtlCol="0" anchor="ctr"/>
          <a:lstStyle/>
          <a:p>
            <a:pPr algn="ctr" defTabSz="792146">
              <a:defRPr/>
            </a:pPr>
            <a:endParaRPr lang="en-US" sz="1500">
              <a:solidFill>
                <a:prstClr val="white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7586515" y="106185"/>
            <a:ext cx="1215635" cy="775848"/>
          </a:xfrm>
          <a:prstGeom prst="wedgeEllipseCallout">
            <a:avLst>
              <a:gd name="adj1" fmla="val -29149"/>
              <a:gd name="adj2" fmla="val 81521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5" tIns="60947" rIns="121895" bIns="60947" rtlCol="0" anchor="ctr"/>
          <a:lstStyle/>
          <a:p>
            <a:pPr algn="ctr" defTabSz="792146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 li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732B46-9FBC-45CB-AD32-597F4BEA0934}"/>
              </a:ext>
            </a:extLst>
          </p:cNvPr>
          <p:cNvSpPr txBox="1"/>
          <p:nvPr/>
        </p:nvSpPr>
        <p:spPr>
          <a:xfrm>
            <a:off x="132363" y="3562350"/>
            <a:ext cx="6801838" cy="553982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li?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718E80-4ABF-4787-BAFB-4300E9B14E74}"/>
              </a:ext>
            </a:extLst>
          </p:cNvPr>
          <p:cNvSpPr txBox="1"/>
          <p:nvPr/>
        </p:nvSpPr>
        <p:spPr>
          <a:xfrm>
            <a:off x="5357776" y="3543908"/>
            <a:ext cx="3775298" cy="553982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ô li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732B46-9FBC-45CB-AD32-597F4BEA0934}"/>
              </a:ext>
            </a:extLst>
          </p:cNvPr>
          <p:cNvSpPr txBox="1"/>
          <p:nvPr/>
        </p:nvSpPr>
        <p:spPr>
          <a:xfrm>
            <a:off x="123970" y="4095753"/>
            <a:ext cx="5594599" cy="984869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718E80-4ABF-4787-BAFB-4300E9B14E74}"/>
              </a:ext>
            </a:extLst>
          </p:cNvPr>
          <p:cNvSpPr txBox="1"/>
          <p:nvPr/>
        </p:nvSpPr>
        <p:spPr>
          <a:xfrm>
            <a:off x="5410200" y="4075200"/>
            <a:ext cx="3657600" cy="1071046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lnSpc>
                <a:spcPct val="110000"/>
              </a:lnSpc>
              <a:defRPr/>
            </a:pP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o.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6781800" y="1632423"/>
            <a:ext cx="20948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886200" y="1632423"/>
            <a:ext cx="20948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219200" y="1649739"/>
            <a:ext cx="293570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867400" y="1664696"/>
            <a:ext cx="20948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983799" y="1649739"/>
            <a:ext cx="20948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020120" y="1649739"/>
            <a:ext cx="20948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057400" y="1642140"/>
            <a:ext cx="20948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590800" y="1642140"/>
            <a:ext cx="293570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048664" y="1642140"/>
            <a:ext cx="402533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418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  <p:bldP spid="7" grpId="0"/>
      <p:bldP spid="8" grpId="0"/>
      <p:bldP spid="9" grpId="0"/>
      <p:bldP spid="10" grpId="0"/>
      <p:bldP spid="11" grpId="0" animBg="1"/>
      <p:bldP spid="12" grpId="0" animBg="1"/>
      <p:bldP spid="13" grpId="0"/>
      <p:bldP spid="1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450" y="23035"/>
            <a:ext cx="7325844" cy="51204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91122" y="700179"/>
            <a:ext cx="932956" cy="923326"/>
          </a:xfrm>
          <a:prstGeom prst="rect">
            <a:avLst/>
          </a:prstGeom>
          <a:noFill/>
        </p:spPr>
        <p:txBody>
          <a:bodyPr wrap="square" lIns="91426" tIns="45715" rIns="91426" bIns="45715" rtlCol="0">
            <a:spAutoFit/>
          </a:bodyPr>
          <a:lstStyle/>
          <a:p>
            <a:pPr defTabSz="914175"/>
            <a:r>
              <a:rPr lang="en-US" sz="5300" b="1" dirty="0" smtClean="0">
                <a:solidFill>
                  <a:prstClr val="white"/>
                </a:solidFill>
                <a:latin typeface="HP001 4 hàng" pitchFamily="34" charset="0"/>
              </a:rPr>
              <a:t>U</a:t>
            </a:r>
            <a:endParaRPr lang="en-US" sz="53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78597" y="3091832"/>
            <a:ext cx="608230" cy="507827"/>
          </a:xfrm>
          <a:prstGeom prst="rect">
            <a:avLst/>
          </a:prstGeom>
          <a:noFill/>
        </p:spPr>
        <p:txBody>
          <a:bodyPr wrap="square" lIns="91426" tIns="45715" rIns="91426" bIns="45715" rtlCol="0">
            <a:spAutoFit/>
          </a:bodyPr>
          <a:lstStyle/>
          <a:p>
            <a:pPr defTabSz="914175"/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U</a:t>
            </a:r>
            <a:endParaRPr lang="en-US" sz="27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91122" y="4158387"/>
            <a:ext cx="6948078" cy="507821"/>
          </a:xfrm>
          <a:prstGeom prst="rect">
            <a:avLst/>
          </a:prstGeom>
          <a:noFill/>
        </p:spPr>
        <p:txBody>
          <a:bodyPr wrap="square" lIns="91426" tIns="45715" rIns="91426" bIns="45715" rtlCol="0">
            <a:spAutoFit/>
          </a:bodyPr>
          <a:lstStyle/>
          <a:p>
            <a:pPr defTabSz="914175"/>
            <a:r>
              <a:rPr lang="en-US" sz="2700" b="1" dirty="0" err="1" smtClean="0">
                <a:solidFill>
                  <a:prstClr val="white"/>
                </a:solidFill>
                <a:latin typeface="HP001 4 hàng" pitchFamily="34" charset="0"/>
              </a:rPr>
              <a:t>Rừng</a:t>
            </a:r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 U Minh </a:t>
            </a:r>
            <a:r>
              <a:rPr lang="en-US" sz="2700" b="1" dirty="0" err="1" smtClean="0">
                <a:solidFill>
                  <a:prstClr val="white"/>
                </a:solidFill>
                <a:latin typeface="HP001 4 hàng" pitchFamily="34" charset="0"/>
              </a:rPr>
              <a:t>có</a:t>
            </a:r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700" b="1" dirty="0" err="1" smtClean="0">
                <a:solidFill>
                  <a:prstClr val="white"/>
                </a:solidFill>
                <a:latin typeface="HP001 4 hàng" pitchFamily="34" charset="0"/>
              </a:rPr>
              <a:t>nhiều</a:t>
            </a:r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700" b="1" dirty="0" err="1" smtClean="0">
                <a:solidFill>
                  <a:prstClr val="white"/>
                </a:solidFill>
                <a:latin typeface="HP001 4 hàng" pitchFamily="34" charset="0"/>
              </a:rPr>
              <a:t>loài</a:t>
            </a:r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700" b="1" dirty="0" err="1" smtClean="0">
                <a:solidFill>
                  <a:prstClr val="white"/>
                </a:solidFill>
                <a:latin typeface="HP001 4 hàng" pitchFamily="34" charset="0"/>
              </a:rPr>
              <a:t>chim</a:t>
            </a:r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700" b="1" dirty="0" err="1" smtClean="0">
                <a:solidFill>
                  <a:prstClr val="white"/>
                </a:solidFill>
                <a:latin typeface="HP001 4 hàng" pitchFamily="34" charset="0"/>
              </a:rPr>
              <a:t>quý</a:t>
            </a:r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.</a:t>
            </a:r>
            <a:endParaRPr lang="en-US" sz="27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91122" y="1765965"/>
            <a:ext cx="3671478" cy="907931"/>
          </a:xfrm>
          <a:prstGeom prst="rect">
            <a:avLst/>
          </a:prstGeom>
          <a:noFill/>
        </p:spPr>
        <p:txBody>
          <a:bodyPr wrap="square" lIns="91426" tIns="45715" rIns="91426" bIns="45715" rtlCol="0">
            <a:spAutoFit/>
          </a:bodyPr>
          <a:lstStyle/>
          <a:p>
            <a:pPr defTabSz="914175"/>
            <a:r>
              <a:rPr lang="en-US" sz="5300" b="1" dirty="0" smtClean="0">
                <a:solidFill>
                  <a:prstClr val="white"/>
                </a:solidFill>
                <a:latin typeface="HP001 4 hàng" pitchFamily="34" charset="0"/>
              </a:rPr>
              <a:t>U Minh </a:t>
            </a:r>
            <a:endParaRPr lang="en-US" sz="53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91125" y="3628463"/>
            <a:ext cx="2833275" cy="507821"/>
          </a:xfrm>
          <a:prstGeom prst="rect">
            <a:avLst/>
          </a:prstGeom>
          <a:noFill/>
        </p:spPr>
        <p:txBody>
          <a:bodyPr wrap="square" lIns="91426" tIns="45715" rIns="91426" bIns="45715" rtlCol="0">
            <a:spAutoFit/>
          </a:bodyPr>
          <a:lstStyle/>
          <a:p>
            <a:pPr defTabSz="914175"/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U Minh</a:t>
            </a:r>
            <a:endParaRPr lang="en-US" sz="27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104680" y="1038732"/>
            <a:ext cx="1981200" cy="1169545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 defTabSz="914175"/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</a:t>
            </a:r>
            <a:r>
              <a:rPr lang="en-US" sz="3500" b="1" dirty="0">
                <a:solidFill>
                  <a:srgbClr val="0066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</a:t>
            </a:r>
            <a:r>
              <a:rPr lang="en-US" sz="35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</a:t>
            </a:r>
            <a:r>
              <a:rPr lang="en-US" sz="3500" b="1" dirty="0">
                <a:solidFill>
                  <a:srgbClr val="66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Ệ</a:t>
            </a:r>
            <a:r>
              <a:rPr lang="en-US" sz="3500" b="1" dirty="0">
                <a:solidFill>
                  <a:srgbClr val="FF5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</a:p>
          <a:p>
            <a:pPr algn="ctr" defTabSz="914175"/>
            <a:r>
              <a:rPr lang="en-US" sz="3500" b="1" dirty="0">
                <a:solidFill>
                  <a:srgbClr val="00CC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</a:t>
            </a:r>
            <a:r>
              <a:rPr lang="en-US" sz="3500" b="1" dirty="0">
                <a:solidFill>
                  <a:srgbClr val="CC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3500" b="1" dirty="0">
                <a:solidFill>
                  <a:srgbClr val="99663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Ế</a:t>
            </a:r>
            <a:r>
              <a:rPr lang="en-US" sz="3500" b="1" dirty="0">
                <a:solidFill>
                  <a:srgbClr val="FF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86644" y="700179"/>
            <a:ext cx="932956" cy="923326"/>
          </a:xfrm>
          <a:prstGeom prst="rect">
            <a:avLst/>
          </a:prstGeom>
          <a:noFill/>
        </p:spPr>
        <p:txBody>
          <a:bodyPr wrap="square" lIns="91426" tIns="45715" rIns="91426" bIns="45715" rtlCol="0">
            <a:spAutoFit/>
          </a:bodyPr>
          <a:lstStyle/>
          <a:p>
            <a:pPr defTabSz="914175"/>
            <a:r>
              <a:rPr lang="vi-VN" sz="5300" b="1" dirty="0" smtClean="0">
                <a:solidFill>
                  <a:prstClr val="white"/>
                </a:solidFill>
                <a:latin typeface="HP001 4 hàng" pitchFamily="34" charset="0"/>
              </a:rPr>
              <a:t>Ư</a:t>
            </a:r>
            <a:endParaRPr lang="en-US" sz="53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86644" y="3090398"/>
            <a:ext cx="608230" cy="507827"/>
          </a:xfrm>
          <a:prstGeom prst="rect">
            <a:avLst/>
          </a:prstGeom>
          <a:noFill/>
        </p:spPr>
        <p:txBody>
          <a:bodyPr wrap="square" lIns="91426" tIns="45715" rIns="91426" bIns="45715" rtlCol="0">
            <a:spAutoFit/>
          </a:bodyPr>
          <a:lstStyle/>
          <a:p>
            <a:pPr defTabSz="914175"/>
            <a:r>
              <a:rPr lang="vi-VN" sz="2700" b="1" dirty="0" smtClean="0">
                <a:solidFill>
                  <a:prstClr val="white"/>
                </a:solidFill>
                <a:latin typeface="HP001 4 hàng" pitchFamily="34" charset="0"/>
              </a:rPr>
              <a:t>Ư</a:t>
            </a:r>
            <a:endParaRPr lang="en-US" sz="27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54" l="0" r="95111">
                        <a14:foregroundMark x1="29778" y1="20982" x2="35111" y2="19196"/>
                        <a14:foregroundMark x1="33778" y1="30804" x2="38667" y2="31250"/>
                        <a14:foregroundMark x1="58222" y1="59821" x2="59556" y2="75446"/>
                        <a14:foregroundMark x1="65778" y1="61607" x2="62222" y2="73214"/>
                        <a14:foregroundMark x1="44889" y1="89732" x2="72000" y2="88393"/>
                        <a14:foregroundMark x1="75111" y1="88393" x2="79111" y2="89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675" y="2640392"/>
            <a:ext cx="2143125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9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970101" y="-222520"/>
            <a:ext cx="10582732" cy="5588547"/>
          </a:xfrm>
          <a:prstGeom prst="rect">
            <a:avLst/>
          </a:prstGeom>
        </p:spPr>
      </p:pic>
      <p:grpSp>
        <p:nvGrpSpPr>
          <p:cNvPr id="18" name="Group 1261">
            <a:extLst>
              <a:ext uri="{FF2B5EF4-FFF2-40B4-BE49-F238E27FC236}">
                <a16:creationId xmlns:a16="http://schemas.microsoft.com/office/drawing/2014/main" id="{EAE4D8EA-73E1-4FE3-9659-5FEBA7F15B30}"/>
              </a:ext>
            </a:extLst>
          </p:cNvPr>
          <p:cNvGrpSpPr/>
          <p:nvPr/>
        </p:nvGrpSpPr>
        <p:grpSpPr>
          <a:xfrm>
            <a:off x="6895311" y="983924"/>
            <a:ext cx="350715" cy="317156"/>
            <a:chOff x="0" y="0"/>
            <a:chExt cx="935237" cy="845748"/>
          </a:xfrm>
        </p:grpSpPr>
        <p:sp>
          <p:nvSpPr>
            <p:cNvPr id="19" name="Shape 1259">
              <a:extLst>
                <a:ext uri="{FF2B5EF4-FFF2-40B4-BE49-F238E27FC236}">
                  <a16:creationId xmlns:a16="http://schemas.microsoft.com/office/drawing/2014/main" id="{884C6750-E303-4E3D-A48B-05E18B40FCDB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17144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Shape 1260">
              <a:extLst>
                <a:ext uri="{FF2B5EF4-FFF2-40B4-BE49-F238E27FC236}">
                  <a16:creationId xmlns:a16="http://schemas.microsoft.com/office/drawing/2014/main" id="{162AB022-C6AD-4B70-A928-A20062DFB4D3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17144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" name="组合 23"/>
          <p:cNvGrpSpPr/>
          <p:nvPr/>
        </p:nvGrpSpPr>
        <p:grpSpPr>
          <a:xfrm>
            <a:off x="757239" y="630158"/>
            <a:ext cx="3462135" cy="1880278"/>
            <a:chOff x="1866512" y="1446509"/>
            <a:chExt cx="3271491" cy="2309600"/>
          </a:xfrm>
        </p:grpSpPr>
        <p:grpSp>
          <p:nvGrpSpPr>
            <p:cNvPr id="22" name="组合 24"/>
            <p:cNvGrpSpPr/>
            <p:nvPr/>
          </p:nvGrpSpPr>
          <p:grpSpPr>
            <a:xfrm>
              <a:off x="1866512" y="1446509"/>
              <a:ext cx="3271491" cy="2309600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24" name="Freeform 23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445761"/>
                <a:endParaRPr lang="zh-CN" altLang="en-US" sz="1400" noProof="1">
                  <a:solidFill>
                    <a:prstClr val="black">
                      <a:lumMod val="65000"/>
                      <a:lumOff val="35000"/>
                    </a:prstClr>
                  </a:solidFill>
                  <a:sym typeface="+mn-lt"/>
                </a:endParaRPr>
              </a:p>
            </p:txBody>
          </p:sp>
          <p:sp>
            <p:nvSpPr>
              <p:cNvPr id="25" name="Freeform 24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445761"/>
                <a:endParaRPr lang="zh-CN" altLang="en-US" sz="1400" noProof="1">
                  <a:solidFill>
                    <a:prstClr val="black">
                      <a:lumMod val="65000"/>
                      <a:lumOff val="35000"/>
                    </a:prstClr>
                  </a:solidFill>
                  <a:sym typeface="+mn-lt"/>
                </a:endParaRPr>
              </a:p>
            </p:txBody>
          </p:sp>
          <p:sp>
            <p:nvSpPr>
              <p:cNvPr id="26" name="Freeform 25"/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445761"/>
                <a:endParaRPr lang="zh-CN" altLang="en-US" sz="1400" noProof="1">
                  <a:solidFill>
                    <a:prstClr val="black">
                      <a:lumMod val="65000"/>
                      <a:lumOff val="35000"/>
                    </a:prstClr>
                  </a:solidFill>
                  <a:sym typeface="+mn-lt"/>
                </a:endParaRPr>
              </a:p>
            </p:txBody>
          </p:sp>
          <p:sp>
            <p:nvSpPr>
              <p:cNvPr id="27" name="Freeform 26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445761"/>
                <a:endParaRPr lang="zh-CN" altLang="en-US" sz="1400" noProof="1">
                  <a:solidFill>
                    <a:prstClr val="black">
                      <a:lumMod val="65000"/>
                      <a:lumOff val="35000"/>
                    </a:prstClr>
                  </a:solidFill>
                  <a:sym typeface="+mn-lt"/>
                </a:endParaRPr>
              </a:p>
            </p:txBody>
          </p:sp>
          <p:sp>
            <p:nvSpPr>
              <p:cNvPr id="28" name="Freeform 27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445761"/>
                <a:endParaRPr lang="zh-CN" altLang="en-US" sz="1400" noProof="1">
                  <a:solidFill>
                    <a:prstClr val="black">
                      <a:lumMod val="65000"/>
                      <a:lumOff val="35000"/>
                    </a:prstClr>
                  </a:solidFill>
                  <a:sym typeface="+mn-lt"/>
                </a:endParaRPr>
              </a:p>
            </p:txBody>
          </p:sp>
          <p:sp>
            <p:nvSpPr>
              <p:cNvPr id="29" name="Freeform 28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445761"/>
                <a:endParaRPr lang="zh-CN" altLang="en-US" sz="1400" noProof="1">
                  <a:solidFill>
                    <a:prstClr val="black">
                      <a:lumMod val="65000"/>
                      <a:lumOff val="35000"/>
                    </a:prstClr>
                  </a:solidFill>
                  <a:sym typeface="+mn-lt"/>
                </a:endParaRPr>
              </a:p>
            </p:txBody>
          </p:sp>
          <p:sp>
            <p:nvSpPr>
              <p:cNvPr id="30" name="Freeform 29"/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445761"/>
                <a:endParaRPr lang="zh-CN" altLang="en-US" sz="1400" noProof="1">
                  <a:solidFill>
                    <a:prstClr val="black">
                      <a:lumMod val="65000"/>
                      <a:lumOff val="35000"/>
                    </a:prstClr>
                  </a:solidFill>
                  <a:sym typeface="+mn-lt"/>
                </a:endParaRPr>
              </a:p>
            </p:txBody>
          </p:sp>
          <p:grpSp>
            <p:nvGrpSpPr>
              <p:cNvPr id="31" name="组合 33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32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3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4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5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6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7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8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9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0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1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2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3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4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5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6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7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8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9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0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1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2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3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4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5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6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7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8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9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0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1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2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3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4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5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6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7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8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9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0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1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2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3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4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5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6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7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8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9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0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1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2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3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4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5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6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7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8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9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0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1" name="Freeform 71"/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2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3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4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5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6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7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8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9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100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101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102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103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104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105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106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107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108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109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110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111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112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</p:grpSp>
        </p:grpSp>
        <p:sp>
          <p:nvSpPr>
            <p:cNvPr id="23" name="文本框 49"/>
            <p:cNvSpPr txBox="1">
              <a:spLocks noChangeArrowheads="1"/>
            </p:cNvSpPr>
            <p:nvPr/>
          </p:nvSpPr>
          <p:spPr bwMode="auto">
            <a:xfrm>
              <a:off x="1937425" y="2145181"/>
              <a:ext cx="3011454" cy="1231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defTabSz="445761">
                <a:lnSpc>
                  <a:spcPct val="114000"/>
                </a:lnSpc>
              </a:pPr>
              <a:r>
                <a:rPr lang="en-US" altLang="zh-CN" sz="27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LUYỆN VIẾT </a:t>
              </a:r>
              <a:endParaRPr lang="en-US" altLang="zh-CN" sz="27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  <a:p>
              <a:pPr algn="ctr" defTabSz="445761">
                <a:lnSpc>
                  <a:spcPct val="114000"/>
                </a:lnSpc>
              </a:pPr>
              <a:r>
                <a:rPr lang="en-US" altLang="zh-CN" sz="27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VÀO </a:t>
              </a:r>
              <a:r>
                <a:rPr lang="en-US" altLang="zh-CN" sz="27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VỞ.</a:t>
              </a:r>
            </a:p>
          </p:txBody>
        </p:sp>
      </p:grpSp>
      <p:pic>
        <p:nvPicPr>
          <p:cNvPr id="113" name="Picture 2" descr="Happy Cute Little Kids Boy Girl Stock Vector (Royalty Free) 163123673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97" b="89969" l="2400" r="92133">
                        <a14:foregroundMark x1="20333" y1="23746" x2="24733" y2="28292"/>
                        <a14:foregroundMark x1="16333" y1="59169" x2="15933" y2="73511"/>
                        <a14:foregroundMark x1="38600" y1="65125" x2="39067" y2="69984"/>
                        <a14:foregroundMark x1="33667" y1="51646" x2="48733" y2="55799"/>
                        <a14:foregroundMark x1="81200" y1="69828" x2="79800" y2="77508"/>
                        <a14:foregroundMark x1="84333" y1="76019" x2="84067" y2="80486"/>
                        <a14:foregroundMark x1="61467" y1="70376" x2="61800" y2="84875"/>
                        <a14:foregroundMark x1="54400" y1="68652" x2="53933" y2="71473"/>
                        <a14:foregroundMark x1="50133" y1="67476" x2="46867" y2="71473"/>
                        <a14:foregroundMark x1="34333" y1="51803" x2="38200" y2="50940"/>
                        <a14:foregroundMark x1="61467" y1="52116" x2="68133" y2="593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772" y="926118"/>
            <a:ext cx="5304186" cy="451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91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970101" y="-222520"/>
            <a:ext cx="10582732" cy="55885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473FC46-E3ED-4CB4-BC21-7087D8E827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-468631" y="-679273"/>
            <a:ext cx="9558719" cy="561322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C03CE42-4352-4E5F-9F63-8E7FF326EA8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9" t="7112" r="27244" b="14445"/>
          <a:stretch/>
        </p:blipFill>
        <p:spPr>
          <a:xfrm>
            <a:off x="-340708" y="1552076"/>
            <a:ext cx="3103680" cy="3639865"/>
          </a:xfrm>
          <a:prstGeom prst="rect">
            <a:avLst/>
          </a:prstGeom>
        </p:spPr>
      </p:pic>
      <p:sp>
        <p:nvSpPr>
          <p:cNvPr id="9" name="文本框 39">
            <a:extLst>
              <a:ext uri="{FF2B5EF4-FFF2-40B4-BE49-F238E27FC236}">
                <a16:creationId xmlns:a16="http://schemas.microsoft.com/office/drawing/2014/main" id="{B8C6C006-6DFB-44E3-AB1D-764EFF60DA4F}"/>
              </a:ext>
            </a:extLst>
          </p:cNvPr>
          <p:cNvSpPr txBox="1"/>
          <p:nvPr/>
        </p:nvSpPr>
        <p:spPr>
          <a:xfrm>
            <a:off x="1676400" y="1261231"/>
            <a:ext cx="594741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91489">
              <a:lnSpc>
                <a:spcPct val="150000"/>
              </a:lnSpc>
            </a:pPr>
            <a:r>
              <a:rPr lang="en-US" sz="44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Viết</a:t>
            </a:r>
            <a:endParaRPr lang="en-US" sz="44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 defTabSz="791489">
              <a:lnSpc>
                <a:spcPct val="150000"/>
              </a:lnSpc>
            </a:pPr>
            <a:r>
              <a:rPr lang="en-US" sz="4800" b="1" dirty="0" smtClean="0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hoa</a:t>
            </a:r>
            <a:r>
              <a:rPr lang="en-US" sz="4800" b="1" dirty="0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U, </a:t>
            </a:r>
            <a:r>
              <a:rPr lang="vi-VN" sz="4800" b="1" dirty="0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Ư</a:t>
            </a:r>
            <a:endParaRPr lang="en-US" sz="4800" b="1" dirty="0">
              <a:solidFill>
                <a:srgbClr val="0033CC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43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970101" y="-222520"/>
            <a:ext cx="10582732" cy="55885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CE5D89-3DF5-465A-A31E-E951E9C775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4" t="1518" r="26379" b="2110"/>
          <a:stretch/>
        </p:blipFill>
        <p:spPr>
          <a:xfrm>
            <a:off x="5697731" y="386899"/>
            <a:ext cx="2732027" cy="4369711"/>
          </a:xfrm>
          <a:prstGeom prst="rect">
            <a:avLst/>
          </a:prstGeom>
        </p:spPr>
      </p:pic>
      <p:sp>
        <p:nvSpPr>
          <p:cNvPr id="10" name="文本框 7">
            <a:extLst>
              <a:ext uri="{FF2B5EF4-FFF2-40B4-BE49-F238E27FC236}">
                <a16:creationId xmlns:a16="http://schemas.microsoft.com/office/drawing/2014/main" id="{C04A7F9F-A773-42FD-87C8-DA2EB5E44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581150"/>
            <a:ext cx="355917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7" tIns="34289" rIns="68567" bIns="34289">
            <a:spAutoFit/>
          </a:bodyPr>
          <a:lstStyle>
            <a:lvl1pPr defTabSz="684213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684213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684213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684213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684213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/>
            <a:r>
              <a:rPr lang="en-US" altLang="zh-CN" sz="5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Củng</a:t>
            </a:r>
            <a:r>
              <a:rPr lang="en-US" altLang="zh-CN" sz="55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cố</a:t>
            </a:r>
            <a:r>
              <a:rPr lang="en-US" altLang="zh-CN" sz="55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55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dặn</a:t>
            </a:r>
            <a:r>
              <a:rPr lang="en-US" altLang="zh-CN" sz="55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dò</a:t>
            </a:r>
            <a:endParaRPr lang="zh-CN" altLang="en-US" sz="5500" b="1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24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970101" y="-222520"/>
            <a:ext cx="10582732" cy="558854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5B480DB-9278-43ED-81CE-4D1147AB46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8060" y="132905"/>
            <a:ext cx="5429250" cy="3631167"/>
          </a:xfrm>
          <a:prstGeom prst="rect">
            <a:avLst/>
          </a:prstGeom>
        </p:spPr>
      </p:pic>
      <p:grpSp>
        <p:nvGrpSpPr>
          <p:cNvPr id="13" name="Group 1261">
            <a:extLst>
              <a:ext uri="{FF2B5EF4-FFF2-40B4-BE49-F238E27FC236}">
                <a16:creationId xmlns:a16="http://schemas.microsoft.com/office/drawing/2014/main" id="{E4CF473C-5D42-49A7-8045-80CF66E4F120}"/>
              </a:ext>
            </a:extLst>
          </p:cNvPr>
          <p:cNvGrpSpPr/>
          <p:nvPr/>
        </p:nvGrpSpPr>
        <p:grpSpPr>
          <a:xfrm>
            <a:off x="6165209" y="1404131"/>
            <a:ext cx="350715" cy="317156"/>
            <a:chOff x="0" y="0"/>
            <a:chExt cx="935237" cy="845748"/>
          </a:xfrm>
        </p:grpSpPr>
        <p:sp>
          <p:nvSpPr>
            <p:cNvPr id="14" name="Shape 1259">
              <a:extLst>
                <a:ext uri="{FF2B5EF4-FFF2-40B4-BE49-F238E27FC236}">
                  <a16:creationId xmlns:a16="http://schemas.microsoft.com/office/drawing/2014/main" id="{C29B507B-6066-4B07-9822-DDA66E2C6F2F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17144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Shape 1260">
              <a:extLst>
                <a:ext uri="{FF2B5EF4-FFF2-40B4-BE49-F238E27FC236}">
                  <a16:creationId xmlns:a16="http://schemas.microsoft.com/office/drawing/2014/main" id="{B10F4AC6-6643-4F85-8FF6-539C0531B4E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17144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7" name="图片 7">
            <a:extLst>
              <a:ext uri="{FF2B5EF4-FFF2-40B4-BE49-F238E27FC236}">
                <a16:creationId xmlns:a16="http://schemas.microsoft.com/office/drawing/2014/main" id="{6CCE61D0-515B-451C-9988-FEF6F7ADB56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3" t="30025" r="35279" b="35308"/>
          <a:stretch/>
        </p:blipFill>
        <p:spPr>
          <a:xfrm>
            <a:off x="5446876" y="1948489"/>
            <a:ext cx="3446251" cy="3462279"/>
          </a:xfrm>
          <a:prstGeom prst="rect">
            <a:avLst/>
          </a:prstGeom>
        </p:spPr>
      </p:pic>
      <p:sp>
        <p:nvSpPr>
          <p:cNvPr id="18" name="文本框 14">
            <a:extLst>
              <a:ext uri="{FF2B5EF4-FFF2-40B4-BE49-F238E27FC236}">
                <a16:creationId xmlns:a16="http://schemas.microsoft.com/office/drawing/2014/main" id="{8069BC18-9C2A-4C07-A52F-47F6AE484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1335132"/>
            <a:ext cx="3653611" cy="154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0" tIns="34289" rIns="68570" bIns="34289">
            <a:spAutoFit/>
          </a:bodyPr>
          <a:lstStyle>
            <a:lvl1pPr defTabSz="684213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684213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684213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684213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684213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/>
            <a:r>
              <a:rPr lang="en-US" altLang="zh-CN" sz="4800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Tạm</a:t>
            </a:r>
            <a:r>
              <a:rPr lang="en-US" altLang="zh-CN" sz="4800" b="1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biệt</a:t>
            </a:r>
            <a:r>
              <a:rPr lang="en-US" altLang="zh-CN" sz="4800" b="1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và</a:t>
            </a:r>
            <a:r>
              <a:rPr lang="en-US" altLang="zh-CN" sz="4800" b="1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hẹn</a:t>
            </a:r>
            <a:r>
              <a:rPr lang="en-US" altLang="zh-CN" sz="4800" b="1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gặp</a:t>
            </a:r>
            <a:r>
              <a:rPr lang="en-US" altLang="zh-CN" sz="4800" b="1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lại</a:t>
            </a:r>
            <a:endParaRPr lang="zh-CN" altLang="en-US" sz="4800" b="1" dirty="0">
              <a:solidFill>
                <a:srgbClr val="00B0F0"/>
              </a:solidFill>
              <a:latin typeface="Arial-Rounded" panose="020B0500000000000000" pitchFamily="34" charset="0"/>
              <a:ea typeface="SimSun" panose="02010600030101010101" pitchFamily="2" charset="-122"/>
              <a:cs typeface="Arial-Rounded" panose="020B0500000000000000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C2C13D1-2163-4671-B3C9-238128B70C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32" t="-309" r="7420" b="65642"/>
          <a:stretch/>
        </p:blipFill>
        <p:spPr>
          <a:xfrm>
            <a:off x="460570" y="847359"/>
            <a:ext cx="3963019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81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970101" y="-222520"/>
            <a:ext cx="10582732" cy="55885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84D7260-6F97-4F2A-AD1E-C563B20AE5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4" t="46666" r="39180" b="7334"/>
          <a:stretch/>
        </p:blipFill>
        <p:spPr>
          <a:xfrm>
            <a:off x="96089" y="3482905"/>
            <a:ext cx="1434585" cy="1622728"/>
          </a:xfrm>
          <a:prstGeom prst="rect">
            <a:avLst/>
          </a:prstGeom>
        </p:spPr>
      </p:pic>
      <p:grpSp>
        <p:nvGrpSpPr>
          <p:cNvPr id="13" name="Group 1261">
            <a:extLst>
              <a:ext uri="{FF2B5EF4-FFF2-40B4-BE49-F238E27FC236}">
                <a16:creationId xmlns:a16="http://schemas.microsoft.com/office/drawing/2014/main" id="{EB8DC64F-8F4B-49C9-9674-6422A4341691}"/>
              </a:ext>
            </a:extLst>
          </p:cNvPr>
          <p:cNvGrpSpPr/>
          <p:nvPr/>
        </p:nvGrpSpPr>
        <p:grpSpPr>
          <a:xfrm>
            <a:off x="1254454" y="1106129"/>
            <a:ext cx="350715" cy="317156"/>
            <a:chOff x="0" y="0"/>
            <a:chExt cx="935237" cy="845748"/>
          </a:xfrm>
        </p:grpSpPr>
        <p:sp>
          <p:nvSpPr>
            <p:cNvPr id="14" name="Shape 1259">
              <a:extLst>
                <a:ext uri="{FF2B5EF4-FFF2-40B4-BE49-F238E27FC236}">
                  <a16:creationId xmlns:a16="http://schemas.microsoft.com/office/drawing/2014/main" id="{256DE7E6-8C35-4CA8-9726-BC4BBCE5A923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17144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Shape 1260">
              <a:extLst>
                <a:ext uri="{FF2B5EF4-FFF2-40B4-BE49-F238E27FC236}">
                  <a16:creationId xmlns:a16="http://schemas.microsoft.com/office/drawing/2014/main" id="{436D7232-F73D-42A5-BC98-58D623C2E2B6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17144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" name="Group 1261">
            <a:extLst>
              <a:ext uri="{FF2B5EF4-FFF2-40B4-BE49-F238E27FC236}">
                <a16:creationId xmlns:a16="http://schemas.microsoft.com/office/drawing/2014/main" id="{4DE436F8-9545-4790-98CB-6BE2B503EB47}"/>
              </a:ext>
            </a:extLst>
          </p:cNvPr>
          <p:cNvGrpSpPr/>
          <p:nvPr/>
        </p:nvGrpSpPr>
        <p:grpSpPr>
          <a:xfrm>
            <a:off x="5014133" y="1559784"/>
            <a:ext cx="350715" cy="317156"/>
            <a:chOff x="0" y="0"/>
            <a:chExt cx="935237" cy="845748"/>
          </a:xfrm>
        </p:grpSpPr>
        <p:sp>
          <p:nvSpPr>
            <p:cNvPr id="22" name="Shape 1259">
              <a:extLst>
                <a:ext uri="{FF2B5EF4-FFF2-40B4-BE49-F238E27FC236}">
                  <a16:creationId xmlns:a16="http://schemas.microsoft.com/office/drawing/2014/main" id="{AD34161B-E5B6-4508-A0F4-5FFA7F071FC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17144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Shape 1260">
              <a:extLst>
                <a:ext uri="{FF2B5EF4-FFF2-40B4-BE49-F238E27FC236}">
                  <a16:creationId xmlns:a16="http://schemas.microsoft.com/office/drawing/2014/main" id="{3AD18386-E0C2-4245-87CA-C217F88404B1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17144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文本框 22">
            <a:extLst>
              <a:ext uri="{FF2B5EF4-FFF2-40B4-BE49-F238E27FC236}">
                <a16:creationId xmlns:a16="http://schemas.microsoft.com/office/drawing/2014/main" id="{C01C0EA1-82EE-4C55-BEF7-43864A97A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101" y="681195"/>
            <a:ext cx="662873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5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YÊU CẦU CẦN ĐẠT</a:t>
            </a:r>
            <a:endParaRPr lang="zh-CN" altLang="en-US" sz="5400" b="1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55101" y="1718362"/>
            <a:ext cx="6798299" cy="2375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- Biết viết chữ viết hoa U cỡ vừa và cỡ nhỏ;</a:t>
            </a:r>
            <a:endParaRPr lang="vi-VN" sz="2800" dirty="0"/>
          </a:p>
          <a:p>
            <a:pPr>
              <a:spcAft>
                <a:spcPts val="20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- Biết viết câu ứng dụng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R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ừng U Minh có nhiều loài chim quý.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  </a:t>
            </a:r>
            <a:endParaRPr lang="vi-VN" sz="2800" dirty="0"/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- Biết quan sát, viết và trình bày đúng mẫu. Viết được văn bản có chữ hoa 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U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260715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970101" y="-222520"/>
            <a:ext cx="10582732" cy="5588547"/>
          </a:xfrm>
          <a:prstGeom prst="rect">
            <a:avLst/>
          </a:prstGeom>
        </p:spPr>
      </p:pic>
      <p:grpSp>
        <p:nvGrpSpPr>
          <p:cNvPr id="21" name="Group 1261">
            <a:extLst>
              <a:ext uri="{FF2B5EF4-FFF2-40B4-BE49-F238E27FC236}">
                <a16:creationId xmlns:a16="http://schemas.microsoft.com/office/drawing/2014/main" id="{4DE436F8-9545-4790-98CB-6BE2B503EB47}"/>
              </a:ext>
            </a:extLst>
          </p:cNvPr>
          <p:cNvGrpSpPr/>
          <p:nvPr/>
        </p:nvGrpSpPr>
        <p:grpSpPr>
          <a:xfrm>
            <a:off x="5014133" y="1559784"/>
            <a:ext cx="350715" cy="317156"/>
            <a:chOff x="0" y="0"/>
            <a:chExt cx="935237" cy="845748"/>
          </a:xfrm>
        </p:grpSpPr>
        <p:sp>
          <p:nvSpPr>
            <p:cNvPr id="22" name="Shape 1259">
              <a:extLst>
                <a:ext uri="{FF2B5EF4-FFF2-40B4-BE49-F238E27FC236}">
                  <a16:creationId xmlns:a16="http://schemas.microsoft.com/office/drawing/2014/main" id="{AD34161B-E5B6-4508-A0F4-5FFA7F071FC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17144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Shape 1260">
              <a:extLst>
                <a:ext uri="{FF2B5EF4-FFF2-40B4-BE49-F238E27FC236}">
                  <a16:creationId xmlns:a16="http://schemas.microsoft.com/office/drawing/2014/main" id="{3AD18386-E0C2-4245-87CA-C217F88404B1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17144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023279" y="2127139"/>
            <a:ext cx="3505829" cy="1296561"/>
            <a:chOff x="2741644" y="1595348"/>
            <a:chExt cx="4329250" cy="1598392"/>
          </a:xfrm>
          <a:solidFill>
            <a:srgbClr val="ABDB77"/>
          </a:solidFill>
        </p:grpSpPr>
        <p:sp>
          <p:nvSpPr>
            <p:cNvPr id="17" name="Right Arrow 16"/>
            <p:cNvSpPr/>
            <p:nvPr/>
          </p:nvSpPr>
          <p:spPr>
            <a:xfrm>
              <a:off x="2744315" y="1595348"/>
              <a:ext cx="4326579" cy="1598392"/>
            </a:xfrm>
            <a:prstGeom prst="rightArrow">
              <a:avLst>
                <a:gd name="adj1" fmla="val 58172"/>
                <a:gd name="adj2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7C8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741644" y="2027679"/>
              <a:ext cx="4321443" cy="79679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1.Viết </a:t>
              </a:r>
              <a:r>
                <a:rPr lang="en-US" sz="36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chữ</a:t>
              </a:r>
              <a:r>
                <a:rPr lang="en-US" sz="36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hoa</a:t>
              </a:r>
              <a:endPara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14400" y="2239199"/>
            <a:ext cx="1295802" cy="1184501"/>
            <a:chOff x="2210284" y="3447251"/>
            <a:chExt cx="826089" cy="809063"/>
          </a:xfrm>
        </p:grpSpPr>
        <p:sp>
          <p:nvSpPr>
            <p:cNvPr id="20" name="Oval 19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7" name="Picture 2" descr="Little Kid Write Stock Illustrations – 1,769 Little Kid Write Stock  Illustrations, Vectors &amp;amp; Clipart - Dreamstim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61" b="93788" l="0" r="95125">
                        <a14:foregroundMark x1="63250" y1="20758" x2="63000" y2="29242"/>
                        <a14:foregroundMark x1="73500" y1="22121" x2="73500" y2="29394"/>
                        <a14:foregroundMark x1="61000" y1="22576" x2="61000" y2="28939"/>
                        <a14:foregroundMark x1="88250" y1="23788" x2="89125" y2="33030"/>
                        <a14:foregroundMark x1="72500" y1="82121" x2="72875" y2="86970"/>
                        <a14:foregroundMark x1="46250" y1="27576" x2="47875" y2="29242"/>
                        <a14:foregroundMark x1="43625" y1="29394" x2="46000" y2="30303"/>
                        <a14:foregroundMark x1="44125" y1="32424" x2="45625" y2="32424"/>
                        <a14:foregroundMark x1="43250" y1="36970" x2="48125" y2="37121"/>
                        <a14:foregroundMark x1="65814" y1="52365" x2="72409" y2="72920"/>
                        <a14:foregroundMark x1="74832" y1="58891" x2="72813" y2="73573"/>
                        <a14:foregroundMark x1="84522" y1="84339" x2="83984" y2="89723"/>
                        <a14:foregroundMark x1="89771" y1="33279" x2="83715" y2="799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728" y="1200150"/>
            <a:ext cx="3232726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57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u chu cao 2.5 o ly 37 724x1024 - Bản mềm bộ mẫu chữ thường và hoa cao  2,5 ô ly dành cho học sinh tiểu họ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292" y="2266950"/>
            <a:ext cx="2478286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228600" y="217575"/>
            <a:ext cx="8839199" cy="500135"/>
          </a:xfrm>
          <a:prstGeom prst="rect">
            <a:avLst/>
          </a:prstGeom>
          <a:noFill/>
        </p:spPr>
        <p:txBody>
          <a:bodyPr wrap="square" lIns="68531" tIns="34289" rIns="68531" bIns="34289" rtlCol="0">
            <a:spAutoFit/>
          </a:bodyPr>
          <a:lstStyle/>
          <a:p>
            <a:pPr defTabSz="685239">
              <a:defRPr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228600" y="767370"/>
            <a:ext cx="6096197" cy="500135"/>
          </a:xfrm>
          <a:prstGeom prst="rect">
            <a:avLst/>
          </a:prstGeom>
          <a:noFill/>
        </p:spPr>
        <p:txBody>
          <a:bodyPr wrap="square" lIns="68531" tIns="34289" rIns="68531" bIns="34289" rtlCol="0">
            <a:spAutoFit/>
          </a:bodyPr>
          <a:lstStyle/>
          <a:p>
            <a:pPr defTabSz="685239">
              <a:defRPr/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U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01" y="1344524"/>
            <a:ext cx="3582291" cy="3563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177" y="1294581"/>
            <a:ext cx="2341172" cy="234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93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177" y="1294581"/>
            <a:ext cx="2341172" cy="2341172"/>
          </a:xfrm>
          <a:prstGeom prst="rect">
            <a:avLst/>
          </a:prstGeom>
        </p:spPr>
      </p:pic>
      <p:pic>
        <p:nvPicPr>
          <p:cNvPr id="7" name="Picture 2" descr="mau chu cao 2.5 o ly 40 724x1024 - Bản mềm bộ mẫu chữ thường và hoa cao  2,5 ô ly dành cho học sinh tiểu họ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464" y="2343150"/>
            <a:ext cx="2438400" cy="344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09429"/>
            <a:ext cx="3581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228600" y="217575"/>
            <a:ext cx="8839199" cy="500135"/>
          </a:xfrm>
          <a:prstGeom prst="rect">
            <a:avLst/>
          </a:prstGeom>
          <a:noFill/>
        </p:spPr>
        <p:txBody>
          <a:bodyPr wrap="square" lIns="68531" tIns="34289" rIns="68531" bIns="34289" rtlCol="0">
            <a:spAutoFit/>
          </a:bodyPr>
          <a:lstStyle/>
          <a:p>
            <a:pPr defTabSz="685239">
              <a:defRPr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228600" y="767370"/>
            <a:ext cx="6096197" cy="500135"/>
          </a:xfrm>
          <a:prstGeom prst="rect">
            <a:avLst/>
          </a:prstGeom>
          <a:noFill/>
        </p:spPr>
        <p:txBody>
          <a:bodyPr wrap="square" lIns="68531" tIns="34289" rIns="68531" bIns="34289" rtlCol="0">
            <a:spAutoFit/>
          </a:bodyPr>
          <a:lstStyle/>
          <a:p>
            <a:pPr defTabSz="685239">
              <a:defRPr/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Ư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5990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hữ 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75732"/>
            <a:ext cx="3605857" cy="467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465970" y="361951"/>
            <a:ext cx="2689941" cy="45396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Chọn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ý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đúng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nhất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28600" y="1164357"/>
            <a:ext cx="5486399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 - Con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itchFamily="34" charset="0"/>
                <a:cs typeface="Times New Roman" panose="02020603050405020304" pitchFamily="18" charset="0"/>
              </a:rPr>
              <a:t>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ô li?</a:t>
            </a:r>
          </a:p>
        </p:txBody>
      </p:sp>
      <p:sp>
        <p:nvSpPr>
          <p:cNvPr id="7" name="Oval 16"/>
          <p:cNvSpPr>
            <a:spLocks noChangeArrowheads="1"/>
          </p:cNvSpPr>
          <p:nvPr/>
        </p:nvSpPr>
        <p:spPr bwMode="auto">
          <a:xfrm>
            <a:off x="1410406" y="2038351"/>
            <a:ext cx="494594" cy="47348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</a:ln>
          <a:effectLst/>
        </p:spPr>
        <p:txBody>
          <a:bodyPr wrap="none" lIns="68534" tIns="34289" rIns="68534" bIns="34289" anchor="ctr"/>
          <a:lstStyle/>
          <a:p>
            <a:pPr algn="ctr" defTabSz="685052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1498403" y="2022074"/>
            <a:ext cx="1846659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a) 5 ô li</a:t>
            </a: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1523294" y="2810418"/>
            <a:ext cx="1846659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b) 4 ô li</a:t>
            </a:r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1523294" y="3638554"/>
            <a:ext cx="1582851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c) 6 ô li</a:t>
            </a:r>
          </a:p>
        </p:txBody>
      </p:sp>
    </p:spTree>
    <p:extLst>
      <p:ext uri="{BB962C8B-B14F-4D97-AF65-F5344CB8AC3E}">
        <p14:creationId xmlns:p14="http://schemas.microsoft.com/office/powerpoint/2010/main" val="366381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mau chu cao 2.5 o ly 37 724x1024 - Bản mềm bộ mẫu chữ thường và hoa cao  2,5 ô ly dành cho học sinh tiểu họ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629763"/>
            <a:ext cx="3636818" cy="514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465970" y="361951"/>
            <a:ext cx="2689941" cy="45396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Chọn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ý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đúng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nhất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356055" y="1164357"/>
            <a:ext cx="5203085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- Con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itchFamily="34" charset="0"/>
                <a:cs typeface="Times New Roman" panose="02020603050405020304" pitchFamily="18" charset="0"/>
              </a:rPr>
              <a:t>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ô li?</a:t>
            </a:r>
          </a:p>
        </p:txBody>
      </p:sp>
      <p:sp>
        <p:nvSpPr>
          <p:cNvPr id="4" name="Oval 16"/>
          <p:cNvSpPr>
            <a:spLocks noChangeArrowheads="1"/>
          </p:cNvSpPr>
          <p:nvPr/>
        </p:nvSpPr>
        <p:spPr bwMode="auto">
          <a:xfrm>
            <a:off x="1410406" y="2837071"/>
            <a:ext cx="494594" cy="47348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</a:ln>
          <a:effectLst/>
        </p:spPr>
        <p:txBody>
          <a:bodyPr wrap="none" lIns="68534" tIns="34289" rIns="68534" bIns="34289" anchor="ctr"/>
          <a:lstStyle/>
          <a:p>
            <a:pPr algn="ctr" defTabSz="685052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1498403" y="2022074"/>
            <a:ext cx="1846659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a) 3 ô li</a:t>
            </a:r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1523294" y="2810418"/>
            <a:ext cx="2972506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b) 2 ô li r</a:t>
            </a:r>
            <a:r>
              <a:rPr lang="vi-VN" sz="2800" dirty="0">
                <a:solidFill>
                  <a:srgbClr val="66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ưỡi</a:t>
            </a:r>
            <a:endParaRPr lang="en-US" sz="2800" dirty="0">
              <a:solidFill>
                <a:srgbClr val="6600FF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1523294" y="3638554"/>
            <a:ext cx="1582851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c) 2 ô li</a:t>
            </a:r>
          </a:p>
        </p:txBody>
      </p:sp>
    </p:spTree>
    <p:extLst>
      <p:ext uri="{BB962C8B-B14F-4D97-AF65-F5344CB8AC3E}">
        <p14:creationId xmlns:p14="http://schemas.microsoft.com/office/powerpoint/2010/main" val="311538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hữ 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48682"/>
            <a:ext cx="3650160" cy="472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685800" y="854695"/>
            <a:ext cx="3657601" cy="93102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- Con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HP001 4 hàng" panose="020B0603050302020204" pitchFamily="34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itchFamily="34" charset="0"/>
                <a:cs typeface="Times New Roman" panose="02020603050405020304" pitchFamily="18" charset="0"/>
              </a:rPr>
              <a:t>Ư</a:t>
            </a:r>
            <a:r>
              <a:rPr lang="en-US" sz="2800" dirty="0" smtClean="0">
                <a:solidFill>
                  <a:prstClr val="black"/>
                </a:solidFill>
                <a:latin typeface="HP001 4 hàng" panose="020B0603050302020204" pitchFamily="34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ô li?</a:t>
            </a:r>
          </a:p>
        </p:txBody>
      </p:sp>
      <p:sp>
        <p:nvSpPr>
          <p:cNvPr id="8" name="Oval 16"/>
          <p:cNvSpPr>
            <a:spLocks noChangeArrowheads="1"/>
          </p:cNvSpPr>
          <p:nvPr/>
        </p:nvSpPr>
        <p:spPr bwMode="auto">
          <a:xfrm>
            <a:off x="1399314" y="3670129"/>
            <a:ext cx="494594" cy="47348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</a:ln>
          <a:effectLst/>
        </p:spPr>
        <p:txBody>
          <a:bodyPr wrap="none" lIns="68534" tIns="34289" rIns="68534" bIns="34289" anchor="ctr"/>
          <a:lstStyle/>
          <a:p>
            <a:pPr algn="ctr" defTabSz="685052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1498403" y="2022074"/>
            <a:ext cx="1846659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a) 4 ô li</a:t>
            </a: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1523294" y="2810418"/>
            <a:ext cx="2667706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b) 4 ô li r</a:t>
            </a:r>
            <a:r>
              <a:rPr lang="vi-VN" sz="2800" dirty="0">
                <a:solidFill>
                  <a:srgbClr val="66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ưỡi</a:t>
            </a:r>
            <a:endParaRPr lang="en-US" sz="2800" dirty="0">
              <a:solidFill>
                <a:srgbClr val="6600FF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1523295" y="3638554"/>
            <a:ext cx="2134306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c) </a:t>
            </a:r>
            <a:r>
              <a:rPr lang="en-US" sz="2800" dirty="0" smtClean="0">
                <a:solidFill>
                  <a:srgbClr val="66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5 </a:t>
            </a:r>
            <a:r>
              <a:rPr lang="en-US" sz="2800" dirty="0">
                <a:solidFill>
                  <a:srgbClr val="66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ô li r</a:t>
            </a:r>
            <a:r>
              <a:rPr lang="vi-VN" sz="2800" dirty="0">
                <a:solidFill>
                  <a:srgbClr val="66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ưỡi</a:t>
            </a:r>
            <a:endParaRPr lang="en-US" sz="2800" dirty="0">
              <a:solidFill>
                <a:srgbClr val="6600FF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465970" y="189569"/>
            <a:ext cx="2689941" cy="45396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Chọn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ý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đúng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nhất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65343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/>
      <p:bldP spid="11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622</Words>
  <Application>Microsoft Office PowerPoint</Application>
  <PresentationFormat>On-screen Show (16:9)</PresentationFormat>
  <Paragraphs>109</Paragraphs>
  <Slides>21</Slides>
  <Notes>21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微软雅黑</vt:lpstr>
      <vt:lpstr>SimSun</vt:lpstr>
      <vt:lpstr>SimSun</vt:lpstr>
      <vt:lpstr>Arial</vt:lpstr>
      <vt:lpstr>Arial-Rounded</vt:lpstr>
      <vt:lpstr>Calibri</vt:lpstr>
      <vt:lpstr>Calibri Light</vt:lpstr>
      <vt:lpstr>等线</vt:lpstr>
      <vt:lpstr>HP001 4 hàng</vt:lpstr>
      <vt:lpstr>Times New Roman</vt:lpstr>
      <vt:lpstr>1_Office Theme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Admin</cp:lastModifiedBy>
  <cp:revision>17</cp:revision>
  <dcterms:created xsi:type="dcterms:W3CDTF">2021-11-14T14:45:02Z</dcterms:created>
  <dcterms:modified xsi:type="dcterms:W3CDTF">2023-02-16T07:34:45Z</dcterms:modified>
</cp:coreProperties>
</file>