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5" r:id="rId5"/>
    <p:sldMasterId id="2147483713" r:id="rId6"/>
    <p:sldMasterId id="2147483725" r:id="rId7"/>
    <p:sldMasterId id="2147483737" r:id="rId8"/>
    <p:sldMasterId id="2147483749" r:id="rId9"/>
  </p:sldMasterIdLst>
  <p:notesMasterIdLst>
    <p:notesMasterId r:id="rId27"/>
  </p:notesMasterIdLst>
  <p:sldIdLst>
    <p:sldId id="257" r:id="rId10"/>
    <p:sldId id="260" r:id="rId11"/>
    <p:sldId id="256" r:id="rId12"/>
    <p:sldId id="258" r:id="rId13"/>
    <p:sldId id="273" r:id="rId14"/>
    <p:sldId id="278" r:id="rId15"/>
    <p:sldId id="264" r:id="rId16"/>
    <p:sldId id="261" r:id="rId17"/>
    <p:sldId id="274" r:id="rId18"/>
    <p:sldId id="275" r:id="rId19"/>
    <p:sldId id="276" r:id="rId20"/>
    <p:sldId id="277" r:id="rId21"/>
    <p:sldId id="269" r:id="rId22"/>
    <p:sldId id="271" r:id="rId23"/>
    <p:sldId id="272" r:id="rId24"/>
    <p:sldId id="262" r:id="rId25"/>
    <p:sldId id="263" r:id="rId2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75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4E16E5-9CC5-42DB-BAB9-8D5769A3CE78}" type="datetimeFigureOut">
              <a:rPr lang="en-US" smtClean="0"/>
              <a:t>15/02/2023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685EA-7EC0-4BCD-91CE-9C2CC10DA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97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85EA-7EC0-4BCD-91CE-9C2CC10DA33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3920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0A44A-32D8-4BCF-9055-A55B0A68BE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9718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0A44A-32D8-4BCF-9055-A55B0A68BE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56687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0A44A-32D8-4BCF-9055-A55B0A68BE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61580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85EA-7EC0-4BCD-91CE-9C2CC10DA33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243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85EA-7EC0-4BCD-91CE-9C2CC10DA33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1201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85EA-7EC0-4BCD-91CE-9C2CC10DA33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0885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85EA-7EC0-4BCD-91CE-9C2CC10DA33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4938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85EA-7EC0-4BCD-91CE-9C2CC10DA33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735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898D2-1677-4DA8-A20D-C0C5D373E58A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736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85EA-7EC0-4BCD-91CE-9C2CC10DA33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087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898D2-1677-4DA8-A20D-C0C5D373E58A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5662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096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85EA-7EC0-4BCD-91CE-9C2CC10DA33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1204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85EA-7EC0-4BCD-91CE-9C2CC10DA33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2307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685EA-7EC0-4BCD-91CE-9C2CC10DA33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804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942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0D43A-EA11-49A8-8A37-1A778CEE5479}" type="datetimeFigureOut">
              <a:rPr lang="en-US" smtClean="0"/>
              <a:t>15/02/2023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90FA0-9D07-4E9D-89BE-F62268C1D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298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0D43A-EA11-49A8-8A37-1A778CEE5479}" type="datetimeFigureOut">
              <a:rPr lang="en-US" smtClean="0"/>
              <a:t>15/02/2023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90FA0-9D07-4E9D-89BE-F62268C1D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00299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8C3299-2A5E-4F94-83AC-D5FE562BBD15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Arial"/>
                <a:sym typeface="Arial"/>
              </a:rPr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2023/2/15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C28809-837E-4872-BF1F-BB54BDA765BA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Arial"/>
                <a:sym typeface="Arial"/>
              </a:rPr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296551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1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8C3299-2A5E-4F94-83AC-D5FE562BBD15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Arial"/>
                <a:sym typeface="Arial"/>
              </a:rPr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2023/2/15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C28809-837E-4872-BF1F-BB54BDA765BA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Arial"/>
                <a:sym typeface="Arial"/>
              </a:rPr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063353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1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8C3299-2A5E-4F94-83AC-D5FE562BBD15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Arial"/>
                <a:sym typeface="Arial"/>
              </a:rPr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2023/2/15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C28809-837E-4872-BF1F-BB54BDA765BA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Arial"/>
                <a:sym typeface="Arial"/>
              </a:rPr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409079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8C3299-2A5E-4F94-83AC-D5FE562BBD15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Arial"/>
                <a:sym typeface="Arial"/>
              </a:rPr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2023/2/15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C28809-837E-4872-BF1F-BB54BDA765BA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Arial"/>
                <a:sym typeface="Arial"/>
              </a:rPr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723785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1" y="273845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8C3299-2A5E-4F94-83AC-D5FE562BBD15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Arial"/>
                <a:sym typeface="Arial"/>
              </a:rPr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2023/2/15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C28809-837E-4872-BF1F-BB54BDA765BA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Arial"/>
                <a:sym typeface="Arial"/>
              </a:rPr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256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0D43A-EA11-49A8-8A37-1A778CEE5479}" type="datetimeFigureOut">
              <a:rPr lang="en-US" smtClean="0"/>
              <a:t>15/02/2023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90FA0-9D07-4E9D-89BE-F62268C1D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074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15/02/2023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30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15/02/2023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04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15/02/2023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54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15/02/2023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87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15/02/2023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32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15/02/2023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94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15/02/2023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4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15/02/2023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02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0D43A-EA11-49A8-8A37-1A778CEE5479}" type="datetimeFigureOut">
              <a:rPr lang="en-US" smtClean="0"/>
              <a:t>15/02/2023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90FA0-9D07-4E9D-89BE-F62268C1D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9911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15/02/2023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46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15/02/2023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73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15/02/2023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9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28650" y="842010"/>
            <a:ext cx="78867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28650" y="2701767"/>
            <a:ext cx="7886700" cy="124158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/>
          <a:lstStyle/>
          <a:p>
            <a:pPr defTabSz="457200"/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 defTabSz="457200"/>
              <a:t>2023/2/15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/>
          <a:lstStyle/>
          <a:p>
            <a:pPr defTabSz="4572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/>
          <a:lstStyle/>
          <a:p>
            <a:pPr defTabSz="457200"/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 defTabSz="4572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46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148114"/>
            <a:ext cx="7886700" cy="994172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276827"/>
            <a:ext cx="7886700" cy="3356134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/>
          <a:lstStyle/>
          <a:p>
            <a:pPr defTabSz="457200"/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 defTabSz="457200"/>
              <a:t>2023/2/15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/>
          <a:lstStyle/>
          <a:p>
            <a:pPr defTabSz="4572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/>
          <a:lstStyle/>
          <a:p>
            <a:pPr defTabSz="457200"/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 defTabSz="4572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89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219325"/>
            <a:ext cx="7886700" cy="2085975"/>
          </a:xfrm>
        </p:spPr>
        <p:txBody>
          <a:bodyPr anchor="t" anchorCtr="0"/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291591"/>
            <a:ext cx="7886700" cy="827246"/>
          </a:xfrm>
        </p:spPr>
        <p:txBody>
          <a:bodyPr lIns="144145" anchor="b" anchorCtr="0"/>
          <a:lstStyle>
            <a:lvl1pPr marL="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/>
          <a:lstStyle/>
          <a:p>
            <a:pPr defTabSz="457200"/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 defTabSz="457200"/>
              <a:t>2023/2/15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/>
          <a:lstStyle/>
          <a:p>
            <a:pPr defTabSz="4572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/>
          <a:lstStyle/>
          <a:p>
            <a:pPr defTabSz="457200"/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 defTabSz="4572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10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/>
          <a:lstStyle/>
          <a:p>
            <a:pPr defTabSz="457200"/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 defTabSz="457200"/>
              <a:t>2023/2/15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/>
          <a:lstStyle/>
          <a:p>
            <a:pPr defTabSz="4572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/>
          <a:lstStyle/>
          <a:p>
            <a:pPr defTabSz="457200"/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 defTabSz="4572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7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079" y="273844"/>
            <a:ext cx="7886700" cy="600075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602" y="1111569"/>
            <a:ext cx="3915728" cy="617696"/>
          </a:xfrm>
        </p:spPr>
        <p:txBody>
          <a:bodyPr anchor="ctr" anchorCtr="0"/>
          <a:lstStyle>
            <a:lvl1pPr marL="0" indent="0">
              <a:buNone/>
              <a:defRPr sz="2400">
                <a:solidFill>
                  <a:srgbClr val="0070C0"/>
                </a:solidFill>
              </a:defRPr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8650" y="1776414"/>
            <a:ext cx="3916680" cy="2865596"/>
          </a:xfrm>
        </p:spPr>
        <p:txBody>
          <a:bodyPr/>
          <a:lstStyle>
            <a:lvl1pPr>
              <a:defRPr sz="21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493" y="1111569"/>
            <a:ext cx="3822859" cy="617696"/>
          </a:xfrm>
        </p:spPr>
        <p:txBody>
          <a:bodyPr anchor="ctr" anchorCtr="0"/>
          <a:lstStyle>
            <a:lvl1pPr marL="0" indent="0">
              <a:buNone/>
              <a:defRPr sz="2400">
                <a:solidFill>
                  <a:srgbClr val="0070C0"/>
                </a:solidFill>
              </a:defRPr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493" y="1776414"/>
            <a:ext cx="3822859" cy="2865596"/>
          </a:xfrm>
        </p:spPr>
        <p:txBody>
          <a:bodyPr/>
          <a:lstStyle>
            <a:lvl1pPr>
              <a:defRPr sz="21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/>
          <a:lstStyle/>
          <a:p>
            <a:pPr defTabSz="457200"/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 defTabSz="457200"/>
              <a:t>2023/2/15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/>
          <a:lstStyle/>
          <a:p>
            <a:pPr defTabSz="4572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/>
          <a:lstStyle/>
          <a:p>
            <a:pPr defTabSz="457200"/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 defTabSz="4572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75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148114"/>
            <a:ext cx="7886700" cy="994172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/>
          <a:lstStyle/>
          <a:p>
            <a:pPr defTabSz="457200"/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 defTabSz="457200"/>
              <a:t>2023/2/15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/>
          <a:lstStyle/>
          <a:p>
            <a:pPr defTabSz="4572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/>
          <a:lstStyle/>
          <a:p>
            <a:pPr defTabSz="457200"/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 defTabSz="4572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53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9525" y="-1429"/>
            <a:ext cx="5263039" cy="5146358"/>
          </a:xfrm>
          <a:noFill/>
        </p:spPr>
        <p:txBody>
          <a:bodyPr lIns="252095" tIns="144145"/>
          <a:lstStyle>
            <a:lvl1pPr marL="0" indent="0" algn="ctr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512595" y="342900"/>
            <a:ext cx="3294221" cy="791528"/>
          </a:xfrm>
        </p:spPr>
        <p:txBody>
          <a:bodyPr anchor="b" anchorCtr="0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512118" y="1270635"/>
            <a:ext cx="3295174" cy="3360420"/>
          </a:xfrm>
        </p:spPr>
        <p:txBody>
          <a:bodyPr/>
          <a:lstStyle>
            <a:lvl1pPr marL="0" indent="0">
              <a:buNone/>
              <a:defRPr sz="2100">
                <a:solidFill>
                  <a:schemeClr val="tx1"/>
                </a:solidFill>
              </a:defRPr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/>
          <a:lstStyle/>
          <a:p>
            <a:pPr defTabSz="457200"/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 defTabSz="457200"/>
              <a:t>2023/2/15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/>
          <a:lstStyle/>
          <a:p>
            <a:pPr defTabSz="4572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/>
          <a:lstStyle/>
          <a:p>
            <a:pPr defTabSz="457200"/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 defTabSz="4572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43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0D43A-EA11-49A8-8A37-1A778CEE5479}" type="datetimeFigureOut">
              <a:rPr lang="en-US" smtClean="0"/>
              <a:t>15/02/2023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90FA0-9D07-4E9D-89BE-F62268C1D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5467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630" y="-5715"/>
            <a:ext cx="5263039" cy="5146358"/>
          </a:xfrm>
          <a:noFill/>
        </p:spPr>
        <p:txBody>
          <a:bodyPr lIns="252095" tIns="144145"/>
          <a:lstStyle>
            <a:lvl1pPr marL="0" indent="0" algn="ctr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7182" y="342900"/>
            <a:ext cx="3209925" cy="791528"/>
          </a:xfrm>
        </p:spPr>
        <p:txBody>
          <a:bodyPr anchor="t" anchorCtr="0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07183" y="1270635"/>
            <a:ext cx="3210401" cy="3360420"/>
          </a:xfrm>
        </p:spPr>
        <p:txBody>
          <a:bodyPr/>
          <a:lstStyle>
            <a:lvl1pPr marL="0" indent="0">
              <a:buNone/>
              <a:defRPr sz="2100">
                <a:solidFill>
                  <a:schemeClr val="tx1"/>
                </a:solidFill>
              </a:defRPr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/>
          <a:lstStyle/>
          <a:p>
            <a:pPr defTabSz="457200"/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 defTabSz="457200"/>
              <a:t>2023/2/15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/>
          <a:lstStyle/>
          <a:p>
            <a:pPr defTabSz="4572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/>
          <a:lstStyle/>
          <a:p>
            <a:pPr defTabSz="457200"/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 defTabSz="4572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20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/>
          <a:lstStyle/>
          <a:p>
            <a:pPr defTabSz="457200"/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 defTabSz="457200"/>
              <a:t>2023/2/15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/>
          <a:lstStyle/>
          <a:p>
            <a:pPr defTabSz="4572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/>
          <a:lstStyle/>
          <a:p>
            <a:pPr defTabSz="457200"/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 defTabSz="4572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7010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245270"/>
            <a:ext cx="7886700" cy="4387691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/>
          <a:lstStyle/>
          <a:p>
            <a:pPr defTabSz="457200"/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 defTabSz="457200"/>
              <a:t>2023/2/15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/>
          <a:lstStyle/>
          <a:p>
            <a:pPr defTabSz="4572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/>
          <a:lstStyle/>
          <a:p>
            <a:pPr defTabSz="457200"/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 defTabSz="4572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95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/>
          <a:lstStyle/>
          <a:p>
            <a:pPr defTabSz="457200"/>
            <a:fld id="{82F288E0-7875-42C4-84C8-98DBBD3BF4D2}" type="datetimeFigureOut">
              <a:rPr lang="zh-CN" altLang="en-US">
                <a:solidFill>
                  <a:prstClr val="black"/>
                </a:solidFill>
              </a:rPr>
              <a:pPr defTabSz="457200"/>
              <a:t>2023/2/15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/>
          <a:lstStyle/>
          <a:p>
            <a:pPr defTabSz="4572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/>
          <a:lstStyle/>
          <a:p>
            <a:pPr defTabSz="457200"/>
            <a:fld id="{7D9BB5D0-35E4-459D-AEF3-FE4D7C45CC19}" type="slidenum">
              <a:rPr lang="zh-CN" altLang="en-US">
                <a:solidFill>
                  <a:prstClr val="black"/>
                </a:solidFill>
              </a:rPr>
              <a:pPr defTabSz="4572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0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390651"/>
            <a:ext cx="6858000" cy="1241822"/>
          </a:xfrm>
        </p:spPr>
        <p:txBody>
          <a:bodyPr lIns="68574" tIns="34289" rIns="68574" bIns="34289" anchor="b">
            <a:normAutofit/>
          </a:bodyPr>
          <a:lstStyle>
            <a:lvl1pPr algn="ctr">
              <a:defRPr sz="54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 lIns="68574" tIns="34289" rIns="68574" bIns="34289">
            <a:normAutofit/>
          </a:bodyPr>
          <a:lstStyle>
            <a:lvl1pPr marL="0" indent="0" algn="ctr">
              <a:buNone/>
              <a:defRPr sz="1400"/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400"/>
            </a:lvl3pPr>
            <a:lvl4pPr marL="1028598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5" indent="0" algn="ctr">
              <a:buNone/>
              <a:defRPr sz="1200"/>
            </a:lvl7pPr>
            <a:lvl8pPr marL="2400060" indent="0" algn="ctr">
              <a:buNone/>
              <a:defRPr sz="1200"/>
            </a:lvl8pPr>
            <a:lvl9pPr marL="2742926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D997B5FA-0921-464F-AAE1-844C04324D75}" type="datetimeFigureOut">
              <a:rPr lang="zh-CN" altLang="en-US" sz="1400">
                <a:solidFill>
                  <a:srgbClr val="000000"/>
                </a:solidFill>
              </a:rPr>
              <a:pPr defTabSz="685732"/>
              <a:t>2023/2/15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4" tIns="34289" rIns="68574" bIns="34289"/>
          <a:lstStyle/>
          <a:p>
            <a:pPr defTabSz="685732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565CE74E-AB26-4998-AD42-012C4C1AD076}" type="slidenum">
              <a:rPr lang="zh-CN" altLang="en-US" sz="1400">
                <a:solidFill>
                  <a:srgbClr val="000000"/>
                </a:solidFill>
              </a:rPr>
              <a:pPr defTabSz="685732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43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74" tIns="34289" rIns="68574" bIns="34289"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 lIns="68574" tIns="34289" rIns="68574" bIns="34289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732"/>
              <a:t>2023/2/15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4" tIns="34289" rIns="68574" bIns="34289"/>
          <a:lstStyle/>
          <a:p>
            <a:pPr defTabSz="685732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732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53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20DD7636-5BE1-44BC-BB5F-15739D9E18E1}" type="datetimeFigureOut">
              <a:rPr lang="zh-CN" altLang="en-US" sz="1400">
                <a:solidFill>
                  <a:srgbClr val="000000"/>
                </a:solidFill>
              </a:rPr>
              <a:pPr defTabSz="685732"/>
              <a:t>2023/2/15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4" tIns="34289" rIns="68574" bIns="34289"/>
          <a:lstStyle/>
          <a:p>
            <a:pPr defTabSz="685732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E87C0E1D-24C4-406F-9615-DBDA8D2D1F93}" type="slidenum">
              <a:rPr lang="zh-CN" altLang="en-US" sz="1400">
                <a:solidFill>
                  <a:srgbClr val="000000"/>
                </a:solidFill>
              </a:rPr>
              <a:pPr defTabSz="685732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28650" y="1640584"/>
            <a:ext cx="7886700" cy="1862336"/>
          </a:xfrm>
        </p:spPr>
        <p:txBody>
          <a:bodyPr lIns="68574" tIns="34289" rIns="68574" bIns="34289">
            <a:normAutofit/>
          </a:bodyPr>
          <a:lstStyle>
            <a:lvl1pPr algn="ctr">
              <a:defRPr sz="45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12180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74" tIns="34289" rIns="68574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 lIns="68574" tIns="34289" rIns="68574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 lIns="68574" tIns="34289" rIns="68574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732"/>
              <a:t>2023/2/15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4" tIns="34289" rIns="68574" bIns="34289"/>
          <a:lstStyle/>
          <a:p>
            <a:pPr defTabSz="685732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732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06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 lIns="68574" tIns="34289" rIns="68574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308721"/>
            <a:ext cx="3868340" cy="617934"/>
          </a:xfrm>
        </p:spPr>
        <p:txBody>
          <a:bodyPr lIns="68574" tIns="34289" rIns="68574" bIns="34289"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961711"/>
            <a:ext cx="3868340" cy="2680541"/>
          </a:xfrm>
        </p:spPr>
        <p:txBody>
          <a:bodyPr lIns="68574" tIns="34289" rIns="68574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308721"/>
            <a:ext cx="3887391" cy="617934"/>
          </a:xfrm>
        </p:spPr>
        <p:txBody>
          <a:bodyPr lIns="68574" tIns="34289" rIns="68574" bIns="34289"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1961711"/>
            <a:ext cx="3887391" cy="2680541"/>
          </a:xfrm>
        </p:spPr>
        <p:txBody>
          <a:bodyPr lIns="68574" tIns="34289" rIns="68574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732"/>
              <a:t>2023/2/15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4" tIns="34289" rIns="68574" bIns="34289"/>
          <a:lstStyle/>
          <a:p>
            <a:pPr defTabSz="685732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732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11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428875" y="1619251"/>
            <a:ext cx="4286250" cy="1036838"/>
          </a:xfrm>
        </p:spPr>
        <p:txBody>
          <a:bodyPr lIns="68574" tIns="34289" rIns="68574" bIns="34289" anchor="b" anchorCtr="0">
            <a:normAutofit/>
          </a:bodyPr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20DD7636-5BE1-44BC-BB5F-15739D9E18E1}" type="datetimeFigureOut">
              <a:rPr lang="zh-CN" altLang="en-US" sz="1400">
                <a:solidFill>
                  <a:srgbClr val="000000"/>
                </a:solidFill>
              </a:rPr>
              <a:pPr defTabSz="685732"/>
              <a:t>2023/2/15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4" tIns="34289" rIns="68574" bIns="34289"/>
          <a:lstStyle/>
          <a:p>
            <a:pPr defTabSz="685732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E87C0E1D-24C4-406F-9615-DBDA8D2D1F93}" type="slidenum">
              <a:rPr lang="zh-CN" altLang="en-US" sz="1400">
                <a:solidFill>
                  <a:srgbClr val="000000"/>
                </a:solidFill>
              </a:rPr>
              <a:pPr defTabSz="685732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2428875" y="2799905"/>
            <a:ext cx="4286250" cy="889453"/>
          </a:xfrm>
        </p:spPr>
        <p:txBody>
          <a:bodyPr lIns="68574" tIns="34289" rIns="68574" bIns="34289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83581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0D43A-EA11-49A8-8A37-1A778CEE5479}" type="datetimeFigureOut">
              <a:rPr lang="en-US" smtClean="0"/>
              <a:t>15/02/2023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90FA0-9D07-4E9D-89BE-F62268C1D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1559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732"/>
              <a:t>2023/2/15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4" tIns="34289" rIns="68574" bIns="34289"/>
          <a:lstStyle/>
          <a:p>
            <a:pPr defTabSz="685732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732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03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8654" y="535259"/>
            <a:ext cx="3511241" cy="1071121"/>
          </a:xfrm>
        </p:spPr>
        <p:txBody>
          <a:bodyPr lIns="68574" tIns="34289" rIns="68574" bIns="34289" anchor="t" anchorCtr="0">
            <a:normAutofit/>
          </a:bodyPr>
          <a:lstStyle>
            <a:lvl1pPr>
              <a:defRPr sz="27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4231888" y="535255"/>
            <a:ext cx="4283912" cy="4052700"/>
          </a:xfrm>
        </p:spPr>
        <p:txBody>
          <a:bodyPr lIns="68574" tIns="34289" rIns="68574" bIns="34289"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8" indent="0">
              <a:buNone/>
              <a:defRPr sz="1500"/>
            </a:lvl4pPr>
            <a:lvl5pPr marL="1371464" indent="0">
              <a:buNone/>
              <a:defRPr sz="1500"/>
            </a:lvl5pPr>
            <a:lvl6pPr marL="1714331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26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8654" y="1735406"/>
            <a:ext cx="3511241" cy="2858691"/>
          </a:xfrm>
        </p:spPr>
        <p:txBody>
          <a:bodyPr lIns="68574" tIns="34289" rIns="68574" bIns="34289">
            <a:normAutofit/>
          </a:bodyPr>
          <a:lstStyle>
            <a:lvl1pPr marL="0" indent="0">
              <a:buNone/>
              <a:defRPr sz="1400"/>
            </a:lvl1pPr>
            <a:lvl2pPr marL="342866" indent="0">
              <a:buNone/>
              <a:defRPr sz="1100"/>
            </a:lvl2pPr>
            <a:lvl3pPr marL="685732" indent="0">
              <a:buNone/>
              <a:defRPr sz="900"/>
            </a:lvl3pPr>
            <a:lvl4pPr marL="1028598" indent="0">
              <a:buNone/>
              <a:defRPr sz="800"/>
            </a:lvl4pPr>
            <a:lvl5pPr marL="1371464" indent="0">
              <a:buNone/>
              <a:defRPr sz="800"/>
            </a:lvl5pPr>
            <a:lvl6pPr marL="1714331" indent="0">
              <a:buNone/>
              <a:defRPr sz="800"/>
            </a:lvl6pPr>
            <a:lvl7pPr marL="2057195" indent="0">
              <a:buNone/>
              <a:defRPr sz="800"/>
            </a:lvl7pPr>
            <a:lvl8pPr marL="2400060" indent="0">
              <a:buNone/>
              <a:defRPr sz="800"/>
            </a:lvl8pPr>
            <a:lvl9pPr marL="2742926" indent="0">
              <a:buNone/>
              <a:defRPr sz="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9EFD9D74-47D9-4702-A33C-335B63B48DBF}" type="datetimeFigureOut">
              <a:rPr lang="zh-CN" altLang="en-US" sz="1400">
                <a:solidFill>
                  <a:srgbClr val="000000"/>
                </a:solidFill>
              </a:rPr>
              <a:pPr defTabSz="685732"/>
              <a:t>2023/2/15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4" tIns="34289" rIns="68574" bIns="34289"/>
          <a:lstStyle/>
          <a:p>
            <a:pPr defTabSz="685732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FABC47A4-756D-490B-A52F-7D9E2C9FC05F}" type="slidenum">
              <a:rPr lang="zh-CN" altLang="en-US" sz="1400">
                <a:solidFill>
                  <a:srgbClr val="000000"/>
                </a:solidFill>
              </a:rPr>
              <a:pPr defTabSz="685732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62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7833675" y="273848"/>
            <a:ext cx="681676" cy="4358879"/>
          </a:xfrm>
        </p:spPr>
        <p:txBody>
          <a:bodyPr vert="eaVert" lIns="68574" tIns="34289" rIns="68574" bIns="34289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48"/>
            <a:ext cx="7084832" cy="4358879"/>
          </a:xfrm>
        </p:spPr>
        <p:txBody>
          <a:bodyPr vert="eaVert" lIns="68574" tIns="34289" rIns="68574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732"/>
              <a:t>2023/2/15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4" tIns="34289" rIns="68574" bIns="34289"/>
          <a:lstStyle/>
          <a:p>
            <a:pPr defTabSz="685732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732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49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732"/>
              <a:t>2023/2/15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4" tIns="34289" rIns="68574" bIns="34289"/>
          <a:lstStyle/>
          <a:p>
            <a:pPr defTabSz="685732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732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659"/>
            <a:ext cx="7886700" cy="4169228"/>
          </a:xfrm>
        </p:spPr>
        <p:txBody>
          <a:bodyPr lIns="68574" tIns="34289" rIns="68574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6615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869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241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111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906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202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4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0D43A-EA11-49A8-8A37-1A778CEE5479}" type="datetimeFigureOut">
              <a:rPr lang="en-US" smtClean="0"/>
              <a:t>15/02/2023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90FA0-9D07-4E9D-89BE-F62268C1D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2235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9F8E3-9323-4111-840A-20CEEB498B81}" type="datetimeFigureOut">
              <a:rPr kumimoji="0" lang="zh-CN" alt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2023/2/15</a:t>
            </a:fld>
            <a:endParaRPr kumimoji="0" lang="zh-CN" alt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59EC8-C4C6-4169-A518-9B952D939E4C}" type="slidenum">
              <a:rPr kumimoji="0" lang="zh-CN" alt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59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699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1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9F8E3-9323-4111-840A-20CEEB498B81}" type="datetimeFigureOut">
              <a:rPr kumimoji="0" lang="zh-CN" alt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2023/2/15</a:t>
            </a:fld>
            <a:endParaRPr kumimoji="0" lang="zh-CN" alt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59EC8-C4C6-4169-A518-9B952D939E4C}" type="slidenum">
              <a:rPr kumimoji="0" lang="zh-CN" alt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73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9F8E3-9323-4111-840A-20CEEB498B81}" type="datetimeFigureOut">
              <a:rPr kumimoji="0" lang="zh-CN" alt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2023/2/15</a:t>
            </a:fld>
            <a:endParaRPr kumimoji="0" lang="zh-CN" alt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59EC8-C4C6-4169-A518-9B952D939E4C}" type="slidenum">
              <a:rPr kumimoji="0" lang="zh-CN" alt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2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9F8E3-9323-4111-840A-20CEEB498B81}" type="datetimeFigureOut">
              <a:rPr kumimoji="0" lang="zh-CN" alt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2023/2/15</a:t>
            </a:fld>
            <a:endParaRPr kumimoji="0" lang="zh-CN" alt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59EC8-C4C6-4169-A518-9B952D939E4C}" type="slidenum">
              <a:rPr kumimoji="0" lang="zh-CN" alt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3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EBF3C6-09B4-45D5-BD55-7E7CB84A8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A1C167-75E5-4C83-8523-A5E23F8731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BFA69AC-DBCE-4037-BE43-32B912EFE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9690C-FD19-4EC8-B8B4-296DD396E793}" type="datetimeFigureOut">
              <a:rPr kumimoji="0" lang="zh-CN" alt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2023/2/15</a:t>
            </a:fld>
            <a:endParaRPr kumimoji="0" lang="zh-CN" alt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CE4563-E3E8-4B4F-99AC-B8A6BB114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EBF175-F2C3-44AD-ABE0-77A4E21EE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083C8-9651-44F2-9022-28D8621D5902}" type="slidenum">
              <a:rPr kumimoji="0" lang="zh-CN" alt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1659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96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66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265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493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0D43A-EA11-49A8-8A37-1A778CEE5479}" type="datetimeFigureOut">
              <a:rPr lang="en-US" smtClean="0"/>
              <a:t>15/02/2023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90FA0-9D07-4E9D-89BE-F62268C1D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467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02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0479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>
                <a:solidFill>
                  <a:srgbClr val="434343"/>
                </a:solidFill>
              </a:defRPr>
            </a:lvl1pPr>
            <a:lvl2pPr marL="914378" lvl="1" indent="-304793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566" lvl="2" indent="-304793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754" lvl="3" indent="-304793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5943" lvl="4" indent="-304793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132" lvl="5" indent="-304793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320" lvl="6" indent="-304793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509" lvl="7" indent="-304793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697" lvl="8" indent="-304793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13964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title" idx="2"/>
          </p:nvPr>
        </p:nvSpPr>
        <p:spPr>
          <a:xfrm>
            <a:off x="1107925" y="2548934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28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title" idx="3"/>
          </p:nvPr>
        </p:nvSpPr>
        <p:spPr>
          <a:xfrm>
            <a:off x="5203972" y="2548934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28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5203975" y="3036571"/>
            <a:ext cx="27426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4"/>
          </p:nvPr>
        </p:nvSpPr>
        <p:spPr>
          <a:xfrm>
            <a:off x="1108100" y="3036571"/>
            <a:ext cx="27426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25" name="Google Shape;25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1373526" y="630001"/>
            <a:ext cx="2016251" cy="117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8553650" y="1126601"/>
            <a:ext cx="2016251" cy="1174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11273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1460950" y="1198000"/>
            <a:ext cx="61992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1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ubTitle" idx="1"/>
          </p:nvPr>
        </p:nvSpPr>
        <p:spPr>
          <a:xfrm>
            <a:off x="2147050" y="3073725"/>
            <a:ext cx="4872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18257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76804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title"/>
          </p:nvPr>
        </p:nvSpPr>
        <p:spPr>
          <a:xfrm>
            <a:off x="720000" y="2285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81942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2"/>
          </p:nvPr>
        </p:nvSpPr>
        <p:spPr>
          <a:xfrm>
            <a:off x="2069613" y="1594075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1"/>
          </p:nvPr>
        </p:nvSpPr>
        <p:spPr>
          <a:xfrm>
            <a:off x="2069613" y="2121775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title" idx="3"/>
          </p:nvPr>
        </p:nvSpPr>
        <p:spPr>
          <a:xfrm>
            <a:off x="5922982" y="1594075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4"/>
          </p:nvPr>
        </p:nvSpPr>
        <p:spPr>
          <a:xfrm>
            <a:off x="5922983" y="2121775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5"/>
          </p:nvPr>
        </p:nvSpPr>
        <p:spPr>
          <a:xfrm>
            <a:off x="2069613" y="3027475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6"/>
          </p:nvPr>
        </p:nvSpPr>
        <p:spPr>
          <a:xfrm>
            <a:off x="2069613" y="3555187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7"/>
          </p:nvPr>
        </p:nvSpPr>
        <p:spPr>
          <a:xfrm>
            <a:off x="5922982" y="3027475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8"/>
          </p:nvPr>
        </p:nvSpPr>
        <p:spPr>
          <a:xfrm>
            <a:off x="5922983" y="3555187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9" hasCustomPrompt="1"/>
          </p:nvPr>
        </p:nvSpPr>
        <p:spPr>
          <a:xfrm>
            <a:off x="992750" y="1880075"/>
            <a:ext cx="11532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3" hasCustomPrompt="1"/>
          </p:nvPr>
        </p:nvSpPr>
        <p:spPr>
          <a:xfrm>
            <a:off x="992750" y="3304399"/>
            <a:ext cx="11532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4" hasCustomPrompt="1"/>
          </p:nvPr>
        </p:nvSpPr>
        <p:spPr>
          <a:xfrm>
            <a:off x="4692100" y="1880075"/>
            <a:ext cx="13071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15" hasCustomPrompt="1"/>
          </p:nvPr>
        </p:nvSpPr>
        <p:spPr>
          <a:xfrm>
            <a:off x="4692100" y="3304399"/>
            <a:ext cx="13071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0338353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title" idx="2"/>
          </p:nvPr>
        </p:nvSpPr>
        <p:spPr>
          <a:xfrm>
            <a:off x="4804663" y="1334422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28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title" idx="3"/>
          </p:nvPr>
        </p:nvSpPr>
        <p:spPr>
          <a:xfrm>
            <a:off x="4804747" y="2646809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28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4804750" y="3134446"/>
            <a:ext cx="27426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4"/>
          </p:nvPr>
        </p:nvSpPr>
        <p:spPr>
          <a:xfrm>
            <a:off x="4804838" y="1822059"/>
            <a:ext cx="27426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914199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-text 2">
  <p:cSld name="One Column-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1460950" y="1198000"/>
            <a:ext cx="61992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1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1"/>
          </p:nvPr>
        </p:nvSpPr>
        <p:spPr>
          <a:xfrm>
            <a:off x="2147050" y="3073725"/>
            <a:ext cx="4872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06667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2391900" y="3571975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ubTitle" idx="1"/>
          </p:nvPr>
        </p:nvSpPr>
        <p:spPr>
          <a:xfrm>
            <a:off x="1956450" y="2212250"/>
            <a:ext cx="5231100" cy="127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7990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0D43A-EA11-49A8-8A37-1A778CEE5479}" type="datetimeFigureOut">
              <a:rPr lang="en-US" smtClean="0"/>
              <a:t>15/02/2023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90FA0-9D07-4E9D-89BE-F62268C1D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22461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2"/>
          <p:cNvSpPr txBox="1">
            <a:spLocks noGrp="1"/>
          </p:cNvSpPr>
          <p:nvPr>
            <p:ph type="title"/>
          </p:nvPr>
        </p:nvSpPr>
        <p:spPr>
          <a:xfrm>
            <a:off x="2077200" y="2062975"/>
            <a:ext cx="4989600" cy="114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5" name="Google Shape;125;p32"/>
          <p:cNvSpPr txBox="1">
            <a:spLocks noGrp="1"/>
          </p:cNvSpPr>
          <p:nvPr>
            <p:ph type="title" idx="2" hasCustomPrompt="1"/>
          </p:nvPr>
        </p:nvSpPr>
        <p:spPr>
          <a:xfrm>
            <a:off x="3775650" y="1256975"/>
            <a:ext cx="15927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6" name="Google Shape;126;p32"/>
          <p:cNvSpPr txBox="1">
            <a:spLocks noGrp="1"/>
          </p:cNvSpPr>
          <p:nvPr>
            <p:ph type="subTitle" idx="1"/>
          </p:nvPr>
        </p:nvSpPr>
        <p:spPr>
          <a:xfrm>
            <a:off x="3293700" y="3346575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26772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8C3299-2A5E-4F94-83AC-D5FE562BBD15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宋体" panose="02010600030101010101" pitchFamily="2" charset="-122"/>
                <a:cs typeface="+mn-cs"/>
              </a:rPr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2023/2/15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C28809-837E-4872-BF1F-BB54BDA765BA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宋体" panose="02010600030101010101" pitchFamily="2" charset="-122"/>
                <a:cs typeface="+mn-cs"/>
              </a:rPr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7309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0479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>
                <a:solidFill>
                  <a:srgbClr val="434343"/>
                </a:solidFill>
              </a:defRPr>
            </a:lvl1pPr>
            <a:lvl2pPr marL="914378" lvl="1" indent="-304793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566" lvl="2" indent="-304793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754" lvl="3" indent="-304793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5943" lvl="4" indent="-304793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132" lvl="5" indent="-304793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320" lvl="6" indent="-304793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509" lvl="7" indent="-304793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697" lvl="8" indent="-304793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71537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title" idx="2"/>
          </p:nvPr>
        </p:nvSpPr>
        <p:spPr>
          <a:xfrm>
            <a:off x="1107925" y="2548934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28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title" idx="3"/>
          </p:nvPr>
        </p:nvSpPr>
        <p:spPr>
          <a:xfrm>
            <a:off x="5203972" y="2548934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28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5203975" y="3036571"/>
            <a:ext cx="27426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4"/>
          </p:nvPr>
        </p:nvSpPr>
        <p:spPr>
          <a:xfrm>
            <a:off x="1108100" y="3036571"/>
            <a:ext cx="27426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25" name="Google Shape;25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1373526" y="630001"/>
            <a:ext cx="2016251" cy="117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8553650" y="1126601"/>
            <a:ext cx="2016251" cy="1174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46544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1460950" y="1198000"/>
            <a:ext cx="61992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1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ubTitle" idx="1"/>
          </p:nvPr>
        </p:nvSpPr>
        <p:spPr>
          <a:xfrm>
            <a:off x="2147050" y="3073725"/>
            <a:ext cx="4872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668534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619040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title"/>
          </p:nvPr>
        </p:nvSpPr>
        <p:spPr>
          <a:xfrm>
            <a:off x="720000" y="2285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225398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2"/>
          </p:nvPr>
        </p:nvSpPr>
        <p:spPr>
          <a:xfrm>
            <a:off x="2069613" y="1594075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1"/>
          </p:nvPr>
        </p:nvSpPr>
        <p:spPr>
          <a:xfrm>
            <a:off x="2069613" y="2121775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title" idx="3"/>
          </p:nvPr>
        </p:nvSpPr>
        <p:spPr>
          <a:xfrm>
            <a:off x="5922982" y="1594075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4"/>
          </p:nvPr>
        </p:nvSpPr>
        <p:spPr>
          <a:xfrm>
            <a:off x="5922983" y="2121775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5"/>
          </p:nvPr>
        </p:nvSpPr>
        <p:spPr>
          <a:xfrm>
            <a:off x="2069613" y="3027475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6"/>
          </p:nvPr>
        </p:nvSpPr>
        <p:spPr>
          <a:xfrm>
            <a:off x="2069613" y="3555187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7"/>
          </p:nvPr>
        </p:nvSpPr>
        <p:spPr>
          <a:xfrm>
            <a:off x="5922982" y="3027475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8"/>
          </p:nvPr>
        </p:nvSpPr>
        <p:spPr>
          <a:xfrm>
            <a:off x="5922983" y="3555187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9" hasCustomPrompt="1"/>
          </p:nvPr>
        </p:nvSpPr>
        <p:spPr>
          <a:xfrm>
            <a:off x="992750" y="1880075"/>
            <a:ext cx="11532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3" hasCustomPrompt="1"/>
          </p:nvPr>
        </p:nvSpPr>
        <p:spPr>
          <a:xfrm>
            <a:off x="992750" y="3304399"/>
            <a:ext cx="11532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4" hasCustomPrompt="1"/>
          </p:nvPr>
        </p:nvSpPr>
        <p:spPr>
          <a:xfrm>
            <a:off x="4692100" y="1880075"/>
            <a:ext cx="13071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15" hasCustomPrompt="1"/>
          </p:nvPr>
        </p:nvSpPr>
        <p:spPr>
          <a:xfrm>
            <a:off x="4692100" y="3304399"/>
            <a:ext cx="13071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4242685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title" idx="2"/>
          </p:nvPr>
        </p:nvSpPr>
        <p:spPr>
          <a:xfrm>
            <a:off x="4804663" y="1334422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28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title" idx="3"/>
          </p:nvPr>
        </p:nvSpPr>
        <p:spPr>
          <a:xfrm>
            <a:off x="4804747" y="2646809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28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4804750" y="3134446"/>
            <a:ext cx="27426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4"/>
          </p:nvPr>
        </p:nvSpPr>
        <p:spPr>
          <a:xfrm>
            <a:off x="4804838" y="1822059"/>
            <a:ext cx="27426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138328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-text 2">
  <p:cSld name="One Column-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1460950" y="1198000"/>
            <a:ext cx="61992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1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1"/>
          </p:nvPr>
        </p:nvSpPr>
        <p:spPr>
          <a:xfrm>
            <a:off x="2147050" y="3073725"/>
            <a:ext cx="4872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0366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0D43A-EA11-49A8-8A37-1A778CEE5479}" type="datetimeFigureOut">
              <a:rPr lang="en-US" smtClean="0"/>
              <a:t>15/02/2023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90FA0-9D07-4E9D-89BE-F62268C1D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28692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2391900" y="3571975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ubTitle" idx="1"/>
          </p:nvPr>
        </p:nvSpPr>
        <p:spPr>
          <a:xfrm>
            <a:off x="1956450" y="2212250"/>
            <a:ext cx="5231100" cy="127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395587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2"/>
          <p:cNvSpPr txBox="1">
            <a:spLocks noGrp="1"/>
          </p:cNvSpPr>
          <p:nvPr>
            <p:ph type="title"/>
          </p:nvPr>
        </p:nvSpPr>
        <p:spPr>
          <a:xfrm>
            <a:off x="2077200" y="2062975"/>
            <a:ext cx="4989600" cy="114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5" name="Google Shape;125;p32"/>
          <p:cNvSpPr txBox="1">
            <a:spLocks noGrp="1"/>
          </p:cNvSpPr>
          <p:nvPr>
            <p:ph type="title" idx="2" hasCustomPrompt="1"/>
          </p:nvPr>
        </p:nvSpPr>
        <p:spPr>
          <a:xfrm>
            <a:off x="3775650" y="1256975"/>
            <a:ext cx="15927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6" name="Google Shape;126;p32"/>
          <p:cNvSpPr txBox="1">
            <a:spLocks noGrp="1"/>
          </p:cNvSpPr>
          <p:nvPr>
            <p:ph type="subTitle" idx="1"/>
          </p:nvPr>
        </p:nvSpPr>
        <p:spPr>
          <a:xfrm>
            <a:off x="3293700" y="3346575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42031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8C3299-2A5E-4F94-83AC-D5FE562BBD15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宋体" panose="02010600030101010101" pitchFamily="2" charset="-122"/>
                <a:cs typeface="+mn-cs"/>
              </a:rPr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2023/2/15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C28809-837E-4872-BF1F-BB54BDA765BA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宋体" panose="02010600030101010101" pitchFamily="2" charset="-122"/>
                <a:cs typeface="+mn-cs"/>
              </a:rPr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521820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8C3299-2A5E-4F94-83AC-D5FE562BBD15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Arial"/>
                <a:sym typeface="Arial"/>
              </a:rPr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2023/2/15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C28809-837E-4872-BF1F-BB54BDA765BA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Arial"/>
                <a:sym typeface="Arial"/>
              </a:rPr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865255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8C3299-2A5E-4F94-83AC-D5FE562BBD15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Arial"/>
                <a:sym typeface="Arial"/>
              </a:rPr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2023/2/15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C28809-837E-4872-BF1F-BB54BDA765BA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Arial"/>
                <a:sym typeface="Arial"/>
              </a:rPr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287084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8C3299-2A5E-4F94-83AC-D5FE562BBD15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Arial"/>
                <a:sym typeface="Arial"/>
              </a:rPr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2023/2/15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C28809-837E-4872-BF1F-BB54BDA765BA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Arial"/>
                <a:sym typeface="Arial"/>
              </a:rPr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467310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8C3299-2A5E-4F94-83AC-D5FE562BBD15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Arial"/>
                <a:sym typeface="Arial"/>
              </a:rPr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2023/2/15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C28809-837E-4872-BF1F-BB54BDA765BA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Arial"/>
                <a:sym typeface="Arial"/>
              </a:rPr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162483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1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1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8C3299-2A5E-4F94-83AC-D5FE562BBD15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Arial"/>
                <a:sym typeface="Arial"/>
              </a:rPr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2023/2/15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Arial"/>
              <a:sym typeface="Arial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Arial"/>
              <a:sym typeface="Ari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C28809-837E-4872-BF1F-BB54BDA765BA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Arial"/>
                <a:sym typeface="Arial"/>
              </a:rPr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335529" y="5054679"/>
            <a:ext cx="13501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Microsoft YaHei" panose="020B0503020204020204" pitchFamily="34" charset="-122"/>
                <a:cs typeface="Arial"/>
                <a:sym typeface="Arial"/>
                <a:hlinkClick r:id="rId2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Microsoft YaHei" panose="020B0503020204020204" pitchFamily="34" charset="-122"/>
                <a:cs typeface="Arial"/>
                <a:sym typeface="Arial"/>
                <a:hlinkClick r:id="rId2"/>
              </a:rPr>
              <a:t>模板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Microsoft YaHei" panose="020B0503020204020204" pitchFamily="34" charset="-122"/>
                <a:cs typeface="Arial"/>
                <a:sym typeface="Arial"/>
              </a:rPr>
              <a:t>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Microsoft YaHei" panose="020B0503020204020204" pitchFamily="34" charset="-122"/>
                <a:cs typeface="Arial"/>
                <a:sym typeface="Arial"/>
              </a:rPr>
              <a:t>http://www.1ppt.com/moban/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Microsoft YaHei" panose="020B0503020204020204" pitchFamily="34" charset="-122"/>
                <a:cs typeface="Arial"/>
                <a:sym typeface="Arial"/>
              </a:rPr>
              <a:t> 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Microsoft YaHei" panose="020B0503020204020204" pitchFamily="3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00438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8C3299-2A5E-4F94-83AC-D5FE562BBD15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Arial"/>
                <a:sym typeface="Arial"/>
              </a:rPr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2023/2/15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Arial"/>
              <a:sym typeface="Aria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Arial"/>
              <a:sym typeface="Arial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C28809-837E-4872-BF1F-BB54BDA765BA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Arial"/>
                <a:sym typeface="Arial"/>
              </a:rPr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875540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8C3299-2A5E-4F94-83AC-D5FE562BBD15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Arial"/>
                <a:sym typeface="Arial"/>
              </a:rPr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2023/2/15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C28809-837E-4872-BF1F-BB54BDA765BA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Arial"/>
                <a:sym typeface="Arial"/>
              </a:rPr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5713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0D43A-EA11-49A8-8A37-1A778CEE5479}" type="datetimeFigureOut">
              <a:rPr lang="en-US" smtClean="0"/>
              <a:t>15/02/2023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90FA0-9D07-4E9D-89BE-F62268C1D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26418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1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8C3299-2A5E-4F94-83AC-D5FE562BBD15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Arial"/>
                <a:sym typeface="Arial"/>
              </a:rPr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2023/2/15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C28809-837E-4872-BF1F-BB54BDA765BA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Arial"/>
                <a:sym typeface="Arial"/>
              </a:rPr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631445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1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8C3299-2A5E-4F94-83AC-D5FE562BBD15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Arial"/>
                <a:sym typeface="Arial"/>
              </a:rPr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2023/2/15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C28809-837E-4872-BF1F-BB54BDA765BA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Arial"/>
                <a:sym typeface="Arial"/>
              </a:rPr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368385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8C3299-2A5E-4F94-83AC-D5FE562BBD15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Arial"/>
                <a:sym typeface="Arial"/>
              </a:rPr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2023/2/15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C28809-837E-4872-BF1F-BB54BDA765BA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Arial"/>
                <a:sym typeface="Arial"/>
              </a:rPr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442954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1" y="273845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8C3299-2A5E-4F94-83AC-D5FE562BBD15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Arial"/>
                <a:sym typeface="Arial"/>
              </a:rPr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2023/2/15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C28809-837E-4872-BF1F-BB54BDA765BA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Arial"/>
                <a:sym typeface="Arial"/>
              </a:rPr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611418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8C3299-2A5E-4F94-83AC-D5FE562BBD15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Arial"/>
                <a:sym typeface="Arial"/>
              </a:rPr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2023/2/15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C28809-837E-4872-BF1F-BB54BDA765BA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Arial"/>
                <a:sym typeface="Arial"/>
              </a:rPr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956520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8C3299-2A5E-4F94-83AC-D5FE562BBD15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Arial"/>
                <a:sym typeface="Arial"/>
              </a:rPr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2023/2/15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C28809-837E-4872-BF1F-BB54BDA765BA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Arial"/>
                <a:sym typeface="Arial"/>
              </a:rPr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781478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8C3299-2A5E-4F94-83AC-D5FE562BBD15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Arial"/>
                <a:sym typeface="Arial"/>
              </a:rPr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2023/2/15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C28809-837E-4872-BF1F-BB54BDA765BA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Arial"/>
                <a:sym typeface="Arial"/>
              </a:rPr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804699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8C3299-2A5E-4F94-83AC-D5FE562BBD15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Arial"/>
                <a:sym typeface="Arial"/>
              </a:rPr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2023/2/15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C28809-837E-4872-BF1F-BB54BDA765BA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Arial"/>
                <a:sym typeface="Arial"/>
              </a:rPr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255723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1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1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8C3299-2A5E-4F94-83AC-D5FE562BBD15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Arial"/>
                <a:sym typeface="Arial"/>
              </a:rPr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2023/2/15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Arial"/>
              <a:sym typeface="Arial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Arial"/>
              <a:sym typeface="Ari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C28809-837E-4872-BF1F-BB54BDA765BA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Arial"/>
                <a:sym typeface="Arial"/>
              </a:rPr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335529" y="5054679"/>
            <a:ext cx="13501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Microsoft YaHei" panose="020B0503020204020204" pitchFamily="34" charset="-122"/>
                <a:cs typeface="Arial"/>
                <a:sym typeface="Arial"/>
                <a:hlinkClick r:id="rId2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Microsoft YaHei" panose="020B0503020204020204" pitchFamily="34" charset="-122"/>
                <a:cs typeface="Arial"/>
                <a:sym typeface="Arial"/>
                <a:hlinkClick r:id="rId2"/>
              </a:rPr>
              <a:t>模板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Microsoft YaHei" panose="020B0503020204020204" pitchFamily="34" charset="-122"/>
                <a:cs typeface="Arial"/>
                <a:sym typeface="Arial"/>
              </a:rPr>
              <a:t>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Microsoft YaHei" panose="020B0503020204020204" pitchFamily="34" charset="-122"/>
                <a:cs typeface="Arial"/>
                <a:sym typeface="Arial"/>
              </a:rPr>
              <a:t>http://www.1ppt.com/moban/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Microsoft YaHei" panose="020B0503020204020204" pitchFamily="34" charset="-122"/>
                <a:cs typeface="Arial"/>
                <a:sym typeface="Arial"/>
              </a:rPr>
              <a:t> 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Microsoft YaHei" panose="020B0503020204020204" pitchFamily="3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965298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8C3299-2A5E-4F94-83AC-D5FE562BBD15}" type="datetimeFigureOut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Arial"/>
                <a:sym typeface="Arial"/>
              </a:rPr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2023/2/15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Arial"/>
              <a:sym typeface="Aria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Arial"/>
              <a:sym typeface="Arial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C28809-837E-4872-BF1F-BB54BDA765BA}" type="slidenum">
              <a:rPr kumimoji="0" lang="zh-CN" alt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Arial"/>
                <a:sym typeface="Arial"/>
              </a:rPr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9458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6.xml"/><Relationship Id="rId21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0D43A-EA11-49A8-8A37-1A778CEE5479}" type="datetimeFigureOut">
              <a:rPr lang="en-US" smtClean="0"/>
              <a:t>15/02/2023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90FA0-9D07-4E9D-89BE-F62268C1D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383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3442CBB-A7AB-40B6-AD55-4FFC03C070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15/02/2023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916838F-C1EC-49C7-808B-1059FBC321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BB2CDF8-B5F7-49DF-82F0-1055A715F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" y="4946095"/>
            <a:ext cx="91440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1">
            <a:extLst>
              <a:ext uri="{FF2B5EF4-FFF2-40B4-BE49-F238E27FC236}">
                <a16:creationId xmlns:a16="http://schemas.microsoft.com/office/drawing/2014/main" id="{656111ED-60D7-4697-917D-7CC5C1D09291}"/>
              </a:ext>
            </a:extLst>
          </p:cNvPr>
          <p:cNvSpPr txBox="1"/>
          <p:nvPr/>
        </p:nvSpPr>
        <p:spPr>
          <a:xfrm>
            <a:off x="2908936" y="1814514"/>
            <a:ext cx="3547586" cy="113107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457200"/>
            <a:r>
              <a:rPr lang="zh-CN" altLang="en-US" sz="135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sz="135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sz="135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pPr defTabSz="457200"/>
            <a:r>
              <a:rPr lang="zh-CN" altLang="en-US" sz="135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pPr defTabSz="457200"/>
            <a:r>
              <a:rPr lang="zh-CN" altLang="en-US" sz="135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pPr defTabSz="457200"/>
            <a:r>
              <a:rPr lang="zh-CN" altLang="en-US" sz="135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pPr defTabSz="457200"/>
            <a:r>
              <a:rPr lang="zh-CN" altLang="en-US" sz="135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919895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" y="4946095"/>
            <a:ext cx="91440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908936" y="1814514"/>
            <a:ext cx="3547586" cy="113107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457200"/>
            <a:r>
              <a:rPr lang="zh-CN" altLang="en-US" sz="135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sz="135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sz="135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pPr defTabSz="457200"/>
            <a:r>
              <a:rPr lang="zh-CN" altLang="en-US" sz="135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pPr defTabSz="457200"/>
            <a:r>
              <a:rPr lang="zh-CN" altLang="en-US" sz="135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pPr defTabSz="457200"/>
            <a:r>
              <a:rPr lang="zh-CN" altLang="en-US" sz="135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pPr defTabSz="457200"/>
            <a:r>
              <a:rPr lang="zh-CN" altLang="en-US" sz="135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100331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75000"/>
        <a:buFont typeface="Arial" panose="020B0604020202020204" pitchFamily="34" charset="0"/>
        <a:buChar char="•"/>
        <a:defRPr sz="21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431959" indent="-171450" algn="l" defTabSz="685800" rtl="0" eaLnBrk="1" fontAlgn="auto" latinLnBrk="0" hangingPunct="1">
        <a:lnSpc>
          <a:spcPct val="120000"/>
        </a:lnSpc>
        <a:spcBef>
          <a:spcPts val="375"/>
        </a:spcBef>
        <a:buSzPct val="75000"/>
        <a:buFont typeface="Arial" panose="020B0604020202020204" pitchFamily="34" charset="0"/>
        <a:buChar char="•"/>
        <a:defRPr sz="165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755809" indent="-171450" algn="l" defTabSz="685800" rtl="0" eaLnBrk="1" fontAlgn="auto" latinLnBrk="0" hangingPunct="1">
        <a:lnSpc>
          <a:spcPct val="120000"/>
        </a:lnSpc>
        <a:spcBef>
          <a:spcPts val="375"/>
        </a:spcBef>
        <a:buSzPct val="75000"/>
        <a:buFont typeface="Arial" panose="020B0604020202020204" pitchFamily="34" charset="0"/>
        <a:buChar char="‒"/>
        <a:defRPr sz="15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133951" indent="-171450" algn="l" defTabSz="685800" rtl="0" eaLnBrk="1" fontAlgn="auto" latinLnBrk="0" hangingPunct="1">
        <a:lnSpc>
          <a:spcPct val="100000"/>
        </a:lnSpc>
        <a:spcBef>
          <a:spcPts val="375"/>
        </a:spcBef>
        <a:buSzPct val="75000"/>
        <a:buFont typeface="Arial" panose="020B0604020202020204" pitchFamily="34" charset="0"/>
        <a:buChar char="˃"/>
        <a:defRPr sz="135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457801" indent="-171450" algn="l" defTabSz="685800" rtl="0" eaLnBrk="1" fontAlgn="auto" latinLnBrk="0" hangingPunct="1">
        <a:lnSpc>
          <a:spcPct val="90000"/>
        </a:lnSpc>
        <a:spcBef>
          <a:spcPts val="375"/>
        </a:spcBef>
        <a:buSzPct val="75000"/>
        <a:buFont typeface="Arial" panose="020B0604020202020204" pitchFamily="34" charset="0"/>
        <a:buChar char="˃"/>
        <a:defRPr sz="135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 defTabSz="685732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3" name="矩形: 圆角 1"/>
          <p:cNvSpPr/>
          <p:nvPr/>
        </p:nvSpPr>
        <p:spPr>
          <a:xfrm>
            <a:off x="265176" y="203264"/>
            <a:ext cx="8613648" cy="4736592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 defTabSz="685732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973229" y="1764510"/>
            <a:ext cx="3547586" cy="1165703"/>
          </a:xfrm>
          <a:prstGeom prst="rect">
            <a:avLst/>
          </a:prstGeom>
          <a:noFill/>
        </p:spPr>
        <p:txBody>
          <a:bodyPr wrap="square" lIns="68574" tIns="34289" rIns="68574" bIns="34289" rtlCol="0" anchor="t">
            <a:spAutoFit/>
          </a:bodyPr>
          <a:lstStyle/>
          <a:p>
            <a:pPr defTabSz="685732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pPr defTabSz="685732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pPr defTabSz="685732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pPr defTabSz="685732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pPr defTabSz="685732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76200" y="4993274"/>
            <a:ext cx="533400" cy="173121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defTabSz="914310"/>
            <a:r>
              <a:rPr lang="en-US" sz="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91600" y="4857750"/>
            <a:ext cx="152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33"/>
            <a:r>
              <a:rPr lang="en-US" sz="500" dirty="0">
                <a:solidFill>
                  <a:srgbClr val="000000"/>
                </a:solidFill>
              </a:rPr>
              <a:t>V.H</a:t>
            </a:r>
          </a:p>
        </p:txBody>
      </p:sp>
    </p:spTree>
    <p:extLst>
      <p:ext uri="{BB962C8B-B14F-4D97-AF65-F5344CB8AC3E}">
        <p14:creationId xmlns:p14="http://schemas.microsoft.com/office/powerpoint/2010/main" val="1343028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73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4" indent="-171434" algn="l" defTabSz="6857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01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5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0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6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2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28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4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1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8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3">
            <a:extLst>
              <a:ext uri="{FF2B5EF4-FFF2-40B4-BE49-F238E27FC236}">
                <a16:creationId xmlns:a16="http://schemas.microsoft.com/office/drawing/2014/main" id="{4C84651E-46DA-4FBD-898C-D3BB9BA991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8C729-B8A5-4B8D-BA6D-5AE061BB0DBD}" type="datetimeFigureOut">
              <a:rPr kumimoji="0" lang="zh-CN" alt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2023/2/15</a:t>
            </a:fld>
            <a:endParaRPr kumimoji="0" lang="zh-CN" alt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F162CE38-1076-4597-A0B9-903FD58FF2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3EE63F35-1A99-4CB0-9386-89FF568A8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40D237-2A2B-4C32-B218-72E994CEDD6C}" type="slidenum">
              <a:rPr kumimoji="0" lang="zh-CN" alt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67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457201" y="4767267"/>
            <a:ext cx="2133600" cy="273844"/>
          </a:xfrm>
          <a:prstGeom prst="rect">
            <a:avLst/>
          </a:prstGeom>
        </p:spPr>
        <p:txBody>
          <a:bodyPr vert="horz" lIns="51433" tIns="25717" rIns="51433" bIns="25717" rtlCol="0" anchor="ctr"/>
          <a:lstStyle>
            <a:defPPr>
              <a:defRPr lang="zh-CN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6EC2F-0988-4314-AD4B-24FF16D7B45E}" type="datetime1">
              <a:rPr kumimoji="0" lang="en-US" altLang="zh-C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15/02/2023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6553201" y="4767267"/>
            <a:ext cx="2133600" cy="273844"/>
          </a:xfrm>
          <a:prstGeom prst="rect">
            <a:avLst/>
          </a:prstGeom>
        </p:spPr>
        <p:txBody>
          <a:bodyPr vert="horz" lIns="51433" tIns="25717" rIns="51433" bIns="25717" rtlCol="0" anchor="ctr"/>
          <a:lstStyle>
            <a:defPPr>
              <a:defRPr lang="zh-CN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539153" y="-165806"/>
            <a:ext cx="1639685" cy="17380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97936" y="5308510"/>
            <a:ext cx="1368007" cy="1501864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1888968" y="6199389"/>
            <a:ext cx="4671138" cy="55996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3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01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0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01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0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013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013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3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013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013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013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013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5534502" y="-275344"/>
            <a:ext cx="1639685" cy="590550"/>
          </a:xfrm>
          <a:prstGeom prst="rect">
            <a:avLst/>
          </a:prstGeom>
        </p:spPr>
        <p:txBody>
          <a:bodyPr vert="horz" lIns="51435" tIns="25718" rIns="51435" bIns="25718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-37902" y="6515098"/>
            <a:ext cx="1639685" cy="590550"/>
          </a:xfrm>
          <a:prstGeom prst="rect">
            <a:avLst/>
          </a:prstGeom>
        </p:spPr>
        <p:txBody>
          <a:bodyPr vert="horz" lIns="51435" tIns="25718" rIns="51435" bIns="25718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B714D5E-99F7-3526-2C4C-4E3C229FC647}"/>
              </a:ext>
            </a:extLst>
          </p:cNvPr>
          <p:cNvSpPr txBox="1">
            <a:spLocks/>
          </p:cNvSpPr>
          <p:nvPr userDrawn="1"/>
        </p:nvSpPr>
        <p:spPr>
          <a:xfrm>
            <a:off x="5317454" y="-590550"/>
            <a:ext cx="1639685" cy="590550"/>
          </a:xfrm>
          <a:prstGeom prst="rect">
            <a:avLst/>
          </a:prstGeom>
        </p:spPr>
        <p:txBody>
          <a:bodyPr vert="horz" lIns="51435" tIns="25718" rIns="51435" bIns="25718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By: Tư Bùi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427068" y="3267075"/>
            <a:ext cx="1639685" cy="590550"/>
          </a:xfrm>
          <a:prstGeom prst="rect">
            <a:avLst/>
          </a:prstGeom>
        </p:spPr>
        <p:txBody>
          <a:bodyPr vert="horz" lIns="51435" tIns="25718" rIns="51435" bIns="25718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13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013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3383325" y="-14495067"/>
            <a:ext cx="2720648" cy="35712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3383325" y="17753862"/>
            <a:ext cx="2720648" cy="35712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9356848" y="-14495067"/>
            <a:ext cx="2720648" cy="35712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9554200" y="17753862"/>
            <a:ext cx="2720648" cy="357125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1966594" y="1434020"/>
            <a:ext cx="2494564" cy="352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88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1688" b="0" i="0" u="none" strike="noStrike" kern="1200" cap="none" spc="0" normalizeH="0" baseline="0" noProof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1688" b="0" i="0" u="none" strike="noStrike" kern="1200" cap="none" spc="0" normalizeH="0" baseline="0" noProof="0">
              <a:ln w="0"/>
              <a:gradFill>
                <a:gsLst>
                  <a:gs pos="0">
                    <a:srgbClr val="4472C4">
                      <a:lumMod val="50000"/>
                    </a:srgbClr>
                  </a:gs>
                  <a:gs pos="50000">
                    <a:srgbClr val="4472C4"/>
                  </a:gs>
                  <a:gs pos="100000">
                    <a:srgbClr val="4472C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341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</p:sldLayoutIdLst>
  <mc:AlternateContent xmlns:mc="http://schemas.openxmlformats.org/markup-compatibility/2006" xmlns:p14="http://schemas.microsoft.com/office/powerpoint/2010/main">
    <mc:Choice Requires="p14">
      <p:transition spd="slow" p14:dur="3000" advTm="3000">
        <p:wipe/>
      </p:transition>
    </mc:Choice>
    <mc:Fallback xmlns="">
      <p:transition spd="slow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4" grpId="2"/>
      <p:bldP spid="24" grpId="3"/>
      <p:bldP spid="24" grpId="4"/>
      <p:bldP spid="24" grpId="5"/>
    </p:bldLst>
  </p:timing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2385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45845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2385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65515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080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107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36.png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39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0.png"/><Relationship Id="rId7" Type="http://schemas.microsoft.com/office/2007/relationships/hdphoto" Target="../media/hdphoto2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gif"/><Relationship Id="rId4" Type="http://schemas.openxmlformats.org/officeDocument/2006/relationships/image" Target="../media/image4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46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gif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边框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785" y="-80486"/>
            <a:ext cx="5089684" cy="4338638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271464"/>
            <a:ext cx="1222772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20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683" y="2405301"/>
            <a:ext cx="2704622" cy="2704622"/>
          </a:xfrm>
          <a:prstGeom prst="rect">
            <a:avLst/>
          </a:prstGeom>
        </p:spPr>
      </p:pic>
      <p:pic>
        <p:nvPicPr>
          <p:cNvPr id="2" name="图片 1" descr="未标题-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200" y="-932257"/>
            <a:ext cx="4003833" cy="4003833"/>
          </a:xfrm>
          <a:prstGeom prst="rect">
            <a:avLst/>
          </a:prstGeom>
        </p:spPr>
      </p:pic>
      <p:sp>
        <p:nvSpPr>
          <p:cNvPr id="3" name="矩形: 圆角 13"/>
          <p:cNvSpPr/>
          <p:nvPr/>
        </p:nvSpPr>
        <p:spPr>
          <a:xfrm>
            <a:off x="2284096" y="1920718"/>
            <a:ext cx="4702493" cy="877729"/>
          </a:xfrm>
          <a:prstGeom prst="roundRect">
            <a:avLst/>
          </a:prstGeom>
          <a:solidFill>
            <a:srgbClr val="FFC3C3">
              <a:alpha val="56000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ea typeface="宋体" panose="02010600030101010101" pitchFamily="2" charset="-122"/>
            </a:endParaRPr>
          </a:p>
        </p:txBody>
      </p:sp>
      <p:sp>
        <p:nvSpPr>
          <p:cNvPr id="8" name="文本框 17">
            <a:extLst>
              <a:ext uri="{FF2B5EF4-FFF2-40B4-BE49-F238E27FC236}">
                <a16:creationId xmlns:a16="http://schemas.microsoft.com/office/drawing/2014/main" id="{4164E48D-3495-4161-BA92-EC2CEA6AC0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2589" y="1766683"/>
            <a:ext cx="4615815" cy="199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23" tIns="25717" rIns="51423" bIns="25717">
            <a:spAutoFit/>
          </a:bodyPr>
          <a:lstStyle>
            <a:lvl1pPr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6842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zh-CN" sz="4200" b="1" dirty="0" err="1">
                <a:solidFill>
                  <a:srgbClr val="FF0000"/>
                </a:solidFill>
                <a:latin typeface="HP001 4 hàng"/>
                <a:ea typeface="SimSun" panose="02010600030101010101" pitchFamily="2" charset="-122"/>
              </a:rPr>
              <a:t>Chào</a:t>
            </a:r>
            <a:r>
              <a:rPr lang="en-US" altLang="zh-CN" sz="4200" b="1" dirty="0">
                <a:solidFill>
                  <a:srgbClr val="FF0000"/>
                </a:solidFill>
                <a:latin typeface="HP001 4 hàng"/>
                <a:ea typeface="SimSun" panose="02010600030101010101" pitchFamily="2" charset="-122"/>
              </a:rPr>
              <a:t> </a:t>
            </a:r>
            <a:r>
              <a:rPr lang="en-US" altLang="zh-CN" sz="4200" b="1" dirty="0" err="1">
                <a:solidFill>
                  <a:srgbClr val="FF0000"/>
                </a:solidFill>
                <a:latin typeface="HP001 4 hàng"/>
                <a:ea typeface="SimSun" panose="02010600030101010101" pitchFamily="2" charset="-122"/>
              </a:rPr>
              <a:t>mừng</a:t>
            </a:r>
            <a:r>
              <a:rPr lang="en-US" altLang="zh-CN" sz="4200" b="1" dirty="0">
                <a:solidFill>
                  <a:srgbClr val="FF0000"/>
                </a:solidFill>
                <a:latin typeface="HP001 4 hàng"/>
                <a:ea typeface="SimSun" panose="02010600030101010101" pitchFamily="2" charset="-122"/>
              </a:rPr>
              <a:t> </a:t>
            </a:r>
            <a:r>
              <a:rPr lang="en-US" altLang="zh-CN" sz="4200" b="1" dirty="0" err="1">
                <a:solidFill>
                  <a:srgbClr val="FF0000"/>
                </a:solidFill>
                <a:latin typeface="HP001 4 hàng"/>
                <a:ea typeface="SimSun" panose="02010600030101010101" pitchFamily="2" charset="-122"/>
              </a:rPr>
              <a:t>các</a:t>
            </a:r>
            <a:r>
              <a:rPr lang="en-US" altLang="zh-CN" sz="4200" b="1" dirty="0">
                <a:solidFill>
                  <a:srgbClr val="FF0000"/>
                </a:solidFill>
                <a:latin typeface="HP001 4 hàng"/>
                <a:ea typeface="SimSun" panose="02010600030101010101" pitchFamily="2" charset="-122"/>
              </a:rPr>
              <a:t> con </a:t>
            </a:r>
            <a:r>
              <a:rPr lang="vi-VN" altLang="zh-CN" sz="4200" b="1" dirty="0">
                <a:solidFill>
                  <a:srgbClr val="FF0000"/>
                </a:solidFill>
                <a:latin typeface="HP001 4 hàng"/>
              </a:rPr>
              <a:t>đế</a:t>
            </a:r>
            <a:r>
              <a:rPr lang="en-US" altLang="zh-CN" sz="4200" b="1" dirty="0">
                <a:solidFill>
                  <a:srgbClr val="FF0000"/>
                </a:solidFill>
                <a:latin typeface="HP001 4 hàng"/>
                <a:ea typeface="SimSun" panose="02010600030101010101" pitchFamily="2" charset="-122"/>
              </a:rPr>
              <a:t>n </a:t>
            </a:r>
            <a:r>
              <a:rPr lang="en-US" altLang="zh-CN" sz="4200" b="1" dirty="0" err="1">
                <a:solidFill>
                  <a:srgbClr val="FF0000"/>
                </a:solidFill>
                <a:latin typeface="HP001 4 hàng"/>
                <a:ea typeface="SimSun" panose="02010600030101010101" pitchFamily="2" charset="-122"/>
              </a:rPr>
              <a:t>với</a:t>
            </a:r>
            <a:r>
              <a:rPr lang="en-US" altLang="zh-CN" sz="4200" b="1" dirty="0">
                <a:solidFill>
                  <a:srgbClr val="FF0000"/>
                </a:solidFill>
                <a:latin typeface="HP001 4 hàng"/>
                <a:ea typeface="SimSun" panose="02010600030101010101" pitchFamily="2" charset="-122"/>
              </a:rPr>
              <a:t> </a:t>
            </a:r>
            <a:r>
              <a:rPr lang="en-US" altLang="zh-CN" sz="4200" b="1" dirty="0" err="1">
                <a:solidFill>
                  <a:srgbClr val="FF0000"/>
                </a:solidFill>
                <a:latin typeface="HP001 4 hàng"/>
                <a:ea typeface="SimSun" panose="02010600030101010101" pitchFamily="2" charset="-122"/>
              </a:rPr>
              <a:t>tiết</a:t>
            </a:r>
            <a:r>
              <a:rPr lang="en-US" altLang="zh-CN" sz="4200" b="1" dirty="0">
                <a:solidFill>
                  <a:srgbClr val="FF0000"/>
                </a:solidFill>
                <a:latin typeface="HP001 4 hàng"/>
                <a:ea typeface="SimSun" panose="02010600030101010101" pitchFamily="2" charset="-122"/>
              </a:rPr>
              <a:t> </a:t>
            </a:r>
            <a:r>
              <a:rPr lang="en-US" altLang="zh-CN" sz="4200" b="1" dirty="0" err="1">
                <a:solidFill>
                  <a:srgbClr val="FF0000"/>
                </a:solidFill>
                <a:latin typeface="HP001 4 hàng"/>
                <a:ea typeface="SimSun" panose="02010600030101010101" pitchFamily="2" charset="-122"/>
              </a:rPr>
              <a:t>học</a:t>
            </a:r>
            <a:r>
              <a:rPr lang="en-US" altLang="zh-CN" sz="4200" b="1" dirty="0">
                <a:solidFill>
                  <a:srgbClr val="FF0000"/>
                </a:solidFill>
                <a:latin typeface="HP001 4 hàng"/>
                <a:ea typeface="SimSun" panose="02010600030101010101" pitchFamily="2" charset="-122"/>
              </a:rPr>
              <a:t> </a:t>
            </a:r>
            <a:r>
              <a:rPr lang="en-US" altLang="zh-CN" sz="4200" b="1" dirty="0" err="1">
                <a:solidFill>
                  <a:srgbClr val="FF0000"/>
                </a:solidFill>
                <a:latin typeface="HP001 4 hàng"/>
                <a:ea typeface="SimSun" panose="02010600030101010101" pitchFamily="2" charset="-122"/>
              </a:rPr>
              <a:t>Tiếng</a:t>
            </a:r>
            <a:r>
              <a:rPr lang="en-US" altLang="zh-CN" sz="4200" b="1" dirty="0">
                <a:solidFill>
                  <a:srgbClr val="FF0000"/>
                </a:solidFill>
                <a:latin typeface="HP001 4 hàng"/>
                <a:ea typeface="SimSun" panose="02010600030101010101" pitchFamily="2" charset="-122"/>
              </a:rPr>
              <a:t> </a:t>
            </a:r>
            <a:r>
              <a:rPr lang="en-US" altLang="zh-CN" sz="4200" b="1" dirty="0" err="1">
                <a:solidFill>
                  <a:srgbClr val="FF0000"/>
                </a:solidFill>
                <a:latin typeface="HP001 4 hàng"/>
                <a:ea typeface="SimSun" panose="02010600030101010101" pitchFamily="2" charset="-122"/>
              </a:rPr>
              <a:t>Việt</a:t>
            </a:r>
            <a:endParaRPr lang="zh-CN" altLang="en-US" sz="4200" b="1" dirty="0">
              <a:solidFill>
                <a:srgbClr val="FF0000"/>
              </a:solidFill>
              <a:latin typeface="HP001 4 hàng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2285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3"/>
          <p:cNvSpPr/>
          <p:nvPr/>
        </p:nvSpPr>
        <p:spPr>
          <a:xfrm>
            <a:off x="0" y="-14712"/>
            <a:ext cx="9144000" cy="5143500"/>
          </a:xfrm>
          <a:prstGeom prst="rect">
            <a:avLst/>
          </a:prstGeom>
          <a:solidFill>
            <a:srgbClr val="FEF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7212" y="311744"/>
            <a:ext cx="3709577" cy="68664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413145" y="349722"/>
            <a:ext cx="2365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 BÀI</a:t>
            </a:r>
          </a:p>
        </p:txBody>
      </p:sp>
      <p:pic>
        <p:nvPicPr>
          <p:cNvPr id="8" name="Picture 6" descr="Cartoon Pupils Work Hard To Write Homework Png Transparent Bottom ...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54" y="1357075"/>
            <a:ext cx="1759684" cy="176555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78742" y="3390662"/>
            <a:ext cx="2654611" cy="93878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672" y="1357075"/>
            <a:ext cx="1624766" cy="1624766"/>
          </a:xfrm>
          <a:prstGeom prst="ellipse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6714816" y="3524774"/>
            <a:ext cx="2171700" cy="62865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511020" y="3390662"/>
            <a:ext cx="2426128" cy="93878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bút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1"/>
          <a:stretch>
            <a:fillRect/>
          </a:stretch>
        </p:blipFill>
        <p:spPr bwMode="auto">
          <a:xfrm>
            <a:off x="4004631" y="1586647"/>
            <a:ext cx="1701404" cy="1165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964609" y="1774081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2617">
            <a:off x="6057159" y="331010"/>
            <a:ext cx="1489877" cy="76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4102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EF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ea"/>
              <a:sym typeface="+mn-lt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607573" y="1197785"/>
            <a:ext cx="8804673" cy="5143500"/>
            <a:chOff x="238125" y="0"/>
            <a:chExt cx="11739564" cy="6858000"/>
          </a:xfrm>
          <a:solidFill>
            <a:srgbClr val="FFD571">
              <a:alpha val="10000"/>
            </a:srgbClr>
          </a:solidFill>
        </p:grpSpPr>
        <p:sp>
          <p:nvSpPr>
            <p:cNvPr id="13" name="矩形 12"/>
            <p:cNvSpPr/>
            <p:nvPr/>
          </p:nvSpPr>
          <p:spPr>
            <a:xfrm>
              <a:off x="238125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609600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981075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1352550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724025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2095500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2476500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2847975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3219450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3586163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3957638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4329113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4700588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5072063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5443538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5824538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6196013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6567488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6953251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7324726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7696201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8067676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8439151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8810626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9191626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9563101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9934576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10301289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10672764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11044239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11415714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1787189" y="0"/>
              <a:ext cx="190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ea"/>
                <a:sym typeface="+mn-lt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6925" y="-389718"/>
            <a:ext cx="3289784" cy="135260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0511" y="-154824"/>
            <a:ext cx="3870944" cy="135260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960764"/>
            <a:ext cx="9144000" cy="11477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740" y="294606"/>
            <a:ext cx="2526410" cy="261557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3291" y="2603914"/>
            <a:ext cx="2943275" cy="1861457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3037087" y="3195658"/>
            <a:ext cx="28609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-113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SOÁT  LỖI</a:t>
            </a:r>
            <a:endParaRPr kumimoji="0" lang="zh-CN" altLang="en-US" sz="4400" b="0" i="0" u="none" strike="noStrike" kern="1200" cap="none" spc="-113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mbria" panose="0204050305040603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6335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1069" y="32163"/>
            <a:ext cx="9144000" cy="5143500"/>
          </a:xfrm>
          <a:prstGeom prst="rect">
            <a:avLst/>
          </a:prstGeom>
          <a:solidFill>
            <a:srgbClr val="FEF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ea"/>
              <a:sym typeface="+mn-lt"/>
            </a:endParaRPr>
          </a:p>
        </p:txBody>
      </p:sp>
      <p:sp>
        <p:nvSpPr>
          <p:cNvPr id="49" name="Google Shape;296;p22"/>
          <p:cNvSpPr/>
          <p:nvPr/>
        </p:nvSpPr>
        <p:spPr>
          <a:xfrm>
            <a:off x="664029" y="1393899"/>
            <a:ext cx="5439316" cy="1933198"/>
          </a:xfrm>
          <a:prstGeom prst="roundRect">
            <a:avLst>
              <a:gd name="adj" fmla="val 16667"/>
            </a:avLst>
          </a:prstGeom>
          <a:solidFill>
            <a:srgbClr val="FDE9D8"/>
          </a:solidFill>
          <a:ln w="57150" cap="flat" cmpd="sng">
            <a:solidFill>
              <a:srgbClr val="C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50" name="Google Shape;298;p22"/>
          <p:cNvSpPr/>
          <p:nvPr/>
        </p:nvSpPr>
        <p:spPr>
          <a:xfrm>
            <a:off x="2733800" y="108017"/>
            <a:ext cx="4114800" cy="800100"/>
          </a:xfrm>
          <a:prstGeom prst="roundRect">
            <a:avLst>
              <a:gd name="adj" fmla="val 16667"/>
            </a:avLst>
          </a:prstGeom>
          <a:solidFill>
            <a:srgbClr val="FF0066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TIÊU CHÍ NHẬN XÉT</a:t>
            </a:r>
          </a:p>
        </p:txBody>
      </p:sp>
      <p:sp>
        <p:nvSpPr>
          <p:cNvPr id="51" name="Google Shape;299;p22"/>
          <p:cNvSpPr txBox="1"/>
          <p:nvPr/>
        </p:nvSpPr>
        <p:spPr>
          <a:xfrm>
            <a:off x="664030" y="1846838"/>
            <a:ext cx="5051623" cy="1238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3600"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1. Vi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tả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3600"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đẹp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387" r="22529"/>
          <a:stretch/>
        </p:blipFill>
        <p:spPr>
          <a:xfrm>
            <a:off x="4286239" y="1634640"/>
            <a:ext cx="714707" cy="72523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387" r="22529"/>
          <a:stretch/>
        </p:blipFill>
        <p:spPr>
          <a:xfrm>
            <a:off x="5314596" y="2217905"/>
            <a:ext cx="714707" cy="725237"/>
          </a:xfrm>
          <a:prstGeom prst="rect">
            <a:avLst/>
          </a:prstGeom>
        </p:spPr>
      </p:pic>
      <p:pic>
        <p:nvPicPr>
          <p:cNvPr id="54" name="Google Shape;297;p22" descr="HÃ¬nh áº£nh cÃ³ liÃªn quan"/>
          <p:cNvPicPr preferRelativeResize="0"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l="-101" t="-1988" r="52760" b="1988"/>
          <a:stretch/>
        </p:blipFill>
        <p:spPr>
          <a:xfrm>
            <a:off x="5575100" y="2718817"/>
            <a:ext cx="1870965" cy="2865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297;p22" descr="HÃ¬nh áº£nh cÃ³ liÃªn quan"/>
          <p:cNvPicPr preferRelativeResize="0"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l="48770" t="-1988" r="25190" b="1988"/>
          <a:stretch/>
        </p:blipFill>
        <p:spPr>
          <a:xfrm>
            <a:off x="7647295" y="2544268"/>
            <a:ext cx="1137270" cy="30399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935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71952" y="285750"/>
            <a:ext cx="8391048" cy="4419601"/>
          </a:xfrm>
          <a:prstGeom prst="rect">
            <a:avLst/>
          </a:prstGeom>
          <a:noFill/>
          <a:ln w="57150">
            <a:solidFill>
              <a:srgbClr val="FF7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ea typeface="宋体" panose="02010600030101010101" pitchFamily="2" charset="-122"/>
            </a:endParaRPr>
          </a:p>
        </p:txBody>
      </p:sp>
      <p:pic>
        <p:nvPicPr>
          <p:cNvPr id="9" name="图片 1" descr="3">
            <a:extLst>
              <a:ext uri="{FF2B5EF4-FFF2-40B4-BE49-F238E27FC236}">
                <a16:creationId xmlns:a16="http://schemas.microsoft.com/office/drawing/2014/main" id="{4AC32795-170D-4F51-9F43-B11C45E88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012449"/>
            <a:ext cx="3918857" cy="3918857"/>
          </a:xfrm>
          <a:prstGeom prst="rect">
            <a:avLst/>
          </a:prstGeom>
        </p:spPr>
      </p:pic>
      <p:pic>
        <p:nvPicPr>
          <p:cNvPr id="6" name="图片 5" descr="糖果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22485"/>
            <a:ext cx="733576" cy="633086"/>
          </a:xfrm>
          <a:prstGeom prst="rect">
            <a:avLst/>
          </a:prstGeom>
        </p:spPr>
      </p:pic>
      <p:pic>
        <p:nvPicPr>
          <p:cNvPr id="10" name="图片 9" descr="波浪线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976" y="295513"/>
            <a:ext cx="3822383" cy="30670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419600" y="1428750"/>
            <a:ext cx="4191000" cy="2895599"/>
            <a:chOff x="2744315" y="1412357"/>
            <a:chExt cx="4326579" cy="2895599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3" name="Right Arrow 12"/>
            <p:cNvSpPr/>
            <p:nvPr/>
          </p:nvSpPr>
          <p:spPr>
            <a:xfrm>
              <a:off x="2744315" y="1412357"/>
              <a:ext cx="4326579" cy="2895599"/>
            </a:xfrm>
            <a:prstGeom prst="rightArrow">
              <a:avLst>
                <a:gd name="adj1" fmla="val 58172"/>
                <a:gd name="adj2" fmla="val 5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042415" y="2198436"/>
              <a:ext cx="2884752" cy="132343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vi-VN" sz="4000" b="1" dirty="0" smtClean="0">
                  <a:solidFill>
                    <a:srgbClr val="0418AC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Hướ</a:t>
              </a:r>
              <a:r>
                <a:rPr lang="en-US" sz="4000" b="1" dirty="0" smtClean="0">
                  <a:solidFill>
                    <a:srgbClr val="0418AC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 </a:t>
              </a:r>
              <a:r>
                <a:rPr lang="en-US" sz="4000" b="1" dirty="0" err="1" smtClean="0">
                  <a:solidFill>
                    <a:srgbClr val="0418AC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dẫn</a:t>
              </a:r>
              <a:endParaRPr lang="en-US" sz="4000" b="1" dirty="0" smtClean="0">
                <a:solidFill>
                  <a:srgbClr val="0418A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r>
                <a:rPr lang="en-US" sz="4000" b="1" dirty="0" smtClean="0">
                  <a:solidFill>
                    <a:srgbClr val="0418AC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418AC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làm</a:t>
              </a:r>
              <a:r>
                <a:rPr lang="en-US" sz="4000" b="1" dirty="0" smtClean="0">
                  <a:solidFill>
                    <a:srgbClr val="0418AC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418AC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4000" b="1" dirty="0" smtClean="0">
                  <a:solidFill>
                    <a:srgbClr val="0418AC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418AC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tập</a:t>
              </a:r>
              <a:endParaRPr lang="en-US" sz="4000" b="1" dirty="0">
                <a:solidFill>
                  <a:srgbClr val="0418A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622839" y="1798381"/>
            <a:ext cx="1175787" cy="1173496"/>
            <a:chOff x="2210284" y="3447251"/>
            <a:chExt cx="826089" cy="809063"/>
          </a:xfrm>
        </p:grpSpPr>
        <p:sp>
          <p:nvSpPr>
            <p:cNvPr id="16" name="Oval 15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8502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fill="hold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in)">
                                          <p:cBhvr>
                                            <p:cTn id="7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fill="hold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in)">
                                          <p:cBhvr>
                                            <p:cTn id="7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71952" y="285750"/>
            <a:ext cx="8391048" cy="4419601"/>
          </a:xfrm>
          <a:prstGeom prst="rect">
            <a:avLst/>
          </a:prstGeom>
          <a:noFill/>
          <a:ln w="57150">
            <a:solidFill>
              <a:srgbClr val="FF7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 descr="糖果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22485"/>
            <a:ext cx="457200" cy="39457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76693" y="372130"/>
            <a:ext cx="66099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buClr>
                <a:srgbClr val="000000"/>
              </a:buClr>
              <a:defRPr/>
            </a:pPr>
            <a:r>
              <a:rPr lang="en-US" sz="2800" b="1" dirty="0" smtClean="0">
                <a:solidFill>
                  <a:srgbClr val="0099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</a:t>
            </a:r>
            <a:r>
              <a:rPr lang="vi-VN" sz="2800" kern="0" dirty="0">
                <a:solidFill>
                  <a:srgbClr val="17479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800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Chọn </a:t>
            </a:r>
            <a:r>
              <a:rPr lang="vi-VN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uy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</a:t>
            </a:r>
            <a:r>
              <a:rPr lang="vi-VN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800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hoặc</a:t>
            </a:r>
            <a:r>
              <a:rPr lang="vi-VN" sz="2800" kern="0" dirty="0">
                <a:solidFill>
                  <a:srgbClr val="17479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uy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</a:t>
            </a:r>
            <a:r>
              <a:rPr lang="vi-VN" sz="2800" kern="0" dirty="0" smtClean="0">
                <a:solidFill>
                  <a:srgbClr val="17479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800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thay cho ô vuông.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38200" y="1057930"/>
            <a:ext cx="62413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vi-VN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khúc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k</a:t>
            </a:r>
            <a:r>
              <a:rPr lang="vi-VN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uỷu</a:t>
            </a:r>
            <a:r>
              <a:rPr lang="vi-VN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38200" y="1743730"/>
            <a:ext cx="701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lang="vi-VN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</a:t>
            </a:r>
            <a:r>
              <a:rPr lang="vi-VN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</a:t>
            </a:r>
            <a:r>
              <a:rPr lang="vi-VN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r>
              <a:rPr lang="en-US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vi-VN" sz="28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019800" y="1090940"/>
            <a:ext cx="762000" cy="457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352800" y="1809750"/>
            <a:ext cx="762000" cy="457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Pin on Gif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578" y="2038350"/>
            <a:ext cx="3431072" cy="278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in on Bitte, Nö, OK usw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990484"/>
            <a:ext cx="3524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86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/>
      <p:bldP spid="20" grpId="0"/>
      <p:bldP spid="21" grpId="0"/>
      <p:bldP spid="22" grpId="0" animBg="1"/>
      <p:bldP spid="22" grpId="1" animBg="1"/>
      <p:bldP spid="23" grpId="0" animBg="1"/>
      <p:bldP spid="2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930" y="3181350"/>
            <a:ext cx="5901070" cy="157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4293" y="-38904"/>
            <a:ext cx="287610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Clr>
                <a:srgbClr val="000000"/>
              </a:buClr>
              <a:defRPr/>
            </a:pPr>
            <a:r>
              <a:rPr lang="en-US" sz="2500" b="1" dirty="0" smtClean="0">
                <a:solidFill>
                  <a:srgbClr val="0099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</a:t>
            </a:r>
            <a:r>
              <a:rPr lang="vi-VN" sz="2500" kern="0" dirty="0" smtClean="0">
                <a:solidFill>
                  <a:srgbClr val="17479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500" kern="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Chọn</a:t>
            </a:r>
            <a:r>
              <a:rPr lang="en-US" sz="2500" kern="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500" kern="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a </a:t>
            </a:r>
            <a:r>
              <a:rPr lang="en-US" sz="2500" kern="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hoặc</a:t>
            </a:r>
            <a:r>
              <a:rPr lang="en-US" sz="2500" kern="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b</a:t>
            </a:r>
            <a:r>
              <a:rPr lang="vi-VN" sz="2500" kern="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lang="vi-VN" sz="2500" kern="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800" y="342096"/>
            <a:ext cx="841567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25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2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lang="en-US" sz="2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2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2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chứa</a:t>
            </a:r>
            <a:r>
              <a:rPr lang="en-US" sz="2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iêu</a:t>
            </a:r>
            <a:r>
              <a:rPr lang="en-US" sz="2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25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500" i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</a:t>
            </a:r>
            <a:r>
              <a:rPr lang="en-US" sz="2500" i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</a:t>
            </a:r>
            <a:r>
              <a:rPr lang="en-US" sz="25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5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2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25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endParaRPr lang="en-US" sz="25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8200" y="2800350"/>
            <a:ext cx="843870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5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  <a:r>
              <a:rPr lang="en-US" sz="2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5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2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lang="en-US" sz="2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5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2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2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chứa</a:t>
            </a:r>
            <a:r>
              <a:rPr lang="en-US" sz="2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uôc</a:t>
            </a:r>
            <a:r>
              <a:rPr lang="en-US" sz="2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2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uôt</a:t>
            </a:r>
            <a:r>
              <a:rPr lang="en-US" sz="25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5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25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25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25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" y="74295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M:</a:t>
            </a:r>
            <a:r>
              <a:rPr lang="en-US" sz="20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1. </a:t>
            </a:r>
            <a:r>
              <a:rPr lang="en-US" sz="20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diều</a:t>
            </a:r>
            <a:r>
              <a:rPr lang="en-US" sz="20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hâu</a:t>
            </a:r>
            <a:endParaRPr lang="en-US" sz="2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456" y="742950"/>
            <a:ext cx="6929438" cy="1761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057400" y="2427767"/>
            <a:ext cx="198720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iều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hâu</a:t>
            </a:r>
            <a:endParaRPr lang="en-US" sz="25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67054" y="2427767"/>
            <a:ext cx="130046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điểu</a:t>
            </a:r>
            <a:endParaRPr lang="en-US" sz="25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10400" y="2419350"/>
            <a:ext cx="173055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ươu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nai</a:t>
            </a:r>
            <a:endParaRPr lang="en-US" sz="25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642" y="3181350"/>
            <a:ext cx="2098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M:</a:t>
            </a:r>
            <a:r>
              <a:rPr lang="en-US" sz="20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3. </a:t>
            </a:r>
            <a:r>
              <a:rPr lang="en-US" sz="20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cuốc</a:t>
            </a:r>
            <a:endParaRPr lang="en-US" sz="2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62200" y="4666446"/>
            <a:ext cx="22013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chuột</a:t>
            </a:r>
            <a:endParaRPr lang="en-US" sz="25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19600" y="4666446"/>
            <a:ext cx="22013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bạch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tuộc</a:t>
            </a:r>
            <a:endParaRPr lang="en-US" sz="25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24600" y="4685496"/>
            <a:ext cx="22013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him</a:t>
            </a:r>
            <a:r>
              <a:rPr lang="en-US" sz="25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cuốc</a:t>
            </a:r>
            <a:endParaRPr lang="en-US" sz="25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32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/>
      <p:bldP spid="10" grpId="0"/>
      <p:bldP spid="11" grpId="0"/>
      <p:bldP spid="12" grpId="0"/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糖果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181" y="103823"/>
            <a:ext cx="799624" cy="690086"/>
          </a:xfrm>
          <a:prstGeom prst="rect">
            <a:avLst/>
          </a:prstGeom>
        </p:spPr>
      </p:pic>
      <p:pic>
        <p:nvPicPr>
          <p:cNvPr id="10" name="图片 9" descr="波浪线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805" y="295514"/>
            <a:ext cx="3822383" cy="306705"/>
          </a:xfrm>
          <a:prstGeom prst="rect">
            <a:avLst/>
          </a:prstGeom>
        </p:spPr>
      </p:pic>
      <p:sp>
        <p:nvSpPr>
          <p:cNvPr id="2" name="Oval 5"/>
          <p:cNvSpPr>
            <a:spLocks noChangeArrowheads="1"/>
          </p:cNvSpPr>
          <p:nvPr/>
        </p:nvSpPr>
        <p:spPr bwMode="auto">
          <a:xfrm flipH="1">
            <a:off x="5078255" y="4302444"/>
            <a:ext cx="2554129" cy="25003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sp>
        <p:nvSpPr>
          <p:cNvPr id="7" name="Freeform 6"/>
          <p:cNvSpPr/>
          <p:nvPr/>
        </p:nvSpPr>
        <p:spPr bwMode="auto">
          <a:xfrm flipH="1">
            <a:off x="5163028" y="1361600"/>
            <a:ext cx="2382679" cy="2250281"/>
          </a:xfrm>
          <a:custGeom>
            <a:avLst/>
            <a:gdLst>
              <a:gd name="T0" fmla="*/ 1908 w 2001"/>
              <a:gd name="T1" fmla="*/ 1890 h 1890"/>
              <a:gd name="T2" fmla="*/ 89 w 2001"/>
              <a:gd name="T3" fmla="*/ 1890 h 1890"/>
              <a:gd name="T4" fmla="*/ 0 w 2001"/>
              <a:gd name="T5" fmla="*/ 0 h 1890"/>
              <a:gd name="T6" fmla="*/ 2001 w 2001"/>
              <a:gd name="T7" fmla="*/ 0 h 1890"/>
              <a:gd name="T8" fmla="*/ 1908 w 2001"/>
              <a:gd name="T9" fmla="*/ 1890 h 18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01" h="1890">
                <a:moveTo>
                  <a:pt x="1908" y="1890"/>
                </a:moveTo>
                <a:lnTo>
                  <a:pt x="89" y="1890"/>
                </a:lnTo>
                <a:lnTo>
                  <a:pt x="0" y="0"/>
                </a:lnTo>
                <a:lnTo>
                  <a:pt x="2001" y="0"/>
                </a:lnTo>
                <a:lnTo>
                  <a:pt x="1908" y="189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sp>
        <p:nvSpPr>
          <p:cNvPr id="8" name="Freeform 7"/>
          <p:cNvSpPr/>
          <p:nvPr/>
        </p:nvSpPr>
        <p:spPr bwMode="auto">
          <a:xfrm flipH="1">
            <a:off x="5229703" y="1450659"/>
            <a:ext cx="2249329" cy="2082165"/>
          </a:xfrm>
          <a:custGeom>
            <a:avLst/>
            <a:gdLst>
              <a:gd name="T0" fmla="*/ 1801 w 1889"/>
              <a:gd name="T1" fmla="*/ 1749 h 1749"/>
              <a:gd name="T2" fmla="*/ 84 w 1889"/>
              <a:gd name="T3" fmla="*/ 1749 h 1749"/>
              <a:gd name="T4" fmla="*/ 0 w 1889"/>
              <a:gd name="T5" fmla="*/ 0 h 1749"/>
              <a:gd name="T6" fmla="*/ 1889 w 1889"/>
              <a:gd name="T7" fmla="*/ 0 h 1749"/>
              <a:gd name="T8" fmla="*/ 1801 w 1889"/>
              <a:gd name="T9" fmla="*/ 1749 h 1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89" h="1749">
                <a:moveTo>
                  <a:pt x="1801" y="1749"/>
                </a:moveTo>
                <a:lnTo>
                  <a:pt x="84" y="1749"/>
                </a:lnTo>
                <a:lnTo>
                  <a:pt x="0" y="0"/>
                </a:lnTo>
                <a:lnTo>
                  <a:pt x="1889" y="0"/>
                </a:lnTo>
                <a:lnTo>
                  <a:pt x="1801" y="1749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sp>
        <p:nvSpPr>
          <p:cNvPr id="9" name="Freeform 8"/>
          <p:cNvSpPr/>
          <p:nvPr/>
        </p:nvSpPr>
        <p:spPr bwMode="auto">
          <a:xfrm flipH="1">
            <a:off x="5030630" y="1286351"/>
            <a:ext cx="2645569" cy="95250"/>
          </a:xfrm>
          <a:custGeom>
            <a:avLst/>
            <a:gdLst>
              <a:gd name="T0" fmla="*/ 1885 w 1885"/>
              <a:gd name="T1" fmla="*/ 34 h 68"/>
              <a:gd name="T2" fmla="*/ 1851 w 1885"/>
              <a:gd name="T3" fmla="*/ 68 h 68"/>
              <a:gd name="T4" fmla="*/ 33 w 1885"/>
              <a:gd name="T5" fmla="*/ 68 h 68"/>
              <a:gd name="T6" fmla="*/ 0 w 1885"/>
              <a:gd name="T7" fmla="*/ 34 h 68"/>
              <a:gd name="T8" fmla="*/ 0 w 1885"/>
              <a:gd name="T9" fmla="*/ 34 h 68"/>
              <a:gd name="T10" fmla="*/ 33 w 1885"/>
              <a:gd name="T11" fmla="*/ 0 h 68"/>
              <a:gd name="T12" fmla="*/ 1851 w 1885"/>
              <a:gd name="T13" fmla="*/ 0 h 68"/>
              <a:gd name="T14" fmla="*/ 1885 w 1885"/>
              <a:gd name="T15" fmla="*/ 34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885" h="68">
                <a:moveTo>
                  <a:pt x="1885" y="34"/>
                </a:moveTo>
                <a:cubicBezTo>
                  <a:pt x="1885" y="53"/>
                  <a:pt x="1870" y="68"/>
                  <a:pt x="1851" y="68"/>
                </a:cubicBezTo>
                <a:cubicBezTo>
                  <a:pt x="33" y="68"/>
                  <a:pt x="33" y="68"/>
                  <a:pt x="33" y="68"/>
                </a:cubicBezTo>
                <a:cubicBezTo>
                  <a:pt x="15" y="68"/>
                  <a:pt x="0" y="53"/>
                  <a:pt x="0" y="34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16"/>
                  <a:pt x="15" y="0"/>
                  <a:pt x="33" y="0"/>
                </a:cubicBezTo>
                <a:cubicBezTo>
                  <a:pt x="1851" y="0"/>
                  <a:pt x="1851" y="0"/>
                  <a:pt x="1851" y="0"/>
                </a:cubicBezTo>
                <a:cubicBezTo>
                  <a:pt x="1870" y="0"/>
                  <a:pt x="1885" y="16"/>
                  <a:pt x="1885" y="34"/>
                </a:cubicBezTo>
                <a:close/>
              </a:path>
            </a:pathLst>
          </a:custGeom>
          <a:solidFill>
            <a:srgbClr val="E47068">
              <a:alpha val="0"/>
            </a:srgbClr>
          </a:solidFill>
          <a:ln w="25400">
            <a:solidFill>
              <a:srgbClr val="E47068"/>
            </a:solidFill>
            <a:round/>
          </a:ln>
        </p:spPr>
        <p:txBody>
          <a:bodyPr vert="horz" wrap="square" lIns="68580" tIns="34290" rIns="68580" bIns="34290" numCol="1" anchor="t" anchorCtr="0" compatLnSpc="1"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sp>
        <p:nvSpPr>
          <p:cNvPr id="3" name="Freeform 9"/>
          <p:cNvSpPr/>
          <p:nvPr/>
        </p:nvSpPr>
        <p:spPr bwMode="auto">
          <a:xfrm flipH="1">
            <a:off x="6195060" y="1073945"/>
            <a:ext cx="296704" cy="189071"/>
          </a:xfrm>
          <a:custGeom>
            <a:avLst/>
            <a:gdLst>
              <a:gd name="T0" fmla="*/ 211 w 211"/>
              <a:gd name="T1" fmla="*/ 38 h 135"/>
              <a:gd name="T2" fmla="*/ 173 w 211"/>
              <a:gd name="T3" fmla="*/ 0 h 135"/>
              <a:gd name="T4" fmla="*/ 38 w 211"/>
              <a:gd name="T5" fmla="*/ 0 h 135"/>
              <a:gd name="T6" fmla="*/ 0 w 211"/>
              <a:gd name="T7" fmla="*/ 38 h 135"/>
              <a:gd name="T8" fmla="*/ 0 w 211"/>
              <a:gd name="T9" fmla="*/ 98 h 135"/>
              <a:gd name="T10" fmla="*/ 38 w 211"/>
              <a:gd name="T11" fmla="*/ 135 h 135"/>
              <a:gd name="T12" fmla="*/ 173 w 211"/>
              <a:gd name="T13" fmla="*/ 135 h 135"/>
              <a:gd name="T14" fmla="*/ 211 w 211"/>
              <a:gd name="T15" fmla="*/ 98 h 135"/>
              <a:gd name="T16" fmla="*/ 211 w 211"/>
              <a:gd name="T17" fmla="*/ 38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1" h="135">
                <a:moveTo>
                  <a:pt x="211" y="38"/>
                </a:moveTo>
                <a:cubicBezTo>
                  <a:pt x="211" y="17"/>
                  <a:pt x="194" y="0"/>
                  <a:pt x="173" y="0"/>
                </a:cubicBezTo>
                <a:cubicBezTo>
                  <a:pt x="38" y="0"/>
                  <a:pt x="38" y="0"/>
                  <a:pt x="38" y="0"/>
                </a:cubicBezTo>
                <a:cubicBezTo>
                  <a:pt x="17" y="0"/>
                  <a:pt x="0" y="17"/>
                  <a:pt x="0" y="38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118"/>
                  <a:pt x="17" y="135"/>
                  <a:pt x="38" y="135"/>
                </a:cubicBezTo>
                <a:cubicBezTo>
                  <a:pt x="173" y="135"/>
                  <a:pt x="173" y="135"/>
                  <a:pt x="173" y="135"/>
                </a:cubicBezTo>
                <a:cubicBezTo>
                  <a:pt x="194" y="135"/>
                  <a:pt x="211" y="118"/>
                  <a:pt x="211" y="98"/>
                </a:cubicBezTo>
                <a:lnTo>
                  <a:pt x="211" y="38"/>
                </a:lnTo>
                <a:close/>
              </a:path>
            </a:pathLst>
          </a:custGeom>
          <a:solidFill>
            <a:srgbClr val="E47068">
              <a:alpha val="0"/>
            </a:srgbClr>
          </a:solidFill>
          <a:ln w="25400">
            <a:solidFill>
              <a:srgbClr val="E47068"/>
            </a:solidFill>
            <a:round/>
          </a:ln>
        </p:spPr>
        <p:txBody>
          <a:bodyPr vert="horz" wrap="square" lIns="68580" tIns="34290" rIns="68580" bIns="34290" numCol="1" anchor="t" anchorCtr="0" compatLnSpc="1"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sp>
        <p:nvSpPr>
          <p:cNvPr id="11" name="Freeform 10"/>
          <p:cNvSpPr/>
          <p:nvPr/>
        </p:nvSpPr>
        <p:spPr bwMode="auto">
          <a:xfrm flipH="1">
            <a:off x="5536883" y="3674746"/>
            <a:ext cx="658654" cy="759619"/>
          </a:xfrm>
          <a:custGeom>
            <a:avLst/>
            <a:gdLst>
              <a:gd name="T0" fmla="*/ 469 w 469"/>
              <a:gd name="T1" fmla="*/ 541 h 541"/>
              <a:gd name="T2" fmla="*/ 135 w 469"/>
              <a:gd name="T3" fmla="*/ 0 h 541"/>
              <a:gd name="T4" fmla="*/ 0 w 469"/>
              <a:gd name="T5" fmla="*/ 0 h 541"/>
              <a:gd name="T6" fmla="*/ 334 w 469"/>
              <a:gd name="T7" fmla="*/ 541 h 541"/>
              <a:gd name="T8" fmla="*/ 469 w 469"/>
              <a:gd name="T9" fmla="*/ 541 h 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9" h="541">
                <a:moveTo>
                  <a:pt x="469" y="541"/>
                </a:moveTo>
                <a:cubicBezTo>
                  <a:pt x="469" y="541"/>
                  <a:pt x="139" y="0"/>
                  <a:pt x="135" y="0"/>
                </a:cubicBezTo>
                <a:cubicBezTo>
                  <a:pt x="131" y="0"/>
                  <a:pt x="0" y="0"/>
                  <a:pt x="0" y="0"/>
                </a:cubicBezTo>
                <a:cubicBezTo>
                  <a:pt x="334" y="541"/>
                  <a:pt x="334" y="541"/>
                  <a:pt x="334" y="541"/>
                </a:cubicBezTo>
                <a:cubicBezTo>
                  <a:pt x="334" y="541"/>
                  <a:pt x="431" y="541"/>
                  <a:pt x="469" y="541"/>
                </a:cubicBezTo>
                <a:close/>
              </a:path>
            </a:pathLst>
          </a:custGeom>
          <a:solidFill>
            <a:srgbClr val="2B2B2B">
              <a:alpha val="0"/>
            </a:srgbClr>
          </a:solidFill>
          <a:ln w="25400">
            <a:solidFill>
              <a:srgbClr val="E47068"/>
            </a:solidFill>
            <a:round/>
          </a:ln>
        </p:spPr>
        <p:txBody>
          <a:bodyPr vert="horz" wrap="square" lIns="68580" tIns="34290" rIns="68580" bIns="34290" numCol="1" anchor="t" anchorCtr="0" compatLnSpc="1"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sp>
        <p:nvSpPr>
          <p:cNvPr id="12" name="Freeform 11"/>
          <p:cNvSpPr/>
          <p:nvPr/>
        </p:nvSpPr>
        <p:spPr bwMode="auto">
          <a:xfrm flipH="1">
            <a:off x="6514148" y="3674746"/>
            <a:ext cx="659606" cy="759619"/>
          </a:xfrm>
          <a:custGeom>
            <a:avLst/>
            <a:gdLst>
              <a:gd name="T0" fmla="*/ 0 w 470"/>
              <a:gd name="T1" fmla="*/ 541 h 541"/>
              <a:gd name="T2" fmla="*/ 334 w 470"/>
              <a:gd name="T3" fmla="*/ 0 h 541"/>
              <a:gd name="T4" fmla="*/ 470 w 470"/>
              <a:gd name="T5" fmla="*/ 0 h 541"/>
              <a:gd name="T6" fmla="*/ 135 w 470"/>
              <a:gd name="T7" fmla="*/ 541 h 541"/>
              <a:gd name="T8" fmla="*/ 0 w 470"/>
              <a:gd name="T9" fmla="*/ 541 h 5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70" h="541">
                <a:moveTo>
                  <a:pt x="0" y="541"/>
                </a:moveTo>
                <a:cubicBezTo>
                  <a:pt x="0" y="541"/>
                  <a:pt x="331" y="0"/>
                  <a:pt x="334" y="0"/>
                </a:cubicBezTo>
                <a:cubicBezTo>
                  <a:pt x="338" y="0"/>
                  <a:pt x="470" y="0"/>
                  <a:pt x="470" y="0"/>
                </a:cubicBezTo>
                <a:cubicBezTo>
                  <a:pt x="135" y="541"/>
                  <a:pt x="135" y="541"/>
                  <a:pt x="135" y="541"/>
                </a:cubicBezTo>
                <a:cubicBezTo>
                  <a:pt x="135" y="541"/>
                  <a:pt x="44" y="540"/>
                  <a:pt x="0" y="541"/>
                </a:cubicBezTo>
                <a:close/>
              </a:path>
            </a:pathLst>
          </a:custGeom>
          <a:solidFill>
            <a:srgbClr val="2B2B2B">
              <a:alpha val="0"/>
            </a:srgbClr>
          </a:solidFill>
          <a:ln w="25400">
            <a:solidFill>
              <a:srgbClr val="E47068"/>
            </a:solidFill>
            <a:round/>
          </a:ln>
        </p:spPr>
        <p:txBody>
          <a:bodyPr vert="horz" wrap="square" lIns="68580" tIns="34290" rIns="68580" bIns="34290" numCol="1" anchor="t" anchorCtr="0" compatLnSpc="1"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sp>
        <p:nvSpPr>
          <p:cNvPr id="13" name="Freeform 12"/>
          <p:cNvSpPr/>
          <p:nvPr/>
        </p:nvSpPr>
        <p:spPr bwMode="auto">
          <a:xfrm flipH="1">
            <a:off x="5141597" y="3579495"/>
            <a:ext cx="2425541" cy="95250"/>
          </a:xfrm>
          <a:custGeom>
            <a:avLst/>
            <a:gdLst>
              <a:gd name="T0" fmla="*/ 1728 w 1728"/>
              <a:gd name="T1" fmla="*/ 34 h 68"/>
              <a:gd name="T2" fmla="*/ 1697 w 1728"/>
              <a:gd name="T3" fmla="*/ 68 h 68"/>
              <a:gd name="T4" fmla="*/ 31 w 1728"/>
              <a:gd name="T5" fmla="*/ 68 h 68"/>
              <a:gd name="T6" fmla="*/ 0 w 1728"/>
              <a:gd name="T7" fmla="*/ 34 h 68"/>
              <a:gd name="T8" fmla="*/ 0 w 1728"/>
              <a:gd name="T9" fmla="*/ 34 h 68"/>
              <a:gd name="T10" fmla="*/ 31 w 1728"/>
              <a:gd name="T11" fmla="*/ 0 h 68"/>
              <a:gd name="T12" fmla="*/ 1697 w 1728"/>
              <a:gd name="T13" fmla="*/ 0 h 68"/>
              <a:gd name="T14" fmla="*/ 1728 w 1728"/>
              <a:gd name="T15" fmla="*/ 34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728" h="68">
                <a:moveTo>
                  <a:pt x="1728" y="34"/>
                </a:moveTo>
                <a:cubicBezTo>
                  <a:pt x="1728" y="53"/>
                  <a:pt x="1714" y="68"/>
                  <a:pt x="1697" y="68"/>
                </a:cubicBezTo>
                <a:cubicBezTo>
                  <a:pt x="31" y="68"/>
                  <a:pt x="31" y="68"/>
                  <a:pt x="31" y="68"/>
                </a:cubicBezTo>
                <a:cubicBezTo>
                  <a:pt x="14" y="68"/>
                  <a:pt x="0" y="53"/>
                  <a:pt x="0" y="34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15"/>
                  <a:pt x="14" y="0"/>
                  <a:pt x="31" y="0"/>
                </a:cubicBezTo>
                <a:cubicBezTo>
                  <a:pt x="1697" y="0"/>
                  <a:pt x="1697" y="0"/>
                  <a:pt x="1697" y="0"/>
                </a:cubicBezTo>
                <a:cubicBezTo>
                  <a:pt x="1714" y="0"/>
                  <a:pt x="1728" y="15"/>
                  <a:pt x="1728" y="34"/>
                </a:cubicBezTo>
                <a:close/>
              </a:path>
            </a:pathLst>
          </a:custGeom>
          <a:solidFill>
            <a:srgbClr val="2B2B2B">
              <a:alpha val="0"/>
            </a:srgbClr>
          </a:solidFill>
          <a:ln w="25400">
            <a:solidFill>
              <a:srgbClr val="E47068"/>
            </a:solidFill>
            <a:round/>
          </a:ln>
        </p:spPr>
        <p:txBody>
          <a:bodyPr vert="horz" wrap="square" lIns="68580" tIns="34290" rIns="68580" bIns="34290" numCol="1" anchor="t" anchorCtr="0" compatLnSpc="1"/>
          <a:lstStyle/>
          <a:p>
            <a:pPr defTabSz="685800">
              <a:defRPr/>
            </a:pPr>
            <a:endParaRPr lang="zh-CN" altLang="en-US" sz="135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  <p:grpSp>
        <p:nvGrpSpPr>
          <p:cNvPr id="15" name="组合 33"/>
          <p:cNvGrpSpPr/>
          <p:nvPr/>
        </p:nvGrpSpPr>
        <p:grpSpPr>
          <a:xfrm flipH="1">
            <a:off x="6038320" y="1690688"/>
            <a:ext cx="2516981" cy="3070622"/>
            <a:chOff x="6065838" y="2187575"/>
            <a:chExt cx="3355975" cy="4094163"/>
          </a:xfrm>
        </p:grpSpPr>
        <p:sp>
          <p:nvSpPr>
            <p:cNvPr id="16" name="Freeform 14"/>
            <p:cNvSpPr/>
            <p:nvPr/>
          </p:nvSpPr>
          <p:spPr bwMode="auto">
            <a:xfrm>
              <a:off x="8180388" y="3546475"/>
              <a:ext cx="328613" cy="190500"/>
            </a:xfrm>
            <a:custGeom>
              <a:avLst/>
              <a:gdLst>
                <a:gd name="T0" fmla="*/ 176 w 176"/>
                <a:gd name="T1" fmla="*/ 63 h 102"/>
                <a:gd name="T2" fmla="*/ 115 w 176"/>
                <a:gd name="T3" fmla="*/ 49 h 102"/>
                <a:gd name="T4" fmla="*/ 59 w 176"/>
                <a:gd name="T5" fmla="*/ 99 h 102"/>
                <a:gd name="T6" fmla="*/ 3 w 176"/>
                <a:gd name="T7" fmla="*/ 65 h 102"/>
                <a:gd name="T8" fmla="*/ 51 w 176"/>
                <a:gd name="T9" fmla="*/ 0 h 102"/>
                <a:gd name="T10" fmla="*/ 176 w 176"/>
                <a:gd name="T11" fmla="*/ 63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6" h="102">
                  <a:moveTo>
                    <a:pt x="176" y="63"/>
                  </a:moveTo>
                  <a:cubicBezTo>
                    <a:pt x="176" y="63"/>
                    <a:pt x="129" y="49"/>
                    <a:pt x="115" y="49"/>
                  </a:cubicBezTo>
                  <a:cubicBezTo>
                    <a:pt x="101" y="50"/>
                    <a:pt x="71" y="102"/>
                    <a:pt x="59" y="99"/>
                  </a:cubicBezTo>
                  <a:cubicBezTo>
                    <a:pt x="47" y="96"/>
                    <a:pt x="7" y="88"/>
                    <a:pt x="3" y="65"/>
                  </a:cubicBezTo>
                  <a:cubicBezTo>
                    <a:pt x="0" y="41"/>
                    <a:pt x="51" y="0"/>
                    <a:pt x="51" y="0"/>
                  </a:cubicBezTo>
                  <a:cubicBezTo>
                    <a:pt x="51" y="0"/>
                    <a:pt x="159" y="44"/>
                    <a:pt x="176" y="63"/>
                  </a:cubicBezTo>
                  <a:close/>
                </a:path>
              </a:pathLst>
            </a:custGeom>
            <a:solidFill>
              <a:srgbClr val="F2CE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7" name="Freeform 15"/>
            <p:cNvSpPr/>
            <p:nvPr/>
          </p:nvSpPr>
          <p:spPr bwMode="auto">
            <a:xfrm>
              <a:off x="7980363" y="2513013"/>
              <a:ext cx="1441450" cy="1484312"/>
            </a:xfrm>
            <a:custGeom>
              <a:avLst/>
              <a:gdLst>
                <a:gd name="T0" fmla="*/ 0 w 770"/>
                <a:gd name="T1" fmla="*/ 763 h 793"/>
                <a:gd name="T2" fmla="*/ 753 w 770"/>
                <a:gd name="T3" fmla="*/ 0 h 793"/>
                <a:gd name="T4" fmla="*/ 770 w 770"/>
                <a:gd name="T5" fmla="*/ 16 h 793"/>
                <a:gd name="T6" fmla="*/ 45 w 770"/>
                <a:gd name="T7" fmla="*/ 793 h 793"/>
                <a:gd name="T8" fmla="*/ 0 w 770"/>
                <a:gd name="T9" fmla="*/ 763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0" h="793">
                  <a:moveTo>
                    <a:pt x="0" y="763"/>
                  </a:moveTo>
                  <a:cubicBezTo>
                    <a:pt x="0" y="763"/>
                    <a:pt x="700" y="39"/>
                    <a:pt x="753" y="0"/>
                  </a:cubicBezTo>
                  <a:cubicBezTo>
                    <a:pt x="753" y="0"/>
                    <a:pt x="762" y="8"/>
                    <a:pt x="770" y="16"/>
                  </a:cubicBezTo>
                  <a:cubicBezTo>
                    <a:pt x="770" y="16"/>
                    <a:pt x="97" y="744"/>
                    <a:pt x="45" y="793"/>
                  </a:cubicBezTo>
                  <a:cubicBezTo>
                    <a:pt x="45" y="793"/>
                    <a:pt x="7" y="791"/>
                    <a:pt x="0" y="763"/>
                  </a:cubicBezTo>
                  <a:close/>
                </a:path>
              </a:pathLst>
            </a:custGeom>
            <a:solidFill>
              <a:srgbClr val="1414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8" name="Freeform 16"/>
            <p:cNvSpPr/>
            <p:nvPr/>
          </p:nvSpPr>
          <p:spPr bwMode="auto">
            <a:xfrm>
              <a:off x="8418513" y="3548063"/>
              <a:ext cx="142875" cy="119062"/>
            </a:xfrm>
            <a:custGeom>
              <a:avLst/>
              <a:gdLst>
                <a:gd name="T0" fmla="*/ 77 w 77"/>
                <a:gd name="T1" fmla="*/ 28 h 64"/>
                <a:gd name="T2" fmla="*/ 24 w 77"/>
                <a:gd name="T3" fmla="*/ 4 h 64"/>
                <a:gd name="T4" fmla="*/ 4 w 77"/>
                <a:gd name="T5" fmla="*/ 41 h 64"/>
                <a:gd name="T6" fmla="*/ 58 w 77"/>
                <a:gd name="T7" fmla="*/ 64 h 64"/>
                <a:gd name="T8" fmla="*/ 77 w 77"/>
                <a:gd name="T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64">
                  <a:moveTo>
                    <a:pt x="77" y="28"/>
                  </a:moveTo>
                  <a:cubicBezTo>
                    <a:pt x="77" y="28"/>
                    <a:pt x="33" y="7"/>
                    <a:pt x="24" y="4"/>
                  </a:cubicBezTo>
                  <a:cubicBezTo>
                    <a:pt x="15" y="0"/>
                    <a:pt x="0" y="30"/>
                    <a:pt x="4" y="41"/>
                  </a:cubicBezTo>
                  <a:cubicBezTo>
                    <a:pt x="9" y="53"/>
                    <a:pt x="50" y="64"/>
                    <a:pt x="58" y="64"/>
                  </a:cubicBezTo>
                  <a:cubicBezTo>
                    <a:pt x="65" y="64"/>
                    <a:pt x="77" y="28"/>
                    <a:pt x="77" y="28"/>
                  </a:cubicBezTo>
                  <a:close/>
                </a:path>
              </a:pathLst>
            </a:custGeom>
            <a:solidFill>
              <a:srgbClr val="FFDC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19" name="Freeform 17"/>
            <p:cNvSpPr/>
            <p:nvPr/>
          </p:nvSpPr>
          <p:spPr bwMode="auto">
            <a:xfrm>
              <a:off x="8307388" y="3602038"/>
              <a:ext cx="152400" cy="141287"/>
            </a:xfrm>
            <a:custGeom>
              <a:avLst/>
              <a:gdLst>
                <a:gd name="T0" fmla="*/ 47 w 81"/>
                <a:gd name="T1" fmla="*/ 19 h 75"/>
                <a:gd name="T2" fmla="*/ 74 w 81"/>
                <a:gd name="T3" fmla="*/ 62 h 75"/>
                <a:gd name="T4" fmla="*/ 17 w 81"/>
                <a:gd name="T5" fmla="*/ 36 h 75"/>
                <a:gd name="T6" fmla="*/ 47 w 81"/>
                <a:gd name="T7" fmla="*/ 19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75">
                  <a:moveTo>
                    <a:pt x="47" y="19"/>
                  </a:moveTo>
                  <a:cubicBezTo>
                    <a:pt x="47" y="19"/>
                    <a:pt x="81" y="49"/>
                    <a:pt x="74" y="62"/>
                  </a:cubicBezTo>
                  <a:cubicBezTo>
                    <a:pt x="68" y="75"/>
                    <a:pt x="34" y="72"/>
                    <a:pt x="17" y="36"/>
                  </a:cubicBezTo>
                  <a:cubicBezTo>
                    <a:pt x="0" y="0"/>
                    <a:pt x="38" y="10"/>
                    <a:pt x="47" y="19"/>
                  </a:cubicBezTo>
                  <a:close/>
                </a:path>
              </a:pathLst>
            </a:custGeom>
            <a:solidFill>
              <a:srgbClr val="FFDC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0" name="Freeform 18"/>
            <p:cNvSpPr/>
            <p:nvPr/>
          </p:nvSpPr>
          <p:spPr bwMode="auto">
            <a:xfrm>
              <a:off x="8270876" y="3665538"/>
              <a:ext cx="120650" cy="117475"/>
            </a:xfrm>
            <a:custGeom>
              <a:avLst/>
              <a:gdLst>
                <a:gd name="T0" fmla="*/ 21 w 65"/>
                <a:gd name="T1" fmla="*/ 1 h 63"/>
                <a:gd name="T2" fmla="*/ 64 w 65"/>
                <a:gd name="T3" fmla="*/ 35 h 63"/>
                <a:gd name="T4" fmla="*/ 33 w 65"/>
                <a:gd name="T5" fmla="*/ 51 h 63"/>
                <a:gd name="T6" fmla="*/ 21 w 65"/>
                <a:gd name="T7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3">
                  <a:moveTo>
                    <a:pt x="21" y="1"/>
                  </a:moveTo>
                  <a:cubicBezTo>
                    <a:pt x="34" y="0"/>
                    <a:pt x="65" y="24"/>
                    <a:pt x="64" y="35"/>
                  </a:cubicBezTo>
                  <a:cubicBezTo>
                    <a:pt x="63" y="46"/>
                    <a:pt x="51" y="63"/>
                    <a:pt x="33" y="51"/>
                  </a:cubicBezTo>
                  <a:cubicBezTo>
                    <a:pt x="14" y="38"/>
                    <a:pt x="0" y="2"/>
                    <a:pt x="21" y="1"/>
                  </a:cubicBezTo>
                  <a:close/>
                </a:path>
              </a:pathLst>
            </a:custGeom>
            <a:solidFill>
              <a:srgbClr val="FFDC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1" name="Freeform 19"/>
            <p:cNvSpPr/>
            <p:nvPr/>
          </p:nvSpPr>
          <p:spPr bwMode="auto">
            <a:xfrm>
              <a:off x="8148638" y="3492500"/>
              <a:ext cx="301625" cy="192087"/>
            </a:xfrm>
            <a:custGeom>
              <a:avLst/>
              <a:gdLst>
                <a:gd name="T0" fmla="*/ 12 w 161"/>
                <a:gd name="T1" fmla="*/ 62 h 103"/>
                <a:gd name="T2" fmla="*/ 54 w 161"/>
                <a:gd name="T3" fmla="*/ 5 h 103"/>
                <a:gd name="T4" fmla="*/ 143 w 161"/>
                <a:gd name="T5" fmla="*/ 48 h 103"/>
                <a:gd name="T6" fmla="*/ 113 w 161"/>
                <a:gd name="T7" fmla="*/ 71 h 103"/>
                <a:gd name="T8" fmla="*/ 69 w 161"/>
                <a:gd name="T9" fmla="*/ 48 h 103"/>
                <a:gd name="T10" fmla="*/ 37 w 161"/>
                <a:gd name="T11" fmla="*/ 94 h 103"/>
                <a:gd name="T12" fmla="*/ 12 w 161"/>
                <a:gd name="T13" fmla="*/ 6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" h="103">
                  <a:moveTo>
                    <a:pt x="12" y="62"/>
                  </a:moveTo>
                  <a:cubicBezTo>
                    <a:pt x="12" y="62"/>
                    <a:pt x="42" y="11"/>
                    <a:pt x="54" y="5"/>
                  </a:cubicBezTo>
                  <a:cubicBezTo>
                    <a:pt x="67" y="0"/>
                    <a:pt x="126" y="48"/>
                    <a:pt x="143" y="48"/>
                  </a:cubicBezTo>
                  <a:cubicBezTo>
                    <a:pt x="161" y="49"/>
                    <a:pt x="131" y="75"/>
                    <a:pt x="113" y="71"/>
                  </a:cubicBezTo>
                  <a:cubicBezTo>
                    <a:pt x="96" y="67"/>
                    <a:pt x="69" y="48"/>
                    <a:pt x="69" y="48"/>
                  </a:cubicBezTo>
                  <a:cubicBezTo>
                    <a:pt x="69" y="48"/>
                    <a:pt x="73" y="85"/>
                    <a:pt x="37" y="94"/>
                  </a:cubicBezTo>
                  <a:cubicBezTo>
                    <a:pt x="0" y="103"/>
                    <a:pt x="12" y="62"/>
                    <a:pt x="12" y="62"/>
                  </a:cubicBezTo>
                  <a:close/>
                </a:path>
              </a:pathLst>
            </a:custGeom>
            <a:solidFill>
              <a:srgbClr val="FFDC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2" name="Freeform 20"/>
            <p:cNvSpPr/>
            <p:nvPr/>
          </p:nvSpPr>
          <p:spPr bwMode="auto">
            <a:xfrm>
              <a:off x="6911976" y="3429000"/>
              <a:ext cx="1323975" cy="612775"/>
            </a:xfrm>
            <a:custGeom>
              <a:avLst/>
              <a:gdLst>
                <a:gd name="T0" fmla="*/ 60 w 708"/>
                <a:gd name="T1" fmla="*/ 6 h 328"/>
                <a:gd name="T2" fmla="*/ 668 w 708"/>
                <a:gd name="T3" fmla="*/ 92 h 328"/>
                <a:gd name="T4" fmla="*/ 708 w 708"/>
                <a:gd name="T5" fmla="*/ 155 h 328"/>
                <a:gd name="T6" fmla="*/ 88 w 708"/>
                <a:gd name="T7" fmla="*/ 105 h 328"/>
                <a:gd name="T8" fmla="*/ 60 w 708"/>
                <a:gd name="T9" fmla="*/ 6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8" h="328">
                  <a:moveTo>
                    <a:pt x="60" y="6"/>
                  </a:moveTo>
                  <a:cubicBezTo>
                    <a:pt x="79" y="0"/>
                    <a:pt x="350" y="233"/>
                    <a:pt x="668" y="92"/>
                  </a:cubicBezTo>
                  <a:cubicBezTo>
                    <a:pt x="668" y="92"/>
                    <a:pt x="698" y="111"/>
                    <a:pt x="708" y="155"/>
                  </a:cubicBezTo>
                  <a:cubicBezTo>
                    <a:pt x="708" y="155"/>
                    <a:pt x="375" y="328"/>
                    <a:pt x="88" y="105"/>
                  </a:cubicBezTo>
                  <a:cubicBezTo>
                    <a:pt x="88" y="105"/>
                    <a:pt x="0" y="23"/>
                    <a:pt x="60" y="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3" name="Freeform 21"/>
            <p:cNvSpPr/>
            <p:nvPr/>
          </p:nvSpPr>
          <p:spPr bwMode="auto">
            <a:xfrm>
              <a:off x="6867526" y="2490788"/>
              <a:ext cx="254000" cy="552450"/>
            </a:xfrm>
            <a:custGeom>
              <a:avLst/>
              <a:gdLst>
                <a:gd name="T0" fmla="*/ 64 w 136"/>
                <a:gd name="T1" fmla="*/ 13 h 295"/>
                <a:gd name="T2" fmla="*/ 77 w 136"/>
                <a:gd name="T3" fmla="*/ 197 h 295"/>
                <a:gd name="T4" fmla="*/ 64 w 136"/>
                <a:gd name="T5" fmla="*/ 13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95">
                  <a:moveTo>
                    <a:pt x="64" y="13"/>
                  </a:moveTo>
                  <a:cubicBezTo>
                    <a:pt x="64" y="13"/>
                    <a:pt x="136" y="99"/>
                    <a:pt x="77" y="197"/>
                  </a:cubicBezTo>
                  <a:cubicBezTo>
                    <a:pt x="18" y="295"/>
                    <a:pt x="0" y="0"/>
                    <a:pt x="64" y="13"/>
                  </a:cubicBezTo>
                  <a:close/>
                </a:path>
              </a:pathLst>
            </a:custGeom>
            <a:solidFill>
              <a:srgbClr val="725C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4" name="Freeform 22"/>
            <p:cNvSpPr/>
            <p:nvPr/>
          </p:nvSpPr>
          <p:spPr bwMode="auto">
            <a:xfrm>
              <a:off x="6399213" y="2408238"/>
              <a:ext cx="693738" cy="968375"/>
            </a:xfrm>
            <a:custGeom>
              <a:avLst/>
              <a:gdLst>
                <a:gd name="T0" fmla="*/ 302 w 371"/>
                <a:gd name="T1" fmla="*/ 84 h 517"/>
                <a:gd name="T2" fmla="*/ 360 w 371"/>
                <a:gd name="T3" fmla="*/ 406 h 517"/>
                <a:gd name="T4" fmla="*/ 109 w 371"/>
                <a:gd name="T5" fmla="*/ 479 h 517"/>
                <a:gd name="T6" fmla="*/ 35 w 371"/>
                <a:gd name="T7" fmla="*/ 301 h 517"/>
                <a:gd name="T8" fmla="*/ 54 w 371"/>
                <a:gd name="T9" fmla="*/ 76 h 517"/>
                <a:gd name="T10" fmla="*/ 302 w 371"/>
                <a:gd name="T11" fmla="*/ 84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1" h="517">
                  <a:moveTo>
                    <a:pt x="302" y="84"/>
                  </a:moveTo>
                  <a:cubicBezTo>
                    <a:pt x="302" y="84"/>
                    <a:pt x="371" y="305"/>
                    <a:pt x="360" y="406"/>
                  </a:cubicBezTo>
                  <a:cubicBezTo>
                    <a:pt x="349" y="508"/>
                    <a:pt x="152" y="517"/>
                    <a:pt x="109" y="479"/>
                  </a:cubicBezTo>
                  <a:cubicBezTo>
                    <a:pt x="65" y="442"/>
                    <a:pt x="35" y="301"/>
                    <a:pt x="35" y="301"/>
                  </a:cubicBezTo>
                  <a:cubicBezTo>
                    <a:pt x="35" y="301"/>
                    <a:pt x="0" y="121"/>
                    <a:pt x="54" y="76"/>
                  </a:cubicBezTo>
                  <a:cubicBezTo>
                    <a:pt x="108" y="31"/>
                    <a:pt x="263" y="0"/>
                    <a:pt x="302" y="84"/>
                  </a:cubicBezTo>
                  <a:close/>
                </a:path>
              </a:pathLst>
            </a:custGeom>
            <a:solidFill>
              <a:srgbClr val="FFDC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5" name="Freeform 23"/>
            <p:cNvSpPr/>
            <p:nvPr/>
          </p:nvSpPr>
          <p:spPr bwMode="auto">
            <a:xfrm>
              <a:off x="6103938" y="2187575"/>
              <a:ext cx="1173163" cy="896937"/>
            </a:xfrm>
            <a:custGeom>
              <a:avLst/>
              <a:gdLst>
                <a:gd name="T0" fmla="*/ 208 w 627"/>
                <a:gd name="T1" fmla="*/ 464 h 479"/>
                <a:gd name="T2" fmla="*/ 229 w 627"/>
                <a:gd name="T3" fmla="*/ 453 h 479"/>
                <a:gd name="T4" fmla="*/ 208 w 627"/>
                <a:gd name="T5" fmla="*/ 256 h 479"/>
                <a:gd name="T6" fmla="*/ 266 w 627"/>
                <a:gd name="T7" fmla="*/ 269 h 479"/>
                <a:gd name="T8" fmla="*/ 257 w 627"/>
                <a:gd name="T9" fmla="*/ 235 h 479"/>
                <a:gd name="T10" fmla="*/ 357 w 627"/>
                <a:gd name="T11" fmla="*/ 252 h 479"/>
                <a:gd name="T12" fmla="*/ 336 w 627"/>
                <a:gd name="T13" fmla="*/ 216 h 479"/>
                <a:gd name="T14" fmla="*/ 485 w 627"/>
                <a:gd name="T15" fmla="*/ 231 h 479"/>
                <a:gd name="T16" fmla="*/ 460 w 627"/>
                <a:gd name="T17" fmla="*/ 202 h 479"/>
                <a:gd name="T18" fmla="*/ 475 w 627"/>
                <a:gd name="T19" fmla="*/ 36 h 479"/>
                <a:gd name="T20" fmla="*/ 430 w 627"/>
                <a:gd name="T21" fmla="*/ 79 h 479"/>
                <a:gd name="T22" fmla="*/ 281 w 627"/>
                <a:gd name="T23" fmla="*/ 36 h 479"/>
                <a:gd name="T24" fmla="*/ 306 w 627"/>
                <a:gd name="T25" fmla="*/ 96 h 479"/>
                <a:gd name="T26" fmla="*/ 97 w 627"/>
                <a:gd name="T27" fmla="*/ 188 h 479"/>
                <a:gd name="T28" fmla="*/ 82 w 627"/>
                <a:gd name="T29" fmla="*/ 130 h 479"/>
                <a:gd name="T30" fmla="*/ 54 w 627"/>
                <a:gd name="T31" fmla="*/ 197 h 479"/>
                <a:gd name="T32" fmla="*/ 0 w 627"/>
                <a:gd name="T33" fmla="*/ 220 h 479"/>
                <a:gd name="T34" fmla="*/ 37 w 627"/>
                <a:gd name="T35" fmla="*/ 266 h 479"/>
                <a:gd name="T36" fmla="*/ 161 w 627"/>
                <a:gd name="T37" fmla="*/ 479 h 479"/>
                <a:gd name="T38" fmla="*/ 208 w 627"/>
                <a:gd name="T39" fmla="*/ 464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27" h="479">
                  <a:moveTo>
                    <a:pt x="208" y="464"/>
                  </a:moveTo>
                  <a:cubicBezTo>
                    <a:pt x="229" y="453"/>
                    <a:pt x="229" y="453"/>
                    <a:pt x="229" y="453"/>
                  </a:cubicBezTo>
                  <a:cubicBezTo>
                    <a:pt x="229" y="453"/>
                    <a:pt x="244" y="286"/>
                    <a:pt x="208" y="256"/>
                  </a:cubicBezTo>
                  <a:cubicBezTo>
                    <a:pt x="208" y="256"/>
                    <a:pt x="253" y="276"/>
                    <a:pt x="266" y="269"/>
                  </a:cubicBezTo>
                  <a:cubicBezTo>
                    <a:pt x="280" y="261"/>
                    <a:pt x="257" y="235"/>
                    <a:pt x="257" y="235"/>
                  </a:cubicBezTo>
                  <a:cubicBezTo>
                    <a:pt x="257" y="235"/>
                    <a:pt x="340" y="261"/>
                    <a:pt x="357" y="252"/>
                  </a:cubicBezTo>
                  <a:cubicBezTo>
                    <a:pt x="374" y="242"/>
                    <a:pt x="336" y="216"/>
                    <a:pt x="336" y="216"/>
                  </a:cubicBezTo>
                  <a:cubicBezTo>
                    <a:pt x="336" y="216"/>
                    <a:pt x="474" y="252"/>
                    <a:pt x="485" y="231"/>
                  </a:cubicBezTo>
                  <a:cubicBezTo>
                    <a:pt x="496" y="210"/>
                    <a:pt x="460" y="202"/>
                    <a:pt x="460" y="202"/>
                  </a:cubicBezTo>
                  <a:cubicBezTo>
                    <a:pt x="460" y="202"/>
                    <a:pt x="627" y="128"/>
                    <a:pt x="475" y="36"/>
                  </a:cubicBezTo>
                  <a:cubicBezTo>
                    <a:pt x="475" y="36"/>
                    <a:pt x="449" y="32"/>
                    <a:pt x="430" y="79"/>
                  </a:cubicBezTo>
                  <a:cubicBezTo>
                    <a:pt x="430" y="79"/>
                    <a:pt x="302" y="0"/>
                    <a:pt x="281" y="36"/>
                  </a:cubicBezTo>
                  <a:cubicBezTo>
                    <a:pt x="261" y="72"/>
                    <a:pt x="306" y="96"/>
                    <a:pt x="306" y="96"/>
                  </a:cubicBezTo>
                  <a:cubicBezTo>
                    <a:pt x="306" y="96"/>
                    <a:pt x="141" y="83"/>
                    <a:pt x="97" y="188"/>
                  </a:cubicBezTo>
                  <a:cubicBezTo>
                    <a:pt x="97" y="188"/>
                    <a:pt x="90" y="135"/>
                    <a:pt x="82" y="130"/>
                  </a:cubicBezTo>
                  <a:cubicBezTo>
                    <a:pt x="75" y="124"/>
                    <a:pt x="41" y="145"/>
                    <a:pt x="54" y="197"/>
                  </a:cubicBezTo>
                  <a:cubicBezTo>
                    <a:pt x="54" y="197"/>
                    <a:pt x="0" y="177"/>
                    <a:pt x="0" y="220"/>
                  </a:cubicBezTo>
                  <a:cubicBezTo>
                    <a:pt x="0" y="263"/>
                    <a:pt x="37" y="266"/>
                    <a:pt x="37" y="266"/>
                  </a:cubicBezTo>
                  <a:cubicBezTo>
                    <a:pt x="37" y="266"/>
                    <a:pt x="26" y="432"/>
                    <a:pt x="161" y="479"/>
                  </a:cubicBezTo>
                  <a:lnTo>
                    <a:pt x="208" y="464"/>
                  </a:lnTo>
                  <a:close/>
                </a:path>
              </a:pathLst>
            </a:custGeom>
            <a:solidFill>
              <a:srgbClr val="725C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6" name="Freeform 24"/>
            <p:cNvSpPr/>
            <p:nvPr/>
          </p:nvSpPr>
          <p:spPr bwMode="auto">
            <a:xfrm>
              <a:off x="6303963" y="2974975"/>
              <a:ext cx="298450" cy="320675"/>
            </a:xfrm>
            <a:custGeom>
              <a:avLst/>
              <a:gdLst>
                <a:gd name="T0" fmla="*/ 109 w 160"/>
                <a:gd name="T1" fmla="*/ 39 h 171"/>
                <a:gd name="T2" fmla="*/ 36 w 160"/>
                <a:gd name="T3" fmla="*/ 20 h 171"/>
                <a:gd name="T4" fmla="*/ 126 w 160"/>
                <a:gd name="T5" fmla="*/ 124 h 171"/>
                <a:gd name="T6" fmla="*/ 109 w 160"/>
                <a:gd name="T7" fmla="*/ 39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0" h="171">
                  <a:moveTo>
                    <a:pt x="109" y="39"/>
                  </a:moveTo>
                  <a:cubicBezTo>
                    <a:pt x="109" y="39"/>
                    <a:pt x="71" y="0"/>
                    <a:pt x="36" y="20"/>
                  </a:cubicBezTo>
                  <a:cubicBezTo>
                    <a:pt x="0" y="41"/>
                    <a:pt x="47" y="171"/>
                    <a:pt x="126" y="124"/>
                  </a:cubicBezTo>
                  <a:cubicBezTo>
                    <a:pt x="160" y="105"/>
                    <a:pt x="109" y="39"/>
                    <a:pt x="109" y="39"/>
                  </a:cubicBezTo>
                  <a:close/>
                </a:path>
              </a:pathLst>
            </a:custGeom>
            <a:solidFill>
              <a:srgbClr val="FFDC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7" name="Freeform 25"/>
            <p:cNvSpPr/>
            <p:nvPr/>
          </p:nvSpPr>
          <p:spPr bwMode="auto">
            <a:xfrm>
              <a:off x="6881813" y="2776538"/>
              <a:ext cx="128588" cy="165100"/>
            </a:xfrm>
            <a:custGeom>
              <a:avLst/>
              <a:gdLst>
                <a:gd name="T0" fmla="*/ 9 w 69"/>
                <a:gd name="T1" fmla="*/ 0 h 88"/>
                <a:gd name="T2" fmla="*/ 9 w 69"/>
                <a:gd name="T3" fmla="*/ 58 h 88"/>
                <a:gd name="T4" fmla="*/ 56 w 69"/>
                <a:gd name="T5" fmla="*/ 58 h 88"/>
                <a:gd name="T6" fmla="*/ 24 w 69"/>
                <a:gd name="T7" fmla="*/ 88 h 88"/>
                <a:gd name="T8" fmla="*/ 69 w 69"/>
                <a:gd name="T9" fmla="*/ 68 h 88"/>
                <a:gd name="T10" fmla="*/ 26 w 69"/>
                <a:gd name="T11" fmla="*/ 49 h 88"/>
                <a:gd name="T12" fmla="*/ 9 w 69"/>
                <a:gd name="T13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88">
                  <a:moveTo>
                    <a:pt x="9" y="0"/>
                  </a:moveTo>
                  <a:cubicBezTo>
                    <a:pt x="9" y="0"/>
                    <a:pt x="0" y="45"/>
                    <a:pt x="9" y="58"/>
                  </a:cubicBezTo>
                  <a:cubicBezTo>
                    <a:pt x="18" y="70"/>
                    <a:pt x="52" y="44"/>
                    <a:pt x="56" y="58"/>
                  </a:cubicBezTo>
                  <a:cubicBezTo>
                    <a:pt x="59" y="71"/>
                    <a:pt x="55" y="83"/>
                    <a:pt x="24" y="88"/>
                  </a:cubicBezTo>
                  <a:cubicBezTo>
                    <a:pt x="24" y="88"/>
                    <a:pt x="69" y="87"/>
                    <a:pt x="69" y="68"/>
                  </a:cubicBezTo>
                  <a:cubicBezTo>
                    <a:pt x="69" y="39"/>
                    <a:pt x="51" y="36"/>
                    <a:pt x="26" y="49"/>
                  </a:cubicBezTo>
                  <a:cubicBezTo>
                    <a:pt x="9" y="58"/>
                    <a:pt x="9" y="25"/>
                    <a:pt x="9" y="0"/>
                  </a:cubicBezTo>
                  <a:close/>
                </a:path>
              </a:pathLst>
            </a:custGeom>
            <a:solidFill>
              <a:srgbClr val="CB8F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8" name="Freeform 26"/>
            <p:cNvSpPr/>
            <p:nvPr/>
          </p:nvSpPr>
          <p:spPr bwMode="auto">
            <a:xfrm>
              <a:off x="6727826" y="2808288"/>
              <a:ext cx="57150" cy="79375"/>
            </a:xfrm>
            <a:custGeom>
              <a:avLst/>
              <a:gdLst>
                <a:gd name="T0" fmla="*/ 28 w 30"/>
                <a:gd name="T1" fmla="*/ 18 h 42"/>
                <a:gd name="T2" fmla="*/ 19 w 30"/>
                <a:gd name="T3" fmla="*/ 40 h 42"/>
                <a:gd name="T4" fmla="*/ 2 w 30"/>
                <a:gd name="T5" fmla="*/ 23 h 42"/>
                <a:gd name="T6" fmla="*/ 11 w 30"/>
                <a:gd name="T7" fmla="*/ 1 h 42"/>
                <a:gd name="T8" fmla="*/ 28 w 30"/>
                <a:gd name="T9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42">
                  <a:moveTo>
                    <a:pt x="28" y="18"/>
                  </a:moveTo>
                  <a:cubicBezTo>
                    <a:pt x="30" y="29"/>
                    <a:pt x="26" y="39"/>
                    <a:pt x="19" y="40"/>
                  </a:cubicBezTo>
                  <a:cubicBezTo>
                    <a:pt x="12" y="42"/>
                    <a:pt x="4" y="34"/>
                    <a:pt x="2" y="23"/>
                  </a:cubicBezTo>
                  <a:cubicBezTo>
                    <a:pt x="0" y="12"/>
                    <a:pt x="4" y="2"/>
                    <a:pt x="11" y="1"/>
                  </a:cubicBezTo>
                  <a:cubicBezTo>
                    <a:pt x="18" y="0"/>
                    <a:pt x="26" y="7"/>
                    <a:pt x="28" y="18"/>
                  </a:cubicBezTo>
                  <a:close/>
                </a:path>
              </a:pathLst>
            </a:custGeom>
            <a:solidFill>
              <a:srgbClr val="190F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29" name="Freeform 27"/>
            <p:cNvSpPr/>
            <p:nvPr/>
          </p:nvSpPr>
          <p:spPr bwMode="auto">
            <a:xfrm>
              <a:off x="6943726" y="2774950"/>
              <a:ext cx="50800" cy="71437"/>
            </a:xfrm>
            <a:custGeom>
              <a:avLst/>
              <a:gdLst>
                <a:gd name="T0" fmla="*/ 25 w 27"/>
                <a:gd name="T1" fmla="*/ 16 h 38"/>
                <a:gd name="T2" fmla="*/ 17 w 27"/>
                <a:gd name="T3" fmla="*/ 36 h 38"/>
                <a:gd name="T4" fmla="*/ 2 w 27"/>
                <a:gd name="T5" fmla="*/ 21 h 38"/>
                <a:gd name="T6" fmla="*/ 10 w 27"/>
                <a:gd name="T7" fmla="*/ 1 h 38"/>
                <a:gd name="T8" fmla="*/ 25 w 27"/>
                <a:gd name="T9" fmla="*/ 1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8">
                  <a:moveTo>
                    <a:pt x="25" y="16"/>
                  </a:moveTo>
                  <a:cubicBezTo>
                    <a:pt x="27" y="26"/>
                    <a:pt x="23" y="35"/>
                    <a:pt x="17" y="36"/>
                  </a:cubicBezTo>
                  <a:cubicBezTo>
                    <a:pt x="10" y="38"/>
                    <a:pt x="4" y="31"/>
                    <a:pt x="2" y="21"/>
                  </a:cubicBezTo>
                  <a:cubicBezTo>
                    <a:pt x="0" y="11"/>
                    <a:pt x="3" y="3"/>
                    <a:pt x="10" y="1"/>
                  </a:cubicBezTo>
                  <a:cubicBezTo>
                    <a:pt x="16" y="0"/>
                    <a:pt x="23" y="7"/>
                    <a:pt x="25" y="16"/>
                  </a:cubicBezTo>
                  <a:close/>
                </a:path>
              </a:pathLst>
            </a:custGeom>
            <a:solidFill>
              <a:srgbClr val="190F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0" name="Freeform 28"/>
            <p:cNvSpPr/>
            <p:nvPr/>
          </p:nvSpPr>
          <p:spPr bwMode="auto">
            <a:xfrm>
              <a:off x="6665913" y="3170238"/>
              <a:ext cx="250825" cy="120650"/>
            </a:xfrm>
            <a:custGeom>
              <a:avLst/>
              <a:gdLst>
                <a:gd name="T0" fmla="*/ 0 w 134"/>
                <a:gd name="T1" fmla="*/ 6 h 65"/>
                <a:gd name="T2" fmla="*/ 101 w 134"/>
                <a:gd name="T3" fmla="*/ 59 h 65"/>
                <a:gd name="T4" fmla="*/ 134 w 134"/>
                <a:gd name="T5" fmla="*/ 43 h 65"/>
                <a:gd name="T6" fmla="*/ 0 w 134"/>
                <a:gd name="T7" fmla="*/ 6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4" h="65">
                  <a:moveTo>
                    <a:pt x="0" y="6"/>
                  </a:moveTo>
                  <a:cubicBezTo>
                    <a:pt x="24" y="35"/>
                    <a:pt x="59" y="65"/>
                    <a:pt x="101" y="59"/>
                  </a:cubicBezTo>
                  <a:cubicBezTo>
                    <a:pt x="114" y="57"/>
                    <a:pt x="126" y="51"/>
                    <a:pt x="134" y="43"/>
                  </a:cubicBezTo>
                  <a:cubicBezTo>
                    <a:pt x="100" y="0"/>
                    <a:pt x="35" y="1"/>
                    <a:pt x="0" y="6"/>
                  </a:cubicBezTo>
                  <a:close/>
                </a:path>
              </a:pathLst>
            </a:custGeom>
            <a:solidFill>
              <a:srgbClr val="DA90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1" name="Freeform 29"/>
            <p:cNvSpPr/>
            <p:nvPr/>
          </p:nvSpPr>
          <p:spPr bwMode="auto">
            <a:xfrm>
              <a:off x="6602413" y="3001963"/>
              <a:ext cx="393700" cy="249237"/>
            </a:xfrm>
            <a:custGeom>
              <a:avLst/>
              <a:gdLst>
                <a:gd name="T0" fmla="*/ 204 w 210"/>
                <a:gd name="T1" fmla="*/ 0 h 133"/>
                <a:gd name="T2" fmla="*/ 0 w 210"/>
                <a:gd name="T3" fmla="*/ 44 h 133"/>
                <a:gd name="T4" fmla="*/ 34 w 210"/>
                <a:gd name="T5" fmla="*/ 96 h 133"/>
                <a:gd name="T6" fmla="*/ 168 w 210"/>
                <a:gd name="T7" fmla="*/ 133 h 133"/>
                <a:gd name="T8" fmla="*/ 204 w 210"/>
                <a:gd name="T9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133">
                  <a:moveTo>
                    <a:pt x="204" y="0"/>
                  </a:moveTo>
                  <a:cubicBezTo>
                    <a:pt x="125" y="0"/>
                    <a:pt x="0" y="44"/>
                    <a:pt x="0" y="44"/>
                  </a:cubicBezTo>
                  <a:cubicBezTo>
                    <a:pt x="0" y="44"/>
                    <a:pt x="12" y="70"/>
                    <a:pt x="34" y="96"/>
                  </a:cubicBezTo>
                  <a:cubicBezTo>
                    <a:pt x="69" y="91"/>
                    <a:pt x="134" y="90"/>
                    <a:pt x="168" y="133"/>
                  </a:cubicBezTo>
                  <a:cubicBezTo>
                    <a:pt x="210" y="94"/>
                    <a:pt x="204" y="0"/>
                    <a:pt x="204" y="0"/>
                  </a:cubicBezTo>
                  <a:close/>
                </a:path>
              </a:pathLst>
            </a:custGeom>
            <a:solidFill>
              <a:srgbClr val="7534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2" name="Freeform 30"/>
            <p:cNvSpPr/>
            <p:nvPr/>
          </p:nvSpPr>
          <p:spPr bwMode="auto">
            <a:xfrm>
              <a:off x="6665913" y="2676525"/>
              <a:ext cx="117475" cy="84137"/>
            </a:xfrm>
            <a:custGeom>
              <a:avLst/>
              <a:gdLst>
                <a:gd name="T0" fmla="*/ 0 w 62"/>
                <a:gd name="T1" fmla="*/ 45 h 45"/>
                <a:gd name="T2" fmla="*/ 62 w 62"/>
                <a:gd name="T3" fmla="*/ 25 h 45"/>
                <a:gd name="T4" fmla="*/ 0 w 62"/>
                <a:gd name="T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2" h="45">
                  <a:moveTo>
                    <a:pt x="0" y="45"/>
                  </a:moveTo>
                  <a:cubicBezTo>
                    <a:pt x="0" y="45"/>
                    <a:pt x="30" y="21"/>
                    <a:pt x="62" y="25"/>
                  </a:cubicBezTo>
                  <a:cubicBezTo>
                    <a:pt x="62" y="25"/>
                    <a:pt x="19" y="0"/>
                    <a:pt x="0" y="45"/>
                  </a:cubicBezTo>
                  <a:close/>
                </a:path>
              </a:pathLst>
            </a:custGeom>
            <a:solidFill>
              <a:srgbClr val="4939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3" name="Freeform 31"/>
            <p:cNvSpPr/>
            <p:nvPr/>
          </p:nvSpPr>
          <p:spPr bwMode="auto">
            <a:xfrm>
              <a:off x="6891338" y="2647950"/>
              <a:ext cx="93663" cy="61912"/>
            </a:xfrm>
            <a:custGeom>
              <a:avLst/>
              <a:gdLst>
                <a:gd name="T0" fmla="*/ 0 w 50"/>
                <a:gd name="T1" fmla="*/ 33 h 33"/>
                <a:gd name="T2" fmla="*/ 50 w 50"/>
                <a:gd name="T3" fmla="*/ 33 h 33"/>
                <a:gd name="T4" fmla="*/ 0 w 50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" h="33">
                  <a:moveTo>
                    <a:pt x="0" y="33"/>
                  </a:moveTo>
                  <a:cubicBezTo>
                    <a:pt x="0" y="33"/>
                    <a:pt x="37" y="21"/>
                    <a:pt x="50" y="33"/>
                  </a:cubicBezTo>
                  <a:cubicBezTo>
                    <a:pt x="50" y="33"/>
                    <a:pt x="21" y="0"/>
                    <a:pt x="0" y="33"/>
                  </a:cubicBezTo>
                  <a:close/>
                </a:path>
              </a:pathLst>
            </a:custGeom>
            <a:solidFill>
              <a:srgbClr val="4939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4" name="Freeform 32"/>
            <p:cNvSpPr/>
            <p:nvPr/>
          </p:nvSpPr>
          <p:spPr bwMode="auto">
            <a:xfrm>
              <a:off x="7105651" y="5964238"/>
              <a:ext cx="414338" cy="269875"/>
            </a:xfrm>
            <a:custGeom>
              <a:avLst/>
              <a:gdLst>
                <a:gd name="T0" fmla="*/ 102 w 221"/>
                <a:gd name="T1" fmla="*/ 30 h 144"/>
                <a:gd name="T2" fmla="*/ 132 w 221"/>
                <a:gd name="T3" fmla="*/ 72 h 144"/>
                <a:gd name="T4" fmla="*/ 206 w 221"/>
                <a:gd name="T5" fmla="*/ 86 h 144"/>
                <a:gd name="T6" fmla="*/ 206 w 221"/>
                <a:gd name="T7" fmla="*/ 124 h 144"/>
                <a:gd name="T8" fmla="*/ 14 w 221"/>
                <a:gd name="T9" fmla="*/ 124 h 144"/>
                <a:gd name="T10" fmla="*/ 14 w 221"/>
                <a:gd name="T11" fmla="*/ 30 h 144"/>
                <a:gd name="T12" fmla="*/ 102 w 221"/>
                <a:gd name="T13" fmla="*/ 3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1" h="144">
                  <a:moveTo>
                    <a:pt x="102" y="30"/>
                  </a:moveTo>
                  <a:cubicBezTo>
                    <a:pt x="102" y="30"/>
                    <a:pt x="114" y="66"/>
                    <a:pt x="132" y="72"/>
                  </a:cubicBezTo>
                  <a:cubicBezTo>
                    <a:pt x="149" y="78"/>
                    <a:pt x="191" y="74"/>
                    <a:pt x="206" y="86"/>
                  </a:cubicBezTo>
                  <a:cubicBezTo>
                    <a:pt x="221" y="98"/>
                    <a:pt x="206" y="124"/>
                    <a:pt x="206" y="124"/>
                  </a:cubicBezTo>
                  <a:cubicBezTo>
                    <a:pt x="206" y="124"/>
                    <a:pt x="49" y="144"/>
                    <a:pt x="14" y="124"/>
                  </a:cubicBezTo>
                  <a:cubicBezTo>
                    <a:pt x="14" y="124"/>
                    <a:pt x="0" y="60"/>
                    <a:pt x="14" y="30"/>
                  </a:cubicBezTo>
                  <a:cubicBezTo>
                    <a:pt x="28" y="0"/>
                    <a:pt x="102" y="30"/>
                    <a:pt x="102" y="30"/>
                  </a:cubicBezTo>
                  <a:close/>
                </a:path>
              </a:pathLst>
            </a:custGeom>
            <a:solidFill>
              <a:srgbClr val="281D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5" name="Freeform 33"/>
            <p:cNvSpPr/>
            <p:nvPr/>
          </p:nvSpPr>
          <p:spPr bwMode="auto">
            <a:xfrm>
              <a:off x="6923088" y="5995988"/>
              <a:ext cx="390525" cy="285750"/>
            </a:xfrm>
            <a:custGeom>
              <a:avLst/>
              <a:gdLst>
                <a:gd name="T0" fmla="*/ 112 w 209"/>
                <a:gd name="T1" fmla="*/ 23 h 153"/>
                <a:gd name="T2" fmla="*/ 142 w 209"/>
                <a:gd name="T3" fmla="*/ 72 h 153"/>
                <a:gd name="T4" fmla="*/ 200 w 209"/>
                <a:gd name="T5" fmla="*/ 94 h 153"/>
                <a:gd name="T6" fmla="*/ 200 w 209"/>
                <a:gd name="T7" fmla="*/ 122 h 153"/>
                <a:gd name="T8" fmla="*/ 0 w 209"/>
                <a:gd name="T9" fmla="*/ 107 h 153"/>
                <a:gd name="T10" fmla="*/ 9 w 209"/>
                <a:gd name="T11" fmla="*/ 23 h 153"/>
                <a:gd name="T12" fmla="*/ 112 w 209"/>
                <a:gd name="T13" fmla="*/ 2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9" h="153">
                  <a:moveTo>
                    <a:pt x="112" y="23"/>
                  </a:moveTo>
                  <a:cubicBezTo>
                    <a:pt x="112" y="23"/>
                    <a:pt x="113" y="60"/>
                    <a:pt x="142" y="72"/>
                  </a:cubicBezTo>
                  <a:cubicBezTo>
                    <a:pt x="159" y="78"/>
                    <a:pt x="189" y="84"/>
                    <a:pt x="200" y="94"/>
                  </a:cubicBezTo>
                  <a:cubicBezTo>
                    <a:pt x="209" y="100"/>
                    <a:pt x="201" y="108"/>
                    <a:pt x="200" y="122"/>
                  </a:cubicBezTo>
                  <a:cubicBezTo>
                    <a:pt x="198" y="153"/>
                    <a:pt x="38" y="121"/>
                    <a:pt x="0" y="107"/>
                  </a:cubicBezTo>
                  <a:cubicBezTo>
                    <a:pt x="0" y="107"/>
                    <a:pt x="2" y="46"/>
                    <a:pt x="9" y="23"/>
                  </a:cubicBezTo>
                  <a:cubicBezTo>
                    <a:pt x="16" y="0"/>
                    <a:pt x="112" y="23"/>
                    <a:pt x="112" y="23"/>
                  </a:cubicBezTo>
                  <a:close/>
                </a:path>
              </a:pathLst>
            </a:custGeom>
            <a:solidFill>
              <a:srgbClr val="38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6" name="Freeform 34"/>
            <p:cNvSpPr/>
            <p:nvPr/>
          </p:nvSpPr>
          <p:spPr bwMode="auto">
            <a:xfrm>
              <a:off x="6864351" y="4429125"/>
              <a:ext cx="542925" cy="1658937"/>
            </a:xfrm>
            <a:custGeom>
              <a:avLst/>
              <a:gdLst>
                <a:gd name="T0" fmla="*/ 0 w 290"/>
                <a:gd name="T1" fmla="*/ 62 h 886"/>
                <a:gd name="T2" fmla="*/ 35 w 290"/>
                <a:gd name="T3" fmla="*/ 866 h 886"/>
                <a:gd name="T4" fmla="*/ 162 w 290"/>
                <a:gd name="T5" fmla="*/ 866 h 886"/>
                <a:gd name="T6" fmla="*/ 224 w 290"/>
                <a:gd name="T7" fmla="*/ 135 h 886"/>
                <a:gd name="T8" fmla="*/ 290 w 290"/>
                <a:gd name="T9" fmla="*/ 15 h 886"/>
                <a:gd name="T10" fmla="*/ 0 w 290"/>
                <a:gd name="T11" fmla="*/ 62 h 8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0" h="886">
                  <a:moveTo>
                    <a:pt x="0" y="62"/>
                  </a:moveTo>
                  <a:cubicBezTo>
                    <a:pt x="0" y="62"/>
                    <a:pt x="69" y="543"/>
                    <a:pt x="35" y="866"/>
                  </a:cubicBezTo>
                  <a:cubicBezTo>
                    <a:pt x="35" y="866"/>
                    <a:pt x="105" y="886"/>
                    <a:pt x="162" y="866"/>
                  </a:cubicBezTo>
                  <a:cubicBezTo>
                    <a:pt x="162" y="866"/>
                    <a:pt x="224" y="195"/>
                    <a:pt x="224" y="135"/>
                  </a:cubicBezTo>
                  <a:cubicBezTo>
                    <a:pt x="224" y="75"/>
                    <a:pt x="290" y="15"/>
                    <a:pt x="290" y="15"/>
                  </a:cubicBezTo>
                  <a:cubicBezTo>
                    <a:pt x="290" y="15"/>
                    <a:pt x="29" y="0"/>
                    <a:pt x="0" y="6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7" name="Freeform 35"/>
            <p:cNvSpPr/>
            <p:nvPr/>
          </p:nvSpPr>
          <p:spPr bwMode="auto">
            <a:xfrm>
              <a:off x="7121526" y="4405313"/>
              <a:ext cx="357188" cy="1662112"/>
            </a:xfrm>
            <a:custGeom>
              <a:avLst/>
              <a:gdLst>
                <a:gd name="T0" fmla="*/ 173 w 191"/>
                <a:gd name="T1" fmla="*/ 28 h 888"/>
                <a:gd name="T2" fmla="*/ 98 w 191"/>
                <a:gd name="T3" fmla="*/ 873 h 888"/>
                <a:gd name="T4" fmla="*/ 0 w 191"/>
                <a:gd name="T5" fmla="*/ 863 h 888"/>
                <a:gd name="T6" fmla="*/ 20 w 191"/>
                <a:gd name="T7" fmla="*/ 356 h 888"/>
                <a:gd name="T8" fmla="*/ 52 w 191"/>
                <a:gd name="T9" fmla="*/ 45 h 888"/>
                <a:gd name="T10" fmla="*/ 173 w 191"/>
                <a:gd name="T11" fmla="*/ 28 h 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1" h="888">
                  <a:moveTo>
                    <a:pt x="173" y="28"/>
                  </a:moveTo>
                  <a:cubicBezTo>
                    <a:pt x="173" y="28"/>
                    <a:pt x="191" y="485"/>
                    <a:pt x="98" y="873"/>
                  </a:cubicBezTo>
                  <a:cubicBezTo>
                    <a:pt x="98" y="873"/>
                    <a:pt x="44" y="888"/>
                    <a:pt x="0" y="863"/>
                  </a:cubicBezTo>
                  <a:cubicBezTo>
                    <a:pt x="0" y="863"/>
                    <a:pt x="20" y="436"/>
                    <a:pt x="20" y="356"/>
                  </a:cubicBezTo>
                  <a:cubicBezTo>
                    <a:pt x="20" y="276"/>
                    <a:pt x="45" y="64"/>
                    <a:pt x="52" y="45"/>
                  </a:cubicBezTo>
                  <a:cubicBezTo>
                    <a:pt x="60" y="26"/>
                    <a:pt x="127" y="0"/>
                    <a:pt x="173" y="2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8" name="Freeform 36"/>
            <p:cNvSpPr/>
            <p:nvPr/>
          </p:nvSpPr>
          <p:spPr bwMode="auto">
            <a:xfrm>
              <a:off x="7192963" y="4556125"/>
              <a:ext cx="131763" cy="1338262"/>
            </a:xfrm>
            <a:custGeom>
              <a:avLst/>
              <a:gdLst>
                <a:gd name="T0" fmla="*/ 71 w 71"/>
                <a:gd name="T1" fmla="*/ 0 h 715"/>
                <a:gd name="T2" fmla="*/ 47 w 71"/>
                <a:gd name="T3" fmla="*/ 99 h 715"/>
                <a:gd name="T4" fmla="*/ 0 w 71"/>
                <a:gd name="T5" fmla="*/ 715 h 715"/>
                <a:gd name="T6" fmla="*/ 36 w 71"/>
                <a:gd name="T7" fmla="*/ 103 h 715"/>
                <a:gd name="T8" fmla="*/ 71 w 71"/>
                <a:gd name="T9" fmla="*/ 0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715">
                  <a:moveTo>
                    <a:pt x="71" y="0"/>
                  </a:moveTo>
                  <a:cubicBezTo>
                    <a:pt x="71" y="0"/>
                    <a:pt x="50" y="30"/>
                    <a:pt x="47" y="99"/>
                  </a:cubicBezTo>
                  <a:cubicBezTo>
                    <a:pt x="43" y="169"/>
                    <a:pt x="16" y="606"/>
                    <a:pt x="0" y="715"/>
                  </a:cubicBezTo>
                  <a:cubicBezTo>
                    <a:pt x="0" y="715"/>
                    <a:pt x="38" y="156"/>
                    <a:pt x="36" y="103"/>
                  </a:cubicBezTo>
                  <a:cubicBezTo>
                    <a:pt x="34" y="51"/>
                    <a:pt x="63" y="13"/>
                    <a:pt x="71" y="0"/>
                  </a:cubicBezTo>
                  <a:close/>
                </a:path>
              </a:pathLst>
            </a:custGeom>
            <a:solidFill>
              <a:srgbClr val="2327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39" name="Freeform 37"/>
            <p:cNvSpPr/>
            <p:nvPr/>
          </p:nvSpPr>
          <p:spPr bwMode="auto">
            <a:xfrm>
              <a:off x="6443663" y="3440113"/>
              <a:ext cx="1073150" cy="1185862"/>
            </a:xfrm>
            <a:custGeom>
              <a:avLst/>
              <a:gdLst>
                <a:gd name="T0" fmla="*/ 127 w 573"/>
                <a:gd name="T1" fmla="*/ 11 h 634"/>
                <a:gd name="T2" fmla="*/ 19 w 573"/>
                <a:gd name="T3" fmla="*/ 35 h 634"/>
                <a:gd name="T4" fmla="*/ 85 w 573"/>
                <a:gd name="T5" fmla="*/ 178 h 634"/>
                <a:gd name="T6" fmla="*/ 201 w 573"/>
                <a:gd name="T7" fmla="*/ 634 h 634"/>
                <a:gd name="T8" fmla="*/ 458 w 573"/>
                <a:gd name="T9" fmla="*/ 578 h 634"/>
                <a:gd name="T10" fmla="*/ 458 w 573"/>
                <a:gd name="T11" fmla="*/ 539 h 634"/>
                <a:gd name="T12" fmla="*/ 475 w 573"/>
                <a:gd name="T13" fmla="*/ 573 h 634"/>
                <a:gd name="T14" fmla="*/ 573 w 573"/>
                <a:gd name="T15" fmla="*/ 573 h 634"/>
                <a:gd name="T16" fmla="*/ 310 w 573"/>
                <a:gd name="T17" fmla="*/ 0 h 634"/>
                <a:gd name="T18" fmla="*/ 127 w 573"/>
                <a:gd name="T19" fmla="*/ 11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3" h="634">
                  <a:moveTo>
                    <a:pt x="127" y="11"/>
                  </a:moveTo>
                  <a:cubicBezTo>
                    <a:pt x="127" y="11"/>
                    <a:pt x="38" y="30"/>
                    <a:pt x="19" y="35"/>
                  </a:cubicBezTo>
                  <a:cubicBezTo>
                    <a:pt x="0" y="41"/>
                    <a:pt x="56" y="114"/>
                    <a:pt x="85" y="178"/>
                  </a:cubicBezTo>
                  <a:cubicBezTo>
                    <a:pt x="113" y="242"/>
                    <a:pt x="193" y="537"/>
                    <a:pt x="201" y="634"/>
                  </a:cubicBezTo>
                  <a:cubicBezTo>
                    <a:pt x="201" y="634"/>
                    <a:pt x="421" y="578"/>
                    <a:pt x="458" y="578"/>
                  </a:cubicBezTo>
                  <a:cubicBezTo>
                    <a:pt x="458" y="539"/>
                    <a:pt x="458" y="539"/>
                    <a:pt x="458" y="539"/>
                  </a:cubicBezTo>
                  <a:cubicBezTo>
                    <a:pt x="458" y="539"/>
                    <a:pt x="469" y="557"/>
                    <a:pt x="475" y="573"/>
                  </a:cubicBezTo>
                  <a:cubicBezTo>
                    <a:pt x="475" y="573"/>
                    <a:pt x="550" y="571"/>
                    <a:pt x="573" y="573"/>
                  </a:cubicBezTo>
                  <a:cubicBezTo>
                    <a:pt x="573" y="573"/>
                    <a:pt x="382" y="116"/>
                    <a:pt x="310" y="0"/>
                  </a:cubicBezTo>
                  <a:cubicBezTo>
                    <a:pt x="310" y="0"/>
                    <a:pt x="174" y="0"/>
                    <a:pt x="127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40" name="Freeform 38"/>
            <p:cNvSpPr/>
            <p:nvPr/>
          </p:nvSpPr>
          <p:spPr bwMode="auto">
            <a:xfrm>
              <a:off x="6721476" y="3271838"/>
              <a:ext cx="204788" cy="414337"/>
            </a:xfrm>
            <a:custGeom>
              <a:avLst/>
              <a:gdLst>
                <a:gd name="T0" fmla="*/ 55 w 110"/>
                <a:gd name="T1" fmla="*/ 28 h 222"/>
                <a:gd name="T2" fmla="*/ 100 w 110"/>
                <a:gd name="T3" fmla="*/ 99 h 222"/>
                <a:gd name="T4" fmla="*/ 32 w 110"/>
                <a:gd name="T5" fmla="*/ 114 h 222"/>
                <a:gd name="T6" fmla="*/ 6 w 110"/>
                <a:gd name="T7" fmla="*/ 28 h 222"/>
                <a:gd name="T8" fmla="*/ 55 w 110"/>
                <a:gd name="T9" fmla="*/ 28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222">
                  <a:moveTo>
                    <a:pt x="55" y="28"/>
                  </a:moveTo>
                  <a:cubicBezTo>
                    <a:pt x="55" y="28"/>
                    <a:pt x="88" y="90"/>
                    <a:pt x="100" y="99"/>
                  </a:cubicBezTo>
                  <a:cubicBezTo>
                    <a:pt x="110" y="222"/>
                    <a:pt x="32" y="114"/>
                    <a:pt x="32" y="114"/>
                  </a:cubicBezTo>
                  <a:cubicBezTo>
                    <a:pt x="32" y="114"/>
                    <a:pt x="12" y="56"/>
                    <a:pt x="6" y="28"/>
                  </a:cubicBezTo>
                  <a:cubicBezTo>
                    <a:pt x="0" y="0"/>
                    <a:pt x="55" y="28"/>
                    <a:pt x="55" y="28"/>
                  </a:cubicBezTo>
                  <a:close/>
                </a:path>
              </a:pathLst>
            </a:custGeom>
            <a:solidFill>
              <a:srgbClr val="FFDC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41" name="Freeform 39"/>
            <p:cNvSpPr/>
            <p:nvPr/>
          </p:nvSpPr>
          <p:spPr bwMode="auto">
            <a:xfrm>
              <a:off x="6681788" y="3440113"/>
              <a:ext cx="430213" cy="536575"/>
            </a:xfrm>
            <a:custGeom>
              <a:avLst/>
              <a:gdLst>
                <a:gd name="T0" fmla="*/ 74 w 230"/>
                <a:gd name="T1" fmla="*/ 0 h 287"/>
                <a:gd name="T2" fmla="*/ 112 w 230"/>
                <a:gd name="T3" fmla="*/ 62 h 287"/>
                <a:gd name="T4" fmla="*/ 96 w 230"/>
                <a:gd name="T5" fmla="*/ 0 h 287"/>
                <a:gd name="T6" fmla="*/ 144 w 230"/>
                <a:gd name="T7" fmla="*/ 0 h 287"/>
                <a:gd name="T8" fmla="*/ 230 w 230"/>
                <a:gd name="T9" fmla="*/ 287 h 287"/>
                <a:gd name="T10" fmla="*/ 0 w 230"/>
                <a:gd name="T11" fmla="*/ 38 h 287"/>
                <a:gd name="T12" fmla="*/ 74 w 230"/>
                <a:gd name="T13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0" h="287">
                  <a:moveTo>
                    <a:pt x="74" y="0"/>
                  </a:moveTo>
                  <a:cubicBezTo>
                    <a:pt x="112" y="62"/>
                    <a:pt x="112" y="62"/>
                    <a:pt x="112" y="62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144" y="0"/>
                    <a:pt x="144" y="0"/>
                    <a:pt x="144" y="0"/>
                  </a:cubicBezTo>
                  <a:cubicBezTo>
                    <a:pt x="144" y="0"/>
                    <a:pt x="221" y="197"/>
                    <a:pt x="230" y="287"/>
                  </a:cubicBezTo>
                  <a:cubicBezTo>
                    <a:pt x="230" y="287"/>
                    <a:pt x="46" y="72"/>
                    <a:pt x="0" y="38"/>
                  </a:cubicBezTo>
                  <a:lnTo>
                    <a:pt x="74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42" name="Freeform 40"/>
            <p:cNvSpPr/>
            <p:nvPr/>
          </p:nvSpPr>
          <p:spPr bwMode="auto">
            <a:xfrm>
              <a:off x="6665913" y="3414713"/>
              <a:ext cx="153988" cy="141287"/>
            </a:xfrm>
            <a:custGeom>
              <a:avLst/>
              <a:gdLst>
                <a:gd name="T0" fmla="*/ 0 w 82"/>
                <a:gd name="T1" fmla="*/ 0 h 75"/>
                <a:gd name="T2" fmla="*/ 82 w 82"/>
                <a:gd name="T3" fmla="*/ 13 h 75"/>
                <a:gd name="T4" fmla="*/ 82 w 82"/>
                <a:gd name="T5" fmla="*/ 75 h 75"/>
                <a:gd name="T6" fmla="*/ 0 w 82"/>
                <a:gd name="T7" fmla="*/ 47 h 75"/>
                <a:gd name="T8" fmla="*/ 0 w 82"/>
                <a:gd name="T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75">
                  <a:moveTo>
                    <a:pt x="0" y="0"/>
                  </a:moveTo>
                  <a:cubicBezTo>
                    <a:pt x="82" y="13"/>
                    <a:pt x="82" y="13"/>
                    <a:pt x="82" y="13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2" y="75"/>
                    <a:pt x="4" y="52"/>
                    <a:pt x="0" y="4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43" name="Freeform 41"/>
            <p:cNvSpPr/>
            <p:nvPr/>
          </p:nvSpPr>
          <p:spPr bwMode="auto">
            <a:xfrm>
              <a:off x="6843713" y="3530600"/>
              <a:ext cx="123825" cy="93662"/>
            </a:xfrm>
            <a:custGeom>
              <a:avLst/>
              <a:gdLst>
                <a:gd name="T0" fmla="*/ 0 w 66"/>
                <a:gd name="T1" fmla="*/ 22 h 50"/>
                <a:gd name="T2" fmla="*/ 54 w 66"/>
                <a:gd name="T3" fmla="*/ 5 h 50"/>
                <a:gd name="T4" fmla="*/ 66 w 66"/>
                <a:gd name="T5" fmla="*/ 37 h 50"/>
                <a:gd name="T6" fmla="*/ 39 w 66"/>
                <a:gd name="T7" fmla="*/ 50 h 50"/>
                <a:gd name="T8" fmla="*/ 0 w 66"/>
                <a:gd name="T9" fmla="*/ 2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50">
                  <a:moveTo>
                    <a:pt x="0" y="22"/>
                  </a:moveTo>
                  <a:cubicBezTo>
                    <a:pt x="0" y="22"/>
                    <a:pt x="29" y="0"/>
                    <a:pt x="54" y="5"/>
                  </a:cubicBezTo>
                  <a:cubicBezTo>
                    <a:pt x="66" y="37"/>
                    <a:pt x="66" y="37"/>
                    <a:pt x="66" y="37"/>
                  </a:cubicBezTo>
                  <a:cubicBezTo>
                    <a:pt x="39" y="50"/>
                    <a:pt x="39" y="50"/>
                    <a:pt x="39" y="50"/>
                  </a:cubicBezTo>
                  <a:lnTo>
                    <a:pt x="0" y="22"/>
                  </a:lnTo>
                  <a:close/>
                </a:path>
              </a:pathLst>
            </a:custGeom>
            <a:solidFill>
              <a:srgbClr val="1414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44" name="Freeform 42"/>
            <p:cNvSpPr/>
            <p:nvPr/>
          </p:nvSpPr>
          <p:spPr bwMode="auto">
            <a:xfrm>
              <a:off x="6916738" y="3600450"/>
              <a:ext cx="212725" cy="396875"/>
            </a:xfrm>
            <a:custGeom>
              <a:avLst/>
              <a:gdLst>
                <a:gd name="T0" fmla="*/ 11 w 113"/>
                <a:gd name="T1" fmla="*/ 95 h 212"/>
                <a:gd name="T2" fmla="*/ 0 w 113"/>
                <a:gd name="T3" fmla="*/ 13 h 212"/>
                <a:gd name="T4" fmla="*/ 27 w 113"/>
                <a:gd name="T5" fmla="*/ 0 h 212"/>
                <a:gd name="T6" fmla="*/ 94 w 113"/>
                <a:gd name="T7" fmla="*/ 109 h 212"/>
                <a:gd name="T8" fmla="*/ 113 w 113"/>
                <a:gd name="T9" fmla="*/ 212 h 212"/>
                <a:gd name="T10" fmla="*/ 11 w 113"/>
                <a:gd name="T11" fmla="*/ 95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3" h="212">
                  <a:moveTo>
                    <a:pt x="11" y="95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79" y="86"/>
                    <a:pt x="94" y="109"/>
                  </a:cubicBezTo>
                  <a:cubicBezTo>
                    <a:pt x="113" y="212"/>
                    <a:pt x="113" y="212"/>
                    <a:pt x="113" y="212"/>
                  </a:cubicBezTo>
                  <a:lnTo>
                    <a:pt x="11" y="95"/>
                  </a:lnTo>
                  <a:close/>
                </a:path>
              </a:pathLst>
            </a:custGeom>
            <a:solidFill>
              <a:srgbClr val="1414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45" name="Freeform 43"/>
            <p:cNvSpPr/>
            <p:nvPr/>
          </p:nvSpPr>
          <p:spPr bwMode="auto">
            <a:xfrm>
              <a:off x="6602413" y="3440113"/>
              <a:ext cx="527050" cy="557212"/>
            </a:xfrm>
            <a:custGeom>
              <a:avLst/>
              <a:gdLst>
                <a:gd name="T0" fmla="*/ 34 w 281"/>
                <a:gd name="T1" fmla="*/ 0 h 298"/>
                <a:gd name="T2" fmla="*/ 0 w 281"/>
                <a:gd name="T3" fmla="*/ 99 h 298"/>
                <a:gd name="T4" fmla="*/ 102 w 281"/>
                <a:gd name="T5" fmla="*/ 122 h 298"/>
                <a:gd name="T6" fmla="*/ 84 w 281"/>
                <a:gd name="T7" fmla="*/ 221 h 298"/>
                <a:gd name="T8" fmla="*/ 281 w 281"/>
                <a:gd name="T9" fmla="*/ 298 h 298"/>
                <a:gd name="T10" fmla="*/ 42 w 281"/>
                <a:gd name="T11" fmla="*/ 35 h 298"/>
                <a:gd name="T12" fmla="*/ 34 w 281"/>
                <a:gd name="T13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1" h="298">
                  <a:moveTo>
                    <a:pt x="34" y="0"/>
                  </a:moveTo>
                  <a:cubicBezTo>
                    <a:pt x="34" y="0"/>
                    <a:pt x="11" y="60"/>
                    <a:pt x="0" y="99"/>
                  </a:cubicBezTo>
                  <a:cubicBezTo>
                    <a:pt x="0" y="99"/>
                    <a:pt x="47" y="116"/>
                    <a:pt x="102" y="122"/>
                  </a:cubicBezTo>
                  <a:cubicBezTo>
                    <a:pt x="102" y="122"/>
                    <a:pt x="81" y="214"/>
                    <a:pt x="84" y="221"/>
                  </a:cubicBezTo>
                  <a:cubicBezTo>
                    <a:pt x="84" y="221"/>
                    <a:pt x="221" y="265"/>
                    <a:pt x="281" y="298"/>
                  </a:cubicBezTo>
                  <a:cubicBezTo>
                    <a:pt x="241" y="251"/>
                    <a:pt x="82" y="73"/>
                    <a:pt x="42" y="35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46" name="Freeform 44"/>
            <p:cNvSpPr/>
            <p:nvPr/>
          </p:nvSpPr>
          <p:spPr bwMode="auto">
            <a:xfrm>
              <a:off x="6937376" y="3409950"/>
              <a:ext cx="244475" cy="587375"/>
            </a:xfrm>
            <a:custGeom>
              <a:avLst/>
              <a:gdLst>
                <a:gd name="T0" fmla="*/ 0 w 130"/>
                <a:gd name="T1" fmla="*/ 0 h 314"/>
                <a:gd name="T2" fmla="*/ 73 w 130"/>
                <a:gd name="T3" fmla="*/ 53 h 314"/>
                <a:gd name="T4" fmla="*/ 55 w 130"/>
                <a:gd name="T5" fmla="*/ 102 h 314"/>
                <a:gd name="T6" fmla="*/ 130 w 130"/>
                <a:gd name="T7" fmla="*/ 159 h 314"/>
                <a:gd name="T8" fmla="*/ 102 w 130"/>
                <a:gd name="T9" fmla="*/ 314 h 314"/>
                <a:gd name="T10" fmla="*/ 0 w 130"/>
                <a:gd name="T11" fmla="*/ 0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314">
                  <a:moveTo>
                    <a:pt x="0" y="0"/>
                  </a:moveTo>
                  <a:cubicBezTo>
                    <a:pt x="0" y="0"/>
                    <a:pt x="39" y="36"/>
                    <a:pt x="73" y="53"/>
                  </a:cubicBezTo>
                  <a:cubicBezTo>
                    <a:pt x="73" y="53"/>
                    <a:pt x="66" y="84"/>
                    <a:pt x="55" y="102"/>
                  </a:cubicBezTo>
                  <a:cubicBezTo>
                    <a:pt x="55" y="102"/>
                    <a:pt x="108" y="138"/>
                    <a:pt x="130" y="159"/>
                  </a:cubicBezTo>
                  <a:cubicBezTo>
                    <a:pt x="130" y="159"/>
                    <a:pt x="102" y="239"/>
                    <a:pt x="102" y="314"/>
                  </a:cubicBezTo>
                  <a:cubicBezTo>
                    <a:pt x="102" y="314"/>
                    <a:pt x="20" y="30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47" name="Freeform 45"/>
            <p:cNvSpPr/>
            <p:nvPr/>
          </p:nvSpPr>
          <p:spPr bwMode="auto">
            <a:xfrm>
              <a:off x="7135813" y="4019550"/>
              <a:ext cx="161925" cy="400050"/>
            </a:xfrm>
            <a:custGeom>
              <a:avLst/>
              <a:gdLst>
                <a:gd name="T0" fmla="*/ 0 w 86"/>
                <a:gd name="T1" fmla="*/ 0 h 214"/>
                <a:gd name="T2" fmla="*/ 86 w 86"/>
                <a:gd name="T3" fmla="*/ 214 h 214"/>
                <a:gd name="T4" fmla="*/ 0 w 86"/>
                <a:gd name="T5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6" h="214">
                  <a:moveTo>
                    <a:pt x="0" y="0"/>
                  </a:moveTo>
                  <a:cubicBezTo>
                    <a:pt x="0" y="0"/>
                    <a:pt x="75" y="154"/>
                    <a:pt x="86" y="214"/>
                  </a:cubicBezTo>
                  <a:cubicBezTo>
                    <a:pt x="86" y="214"/>
                    <a:pt x="9" y="35"/>
                    <a:pt x="0" y="0"/>
                  </a:cubicBezTo>
                  <a:close/>
                </a:path>
              </a:pathLst>
            </a:custGeom>
            <a:solidFill>
              <a:srgbClr val="2327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48" name="Freeform 46"/>
            <p:cNvSpPr/>
            <p:nvPr/>
          </p:nvSpPr>
          <p:spPr bwMode="auto">
            <a:xfrm>
              <a:off x="7164388" y="4302125"/>
              <a:ext cx="55563" cy="60325"/>
            </a:xfrm>
            <a:custGeom>
              <a:avLst/>
              <a:gdLst>
                <a:gd name="T0" fmla="*/ 27 w 30"/>
                <a:gd name="T1" fmla="*/ 11 h 32"/>
                <a:gd name="T2" fmla="*/ 21 w 30"/>
                <a:gd name="T3" fmla="*/ 30 h 32"/>
                <a:gd name="T4" fmla="*/ 3 w 30"/>
                <a:gd name="T5" fmla="*/ 21 h 32"/>
                <a:gd name="T6" fmla="*/ 9 w 30"/>
                <a:gd name="T7" fmla="*/ 2 h 32"/>
                <a:gd name="T8" fmla="*/ 27 w 30"/>
                <a:gd name="T9" fmla="*/ 1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2">
                  <a:moveTo>
                    <a:pt x="27" y="11"/>
                  </a:moveTo>
                  <a:cubicBezTo>
                    <a:pt x="30" y="19"/>
                    <a:pt x="27" y="27"/>
                    <a:pt x="21" y="30"/>
                  </a:cubicBezTo>
                  <a:cubicBezTo>
                    <a:pt x="14" y="32"/>
                    <a:pt x="6" y="29"/>
                    <a:pt x="3" y="21"/>
                  </a:cubicBezTo>
                  <a:cubicBezTo>
                    <a:pt x="0" y="14"/>
                    <a:pt x="3" y="5"/>
                    <a:pt x="9" y="2"/>
                  </a:cubicBezTo>
                  <a:cubicBezTo>
                    <a:pt x="16" y="0"/>
                    <a:pt x="24" y="4"/>
                    <a:pt x="27" y="11"/>
                  </a:cubicBezTo>
                  <a:close/>
                </a:path>
              </a:pathLst>
            </a:custGeom>
            <a:solidFill>
              <a:srgbClr val="2327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49" name="Freeform 47"/>
            <p:cNvSpPr/>
            <p:nvPr/>
          </p:nvSpPr>
          <p:spPr bwMode="auto">
            <a:xfrm>
              <a:off x="7100888" y="4111625"/>
              <a:ext cx="55563" cy="61912"/>
            </a:xfrm>
            <a:custGeom>
              <a:avLst/>
              <a:gdLst>
                <a:gd name="T0" fmla="*/ 27 w 30"/>
                <a:gd name="T1" fmla="*/ 11 h 33"/>
                <a:gd name="T2" fmla="*/ 21 w 30"/>
                <a:gd name="T3" fmla="*/ 30 h 33"/>
                <a:gd name="T4" fmla="*/ 3 w 30"/>
                <a:gd name="T5" fmla="*/ 21 h 33"/>
                <a:gd name="T6" fmla="*/ 10 w 30"/>
                <a:gd name="T7" fmla="*/ 3 h 33"/>
                <a:gd name="T8" fmla="*/ 27 w 30"/>
                <a:gd name="T9" fmla="*/ 1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7" y="11"/>
                  </a:moveTo>
                  <a:cubicBezTo>
                    <a:pt x="30" y="19"/>
                    <a:pt x="27" y="27"/>
                    <a:pt x="21" y="30"/>
                  </a:cubicBezTo>
                  <a:cubicBezTo>
                    <a:pt x="14" y="33"/>
                    <a:pt x="6" y="29"/>
                    <a:pt x="3" y="21"/>
                  </a:cubicBezTo>
                  <a:cubicBezTo>
                    <a:pt x="0" y="14"/>
                    <a:pt x="3" y="6"/>
                    <a:pt x="10" y="3"/>
                  </a:cubicBezTo>
                  <a:cubicBezTo>
                    <a:pt x="16" y="0"/>
                    <a:pt x="24" y="4"/>
                    <a:pt x="27" y="11"/>
                  </a:cubicBezTo>
                  <a:close/>
                </a:path>
              </a:pathLst>
            </a:custGeom>
            <a:solidFill>
              <a:srgbClr val="2327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50" name="Freeform 48"/>
            <p:cNvSpPr/>
            <p:nvPr/>
          </p:nvSpPr>
          <p:spPr bwMode="auto">
            <a:xfrm>
              <a:off x="6861176" y="3381375"/>
              <a:ext cx="96838" cy="146050"/>
            </a:xfrm>
            <a:custGeom>
              <a:avLst/>
              <a:gdLst>
                <a:gd name="T0" fmla="*/ 0 w 52"/>
                <a:gd name="T1" fmla="*/ 31 h 78"/>
                <a:gd name="T2" fmla="*/ 45 w 52"/>
                <a:gd name="T3" fmla="*/ 78 h 78"/>
                <a:gd name="T4" fmla="*/ 48 w 52"/>
                <a:gd name="T5" fmla="*/ 18 h 78"/>
                <a:gd name="T6" fmla="*/ 25 w 52"/>
                <a:gd name="T7" fmla="*/ 0 h 78"/>
                <a:gd name="T8" fmla="*/ 0 w 52"/>
                <a:gd name="T9" fmla="*/ 3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78">
                  <a:moveTo>
                    <a:pt x="0" y="31"/>
                  </a:moveTo>
                  <a:cubicBezTo>
                    <a:pt x="45" y="78"/>
                    <a:pt x="45" y="78"/>
                    <a:pt x="45" y="78"/>
                  </a:cubicBezTo>
                  <a:cubicBezTo>
                    <a:pt x="45" y="78"/>
                    <a:pt x="52" y="31"/>
                    <a:pt x="48" y="18"/>
                  </a:cubicBezTo>
                  <a:cubicBezTo>
                    <a:pt x="25" y="0"/>
                    <a:pt x="25" y="0"/>
                    <a:pt x="25" y="0"/>
                  </a:cubicBezTo>
                  <a:lnTo>
                    <a:pt x="0" y="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51" name="Freeform 49"/>
            <p:cNvSpPr/>
            <p:nvPr/>
          </p:nvSpPr>
          <p:spPr bwMode="auto">
            <a:xfrm>
              <a:off x="6937376" y="4435475"/>
              <a:ext cx="563563" cy="161925"/>
            </a:xfrm>
            <a:custGeom>
              <a:avLst/>
              <a:gdLst>
                <a:gd name="T0" fmla="*/ 0 w 301"/>
                <a:gd name="T1" fmla="*/ 87 h 87"/>
                <a:gd name="T2" fmla="*/ 188 w 301"/>
                <a:gd name="T3" fmla="*/ 43 h 87"/>
                <a:gd name="T4" fmla="*/ 194 w 301"/>
                <a:gd name="T5" fmla="*/ 0 h 87"/>
                <a:gd name="T6" fmla="*/ 211 w 301"/>
                <a:gd name="T7" fmla="*/ 41 h 87"/>
                <a:gd name="T8" fmla="*/ 301 w 301"/>
                <a:gd name="T9" fmla="*/ 40 h 87"/>
                <a:gd name="T10" fmla="*/ 207 w 301"/>
                <a:gd name="T11" fmla="*/ 49 h 87"/>
                <a:gd name="T12" fmla="*/ 200 w 301"/>
                <a:gd name="T13" fmla="*/ 32 h 87"/>
                <a:gd name="T14" fmla="*/ 197 w 301"/>
                <a:gd name="T15" fmla="*/ 52 h 87"/>
                <a:gd name="T16" fmla="*/ 0 w 301"/>
                <a:gd name="T17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1" h="87">
                  <a:moveTo>
                    <a:pt x="0" y="87"/>
                  </a:moveTo>
                  <a:cubicBezTo>
                    <a:pt x="0" y="87"/>
                    <a:pt x="85" y="58"/>
                    <a:pt x="188" y="43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194" y="0"/>
                    <a:pt x="206" y="28"/>
                    <a:pt x="211" y="41"/>
                  </a:cubicBezTo>
                  <a:cubicBezTo>
                    <a:pt x="211" y="41"/>
                    <a:pt x="283" y="38"/>
                    <a:pt x="301" y="40"/>
                  </a:cubicBezTo>
                  <a:cubicBezTo>
                    <a:pt x="301" y="40"/>
                    <a:pt x="217" y="47"/>
                    <a:pt x="207" y="49"/>
                  </a:cubicBezTo>
                  <a:cubicBezTo>
                    <a:pt x="200" y="32"/>
                    <a:pt x="200" y="32"/>
                    <a:pt x="200" y="32"/>
                  </a:cubicBezTo>
                  <a:cubicBezTo>
                    <a:pt x="200" y="32"/>
                    <a:pt x="198" y="46"/>
                    <a:pt x="197" y="52"/>
                  </a:cubicBezTo>
                  <a:cubicBezTo>
                    <a:pt x="194" y="55"/>
                    <a:pt x="45" y="67"/>
                    <a:pt x="0" y="87"/>
                  </a:cubicBezTo>
                  <a:close/>
                </a:path>
              </a:pathLst>
            </a:custGeom>
            <a:solidFill>
              <a:srgbClr val="2327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52" name="Freeform 50"/>
            <p:cNvSpPr/>
            <p:nvPr/>
          </p:nvSpPr>
          <p:spPr bwMode="auto">
            <a:xfrm>
              <a:off x="6065838" y="3473450"/>
              <a:ext cx="650875" cy="979487"/>
            </a:xfrm>
            <a:custGeom>
              <a:avLst/>
              <a:gdLst>
                <a:gd name="T0" fmla="*/ 221 w 348"/>
                <a:gd name="T1" fmla="*/ 17 h 524"/>
                <a:gd name="T2" fmla="*/ 20 w 348"/>
                <a:gd name="T3" fmla="*/ 356 h 524"/>
                <a:gd name="T4" fmla="*/ 289 w 348"/>
                <a:gd name="T5" fmla="*/ 456 h 524"/>
                <a:gd name="T6" fmla="*/ 306 w 348"/>
                <a:gd name="T7" fmla="*/ 356 h 524"/>
                <a:gd name="T8" fmla="*/ 116 w 348"/>
                <a:gd name="T9" fmla="*/ 380 h 524"/>
                <a:gd name="T10" fmla="*/ 257 w 348"/>
                <a:gd name="T11" fmla="*/ 104 h 524"/>
                <a:gd name="T12" fmla="*/ 221 w 348"/>
                <a:gd name="T13" fmla="*/ 17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8" h="524">
                  <a:moveTo>
                    <a:pt x="221" y="17"/>
                  </a:moveTo>
                  <a:cubicBezTo>
                    <a:pt x="221" y="17"/>
                    <a:pt x="39" y="246"/>
                    <a:pt x="20" y="356"/>
                  </a:cubicBezTo>
                  <a:cubicBezTo>
                    <a:pt x="0" y="466"/>
                    <a:pt x="68" y="524"/>
                    <a:pt x="289" y="456"/>
                  </a:cubicBezTo>
                  <a:cubicBezTo>
                    <a:pt x="289" y="456"/>
                    <a:pt x="348" y="383"/>
                    <a:pt x="306" y="356"/>
                  </a:cubicBezTo>
                  <a:cubicBezTo>
                    <a:pt x="306" y="356"/>
                    <a:pt x="153" y="448"/>
                    <a:pt x="116" y="380"/>
                  </a:cubicBezTo>
                  <a:cubicBezTo>
                    <a:pt x="78" y="313"/>
                    <a:pt x="186" y="215"/>
                    <a:pt x="257" y="104"/>
                  </a:cubicBezTo>
                  <a:cubicBezTo>
                    <a:pt x="257" y="104"/>
                    <a:pt x="296" y="0"/>
                    <a:pt x="221" y="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53" name="Freeform 51"/>
            <p:cNvSpPr/>
            <p:nvPr/>
          </p:nvSpPr>
          <p:spPr bwMode="auto">
            <a:xfrm>
              <a:off x="6445251" y="3949700"/>
              <a:ext cx="457200" cy="385762"/>
            </a:xfrm>
            <a:custGeom>
              <a:avLst/>
              <a:gdLst>
                <a:gd name="T0" fmla="*/ 134 w 244"/>
                <a:gd name="T1" fmla="*/ 188 h 206"/>
                <a:gd name="T2" fmla="*/ 36 w 244"/>
                <a:gd name="T3" fmla="*/ 162 h 206"/>
                <a:gd name="T4" fmla="*/ 26 w 244"/>
                <a:gd name="T5" fmla="*/ 46 h 206"/>
                <a:gd name="T6" fmla="*/ 48 w 244"/>
                <a:gd name="T7" fmla="*/ 80 h 206"/>
                <a:gd name="T8" fmla="*/ 65 w 244"/>
                <a:gd name="T9" fmla="*/ 109 h 206"/>
                <a:gd name="T10" fmla="*/ 73 w 244"/>
                <a:gd name="T11" fmla="*/ 21 h 206"/>
                <a:gd name="T12" fmla="*/ 107 w 244"/>
                <a:gd name="T13" fmla="*/ 30 h 206"/>
                <a:gd name="T14" fmla="*/ 113 w 244"/>
                <a:gd name="T15" fmla="*/ 103 h 206"/>
                <a:gd name="T16" fmla="*/ 138 w 244"/>
                <a:gd name="T17" fmla="*/ 34 h 206"/>
                <a:gd name="T18" fmla="*/ 164 w 244"/>
                <a:gd name="T19" fmla="*/ 52 h 206"/>
                <a:gd name="T20" fmla="*/ 149 w 244"/>
                <a:gd name="T21" fmla="*/ 103 h 206"/>
                <a:gd name="T22" fmla="*/ 172 w 244"/>
                <a:gd name="T23" fmla="*/ 129 h 206"/>
                <a:gd name="T24" fmla="*/ 228 w 244"/>
                <a:gd name="T25" fmla="*/ 111 h 206"/>
                <a:gd name="T26" fmla="*/ 244 w 244"/>
                <a:gd name="T27" fmla="*/ 139 h 206"/>
                <a:gd name="T28" fmla="*/ 187 w 244"/>
                <a:gd name="T29" fmla="*/ 166 h 206"/>
                <a:gd name="T30" fmla="*/ 134 w 244"/>
                <a:gd name="T31" fmla="*/ 188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4" h="206">
                  <a:moveTo>
                    <a:pt x="134" y="188"/>
                  </a:moveTo>
                  <a:cubicBezTo>
                    <a:pt x="109" y="197"/>
                    <a:pt x="71" y="206"/>
                    <a:pt x="36" y="162"/>
                  </a:cubicBezTo>
                  <a:cubicBezTo>
                    <a:pt x="0" y="119"/>
                    <a:pt x="0" y="60"/>
                    <a:pt x="26" y="46"/>
                  </a:cubicBezTo>
                  <a:cubicBezTo>
                    <a:pt x="43" y="37"/>
                    <a:pt x="47" y="51"/>
                    <a:pt x="48" y="80"/>
                  </a:cubicBezTo>
                  <a:cubicBezTo>
                    <a:pt x="48" y="108"/>
                    <a:pt x="65" y="109"/>
                    <a:pt x="65" y="109"/>
                  </a:cubicBezTo>
                  <a:cubicBezTo>
                    <a:pt x="65" y="109"/>
                    <a:pt x="53" y="45"/>
                    <a:pt x="73" y="21"/>
                  </a:cubicBezTo>
                  <a:cubicBezTo>
                    <a:pt x="90" y="0"/>
                    <a:pt x="117" y="11"/>
                    <a:pt x="107" y="30"/>
                  </a:cubicBezTo>
                  <a:cubicBezTo>
                    <a:pt x="98" y="48"/>
                    <a:pt x="110" y="93"/>
                    <a:pt x="113" y="103"/>
                  </a:cubicBezTo>
                  <a:cubicBezTo>
                    <a:pt x="113" y="103"/>
                    <a:pt x="115" y="43"/>
                    <a:pt x="138" y="34"/>
                  </a:cubicBezTo>
                  <a:cubicBezTo>
                    <a:pt x="158" y="26"/>
                    <a:pt x="165" y="41"/>
                    <a:pt x="164" y="52"/>
                  </a:cubicBezTo>
                  <a:cubicBezTo>
                    <a:pt x="162" y="62"/>
                    <a:pt x="153" y="67"/>
                    <a:pt x="149" y="103"/>
                  </a:cubicBezTo>
                  <a:cubicBezTo>
                    <a:pt x="146" y="140"/>
                    <a:pt x="169" y="134"/>
                    <a:pt x="172" y="129"/>
                  </a:cubicBezTo>
                  <a:cubicBezTo>
                    <a:pt x="176" y="124"/>
                    <a:pt x="215" y="103"/>
                    <a:pt x="228" y="111"/>
                  </a:cubicBezTo>
                  <a:cubicBezTo>
                    <a:pt x="240" y="118"/>
                    <a:pt x="244" y="139"/>
                    <a:pt x="244" y="139"/>
                  </a:cubicBezTo>
                  <a:cubicBezTo>
                    <a:pt x="244" y="139"/>
                    <a:pt x="206" y="156"/>
                    <a:pt x="187" y="166"/>
                  </a:cubicBezTo>
                  <a:cubicBezTo>
                    <a:pt x="167" y="176"/>
                    <a:pt x="151" y="181"/>
                    <a:pt x="134" y="188"/>
                  </a:cubicBezTo>
                  <a:close/>
                </a:path>
              </a:pathLst>
            </a:custGeom>
            <a:solidFill>
              <a:srgbClr val="FFDC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  <p:sp>
          <p:nvSpPr>
            <p:cNvPr id="54" name="Freeform 52"/>
            <p:cNvSpPr/>
            <p:nvPr/>
          </p:nvSpPr>
          <p:spPr bwMode="auto">
            <a:xfrm>
              <a:off x="6600826" y="4165600"/>
              <a:ext cx="85725" cy="112712"/>
            </a:xfrm>
            <a:custGeom>
              <a:avLst/>
              <a:gdLst>
                <a:gd name="T0" fmla="*/ 0 w 46"/>
                <a:gd name="T1" fmla="*/ 24 h 60"/>
                <a:gd name="T2" fmla="*/ 45 w 46"/>
                <a:gd name="T3" fmla="*/ 60 h 60"/>
                <a:gd name="T4" fmla="*/ 0 w 46"/>
                <a:gd name="T5" fmla="*/ 2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60">
                  <a:moveTo>
                    <a:pt x="0" y="24"/>
                  </a:moveTo>
                  <a:cubicBezTo>
                    <a:pt x="0" y="24"/>
                    <a:pt x="40" y="12"/>
                    <a:pt x="45" y="60"/>
                  </a:cubicBezTo>
                  <a:cubicBezTo>
                    <a:pt x="45" y="60"/>
                    <a:pt x="46" y="0"/>
                    <a:pt x="0" y="24"/>
                  </a:cubicBezTo>
                  <a:close/>
                </a:path>
              </a:pathLst>
            </a:custGeom>
            <a:solidFill>
              <a:srgbClr val="CB8F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685800">
                <a:defRPr/>
              </a:pPr>
              <a:endParaRPr lang="zh-CN" altLang="en-US" sz="1350">
                <a:solidFill>
                  <a:prstClr val="black"/>
                </a:solidFill>
                <a:ea typeface="宋体" panose="02010600030101010101" pitchFamily="2" charset="-122"/>
              </a:endParaRPr>
            </a:p>
          </p:txBody>
        </p:sp>
      </p:grpSp>
      <p:pic>
        <p:nvPicPr>
          <p:cNvPr id="70" name="图片 7">
            <a:extLst>
              <a:ext uri="{FF2B5EF4-FFF2-40B4-BE49-F238E27FC236}">
                <a16:creationId xmlns:a16="http://schemas.microsoft.com/office/drawing/2014/main" id="{0CF8BA44-21CC-452E-890F-8959C2E2C1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127" y="2251302"/>
            <a:ext cx="3879262" cy="2844053"/>
          </a:xfrm>
          <a:prstGeom prst="rect">
            <a:avLst/>
          </a:prstGeom>
        </p:spPr>
      </p:pic>
      <p:sp>
        <p:nvSpPr>
          <p:cNvPr id="71" name="矩形 15">
            <a:extLst>
              <a:ext uri="{FF2B5EF4-FFF2-40B4-BE49-F238E27FC236}">
                <a16:creationId xmlns:a16="http://schemas.microsoft.com/office/drawing/2014/main" id="{52A6A365-6B43-47EE-A8D3-7BDBB7E590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676" y="793909"/>
            <a:ext cx="3563937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547688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 defTabSz="547688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547688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547688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547688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5476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5476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5476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547688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45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Củng</a:t>
            </a:r>
            <a:r>
              <a:rPr lang="en-US" altLang="zh-CN" sz="45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5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cố</a:t>
            </a:r>
            <a:r>
              <a:rPr lang="en-US" altLang="zh-CN" sz="45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5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endParaRPr lang="en-US" altLang="zh-CN" sz="4500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45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5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dặn</a:t>
            </a:r>
            <a:r>
              <a:rPr lang="en-US" altLang="zh-CN" sz="4500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500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dò</a:t>
            </a:r>
            <a:endParaRPr lang="zh-CN" altLang="en-US" sz="4500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zh-CN" altLang="en-US" sz="4500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914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3" grpId="0" animBg="1"/>
      <p:bldP spid="11" grpId="0" animBg="1"/>
      <p:bldP spid="12" grpId="0" animBg="1"/>
      <p:bldP spid="13" grpId="0" animBg="1"/>
      <p:bldP spid="7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糖果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52" y="257176"/>
            <a:ext cx="799624" cy="690086"/>
          </a:xfrm>
          <a:prstGeom prst="rect">
            <a:avLst/>
          </a:prstGeom>
        </p:spPr>
      </p:pic>
      <p:pic>
        <p:nvPicPr>
          <p:cNvPr id="10" name="图片 9" descr="波浪线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0160" y="666750"/>
            <a:ext cx="3822383" cy="306705"/>
          </a:xfrm>
          <a:prstGeom prst="rect">
            <a:avLst/>
          </a:prstGeom>
        </p:spPr>
      </p:pic>
      <p:pic>
        <p:nvPicPr>
          <p:cNvPr id="21" name="图片 20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52" y="973455"/>
            <a:ext cx="4192157" cy="4192157"/>
          </a:xfrm>
          <a:prstGeom prst="rect">
            <a:avLst/>
          </a:prstGeom>
        </p:spPr>
      </p:pic>
      <p:sp>
        <p:nvSpPr>
          <p:cNvPr id="14" name="文本框 34">
            <a:extLst>
              <a:ext uri="{FF2B5EF4-FFF2-40B4-BE49-F238E27FC236}">
                <a16:creationId xmlns:a16="http://schemas.microsoft.com/office/drawing/2014/main" id="{72937486-E66D-4673-8560-2EC21D29C5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1657350"/>
            <a:ext cx="461937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entury Gothic" panose="020B0502020202020204" pitchFamily="34" charset="0"/>
              </a:rPr>
              <a:t>Tạm</a:t>
            </a: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entury Gothic" panose="020B0502020202020204" pitchFamily="34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entury Gothic" panose="020B0502020202020204" pitchFamily="34" charset="0"/>
              </a:rPr>
              <a:t>biệt</a:t>
            </a: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entury Gothic" panose="020B0502020202020204" pitchFamily="34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entury Gothic" panose="020B0502020202020204" pitchFamily="34" charset="0"/>
              </a:rPr>
              <a:t>và</a:t>
            </a: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entury Gothic" panose="020B0502020202020204" pitchFamily="34" charset="0"/>
              </a:rPr>
              <a:t>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entury Gothic" panose="020B0502020202020204" pitchFamily="34" charset="0"/>
              </a:rPr>
              <a:t>hẹn</a:t>
            </a: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entury Gothic" panose="020B0502020202020204" pitchFamily="34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entury Gothic" panose="020B0502020202020204" pitchFamily="34" charset="0"/>
              </a:rPr>
              <a:t>gặp</a:t>
            </a: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entury Gothic" panose="020B0502020202020204" pitchFamily="34" charset="0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entury Gothic" panose="020B0502020202020204" pitchFamily="34" charset="0"/>
              </a:rPr>
              <a:t>lại</a:t>
            </a:r>
            <a:endParaRPr lang="zh-CN" alt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80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糖果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52" y="257176"/>
            <a:ext cx="799624" cy="690086"/>
          </a:xfrm>
          <a:prstGeom prst="rect">
            <a:avLst/>
          </a:prstGeom>
        </p:spPr>
      </p:pic>
      <p:pic>
        <p:nvPicPr>
          <p:cNvPr id="10" name="图片 9" descr="波浪线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418149"/>
            <a:ext cx="3822383" cy="306705"/>
          </a:xfrm>
          <a:prstGeom prst="rect">
            <a:avLst/>
          </a:prstGeom>
        </p:spPr>
      </p:pic>
      <p:pic>
        <p:nvPicPr>
          <p:cNvPr id="13" name="图片 12" descr="8c028dabe04d64ea3c3aa11767f6d8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7075" y="724855"/>
            <a:ext cx="5607368" cy="3924300"/>
          </a:xfrm>
          <a:prstGeom prst="rect">
            <a:avLst/>
          </a:prstGeom>
        </p:spPr>
      </p:pic>
      <p:pic>
        <p:nvPicPr>
          <p:cNvPr id="3" name="图片 2" descr="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1074896"/>
            <a:ext cx="3875247" cy="3875247"/>
          </a:xfrm>
          <a:prstGeom prst="rect">
            <a:avLst/>
          </a:prstGeom>
        </p:spPr>
      </p:pic>
      <p:sp>
        <p:nvSpPr>
          <p:cNvPr id="11" name="文本框 22">
            <a:extLst>
              <a:ext uri="{FF2B5EF4-FFF2-40B4-BE49-F238E27FC236}">
                <a16:creationId xmlns:a16="http://schemas.microsoft.com/office/drawing/2014/main" id="{F219212D-CEA6-47D9-8605-AE02A0FF51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9290" y="2343150"/>
            <a:ext cx="3182938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zh-CN" sz="55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Khởi</a:t>
            </a:r>
            <a:r>
              <a:rPr lang="en-US" altLang="zh-CN" sz="55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5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động</a:t>
            </a:r>
            <a:endParaRPr lang="zh-CN" altLang="en-US" sz="5500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3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ộng Vật- Khủng Long - Bài hát về Khủng Long - Pinkfong! Những bài hát cho trẻ em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958" end="1067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" y="514350"/>
            <a:ext cx="8382000" cy="4410075"/>
          </a:xfrm>
          <a:prstGeom prst="rect">
            <a:avLst/>
          </a:prstGeom>
        </p:spPr>
      </p:pic>
      <p:sp>
        <p:nvSpPr>
          <p:cNvPr id="8" name="文本框 22">
            <a:extLst>
              <a:ext uri="{FF2B5EF4-FFF2-40B4-BE49-F238E27FC236}">
                <a16:creationId xmlns:a16="http://schemas.microsoft.com/office/drawing/2014/main" id="{F219212D-CEA6-47D9-8605-AE02A0FF51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0157" y="0"/>
            <a:ext cx="222368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zh-CN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Xem</a:t>
            </a:r>
            <a:r>
              <a:rPr lang="en-US" altLang="zh-CN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video</a:t>
            </a:r>
            <a:endParaRPr lang="zh-CN" altLang="en-US" sz="3600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83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糖果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52" y="257176"/>
            <a:ext cx="799624" cy="690086"/>
          </a:xfrm>
          <a:prstGeom prst="rect">
            <a:avLst/>
          </a:prstGeom>
        </p:spPr>
      </p:pic>
      <p:sp>
        <p:nvSpPr>
          <p:cNvPr id="3" name="六边形 9"/>
          <p:cNvSpPr>
            <a:spLocks noChangeArrowheads="1"/>
          </p:cNvSpPr>
          <p:nvPr/>
        </p:nvSpPr>
        <p:spPr bwMode="auto">
          <a:xfrm>
            <a:off x="1610277" y="602219"/>
            <a:ext cx="6381199" cy="3923337"/>
          </a:xfrm>
          <a:prstGeom prst="hexagon">
            <a:avLst>
              <a:gd name="adj" fmla="val 24990"/>
              <a:gd name="vf" fmla="val 115470"/>
            </a:avLst>
          </a:prstGeom>
          <a:solidFill>
            <a:schemeClr val="bg1"/>
          </a:solidFill>
          <a:ln w="19050">
            <a:solidFill>
              <a:srgbClr val="FF7979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9pPr>
          </a:lstStyle>
          <a:p>
            <a:pPr algn="ctr" defTabSz="6858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zh-CN" sz="1350">
              <a:solidFill>
                <a:srgbClr val="44546A">
                  <a:lumMod val="50000"/>
                </a:srgbClr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pic>
        <p:nvPicPr>
          <p:cNvPr id="14" name="图片 30" descr="9">
            <a:extLst>
              <a:ext uri="{FF2B5EF4-FFF2-40B4-BE49-F238E27FC236}">
                <a16:creationId xmlns:a16="http://schemas.microsoft.com/office/drawing/2014/main" id="{8685F5E0-BD50-447D-BB4A-786DDA4D74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4297" y="1623525"/>
            <a:ext cx="3590448" cy="3590448"/>
          </a:xfrm>
          <a:prstGeom prst="rect">
            <a:avLst/>
          </a:prstGeom>
        </p:spPr>
      </p:pic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704806" y="1258821"/>
            <a:ext cx="4192140" cy="2285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4" tIns="34286" rIns="68564" bIns="34286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GB" sz="4800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Nghe</a:t>
            </a:r>
            <a:r>
              <a:rPr lang="en-GB" sz="4800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GB" sz="4800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viết</a:t>
            </a:r>
            <a:endParaRPr lang="en-GB" sz="4800" dirty="0" smtClean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GB" sz="4800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Khủng</a:t>
            </a:r>
            <a:r>
              <a:rPr lang="en-US" sz="4800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long</a:t>
            </a:r>
            <a:endParaRPr lang="en-US" sz="48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Happy Cute Kid Boy Learning in School Stock Vector - Illustration of kids,  education: 16643064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0" b="100000" l="3063" r="98813">
                        <a14:foregroundMark x1="23563" y1="15148" x2="46813" y2="42980"/>
                        <a14:foregroundMark x1="24875" y1="12069" x2="27688" y2="12808"/>
                        <a14:foregroundMark x1="39375" y1="24631" x2="57188" y2="51108"/>
                        <a14:foregroundMark x1="86563" y1="18842" x2="92688" y2="41379"/>
                        <a14:foregroundMark x1="91750" y1="19335" x2="89375" y2="28571"/>
                        <a14:foregroundMark x1="86188" y1="14409" x2="86188" y2="14409"/>
                        <a14:foregroundMark x1="92438" y1="13916" x2="92438" y2="13916"/>
                        <a14:foregroundMark x1="12250" y1="32512" x2="17688" y2="37192"/>
                        <a14:foregroundMark x1="16250" y1="31650" x2="19813" y2="34852"/>
                        <a14:foregroundMark x1="86188" y1="17241" x2="84438" y2="21182"/>
                        <a14:foregroundMark x1="90813" y1="17857" x2="93375" y2="20197"/>
                        <a14:foregroundMark x1="89875" y1="16749" x2="92813" y2="16749"/>
                        <a14:foregroundMark x1="84063" y1="18103" x2="85125" y2="29310"/>
                        <a14:foregroundMark x1="19125" y1="26478" x2="21813" y2="28325"/>
                        <a14:foregroundMark x1="11000" y1="28325" x2="13375" y2="25739"/>
                        <a14:foregroundMark x1="10813" y1="27463" x2="11000" y2="31281"/>
                        <a14:foregroundMark x1="10188" y1="27217" x2="13875" y2="25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680" y="3244250"/>
            <a:ext cx="5049482" cy="256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97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14950"/>
          </a:xfrm>
          <a:prstGeom prst="rect">
            <a:avLst/>
          </a:prstGeom>
        </p:spPr>
      </p:pic>
      <p:sp>
        <p:nvSpPr>
          <p:cNvPr id="18" name="圆角矩形 1"/>
          <p:cNvSpPr/>
          <p:nvPr/>
        </p:nvSpPr>
        <p:spPr>
          <a:xfrm>
            <a:off x="381000" y="864950"/>
            <a:ext cx="8229600" cy="3785334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endParaRPr kumimoji="0" lang="en-SG" sz="78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347" y="3528161"/>
            <a:ext cx="2085689" cy="208568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905000" y="65357"/>
            <a:ext cx="46372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solidFill>
                    <a:srgbClr val="5B9BD5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srgbClr val="5B9BD5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solidFill>
                    <a:srgbClr val="5B9BD5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srgbClr val="5B9BD5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solidFill>
                    <a:srgbClr val="5B9BD5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srgbClr val="5B9BD5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solidFill>
                    <a:srgbClr val="5B9BD5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endParaRPr kumimoji="0" lang="en-US" sz="4800" b="0" i="0" u="none" strike="noStrike" kern="1200" cap="none" spc="0" normalizeH="0" baseline="0" noProof="0" dirty="0">
              <a:ln>
                <a:solidFill>
                  <a:srgbClr val="5B9BD5"/>
                </a:solidFill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76300" y="1133981"/>
            <a:ext cx="73914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+mj-lt"/>
              </a:rPr>
              <a:t>- Nghe – viết đúng chính tả một đoạn ngắn trong bài </a:t>
            </a:r>
            <a:r>
              <a:rPr lang="vi-VN" sz="2400" i="1" dirty="0">
                <a:latin typeface="+mj-lt"/>
              </a:rPr>
              <a:t>Khủng Long</a:t>
            </a:r>
            <a:endParaRPr lang="vi-VN" sz="4000" dirty="0">
              <a:latin typeface="+mj-lt"/>
            </a:endParaRPr>
          </a:p>
          <a:p>
            <a:r>
              <a:rPr lang="vi-VN" sz="2400" dirty="0">
                <a:latin typeface="+mj-lt"/>
              </a:rPr>
              <a:t>- Làm đúng các bài tập chính tả</a:t>
            </a:r>
            <a:r>
              <a:rPr lang="vi-VN" sz="2400" b="1" dirty="0">
                <a:latin typeface="+mj-lt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2400" b="1" dirty="0" smtClean="0">
                <a:latin typeface="+mj-lt"/>
              </a:rPr>
              <a:t>hân </a:t>
            </a:r>
            <a:r>
              <a:rPr lang="vi-VN" sz="2400" b="1" dirty="0">
                <a:latin typeface="+mj-lt"/>
              </a:rPr>
              <a:t>biệt uya/uyu; iêu/ươu; uôt/uôc</a:t>
            </a:r>
            <a:endParaRPr lang="vi-VN" sz="4000" dirty="0">
              <a:latin typeface="+mj-lt"/>
            </a:endParaRPr>
          </a:p>
          <a:p>
            <a:r>
              <a:rPr lang="vi-VN" sz="2400" dirty="0">
                <a:latin typeface="+mj-lt"/>
              </a:rPr>
              <a:t>- HS nêu được khi viết bài viết chính tả văn bản văn xuôi cần viết hoa chữ cái đầu câu, viết lùi vào 1 ô li tính từ lề vở, đặt đúng vị trí các dấu phẩy, dấu chấm….Từ đó nghe và viết chính xác bài chính tả vào vở ô ly</a:t>
            </a:r>
            <a:r>
              <a:rPr lang="vi-VN" sz="2400" dirty="0" smtClean="0">
                <a:latin typeface="+mj-lt"/>
              </a:rPr>
              <a:t>.</a:t>
            </a:r>
            <a:endParaRPr lang="vi-VN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83616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8459" y="96548"/>
            <a:ext cx="8891650" cy="412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vi-VN" sz="2500" b="1" dirty="0" smtClean="0">
                <a:solidFill>
                  <a:srgbClr val="0099FF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2500" b="1" dirty="0" smtClean="0">
                <a:solidFill>
                  <a:srgbClr val="0099FF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25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Nghe - viết: </a:t>
            </a:r>
            <a:r>
              <a:rPr lang="en-US" sz="2500" dirty="0" err="1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500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long (</a:t>
            </a:r>
            <a:r>
              <a:rPr lang="en-US" sz="2500" dirty="0" err="1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500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i="1" dirty="0" err="1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500" i="1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i="1" dirty="0" err="1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500" i="1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  <a:r>
              <a:rPr lang="en-US" sz="2500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500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i="1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2500" i="1" dirty="0" err="1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500" i="1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lang="en-US" sz="2500" i="1" dirty="0" err="1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thính</a:t>
            </a:r>
            <a:r>
              <a:rPr lang="en-US" sz="2500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500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895600" y="646581"/>
            <a:ext cx="3655920" cy="64632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68567" tIns="34286" rIns="68567" bIns="34286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GB" sz="2500" dirty="0" err="1" smtClean="0">
                <a:solidFill>
                  <a:srgbClr val="FF3300"/>
                </a:solidFill>
                <a:latin typeface="+mj-lt"/>
                <a:cs typeface="Times New Roman" panose="02020603050405020304" pitchFamily="18" charset="0"/>
              </a:rPr>
              <a:t>Nghe</a:t>
            </a:r>
            <a:r>
              <a:rPr lang="en-GB" sz="2500" dirty="0" smtClean="0">
                <a:solidFill>
                  <a:srgbClr val="FF33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500" dirty="0" err="1" smtClean="0">
                <a:solidFill>
                  <a:srgbClr val="FF3300"/>
                </a:solidFill>
                <a:latin typeface="+mj-lt"/>
                <a:cs typeface="Times New Roman" panose="02020603050405020304" pitchFamily="18" charset="0"/>
              </a:rPr>
              <a:t>viết</a:t>
            </a:r>
            <a:r>
              <a:rPr lang="en-GB" sz="2500" dirty="0" smtClean="0">
                <a:solidFill>
                  <a:srgbClr val="FF3300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en-US" sz="2500" dirty="0" err="1" smtClean="0">
                <a:solidFill>
                  <a:srgbClr val="FF3300"/>
                </a:solidFill>
                <a:latin typeface="+mj-lt"/>
                <a:cs typeface="Times New Roman" panose="02020603050405020304" pitchFamily="18" charset="0"/>
              </a:rPr>
              <a:t>Khủng</a:t>
            </a:r>
            <a:r>
              <a:rPr lang="en-US" sz="2500" dirty="0" smtClean="0">
                <a:solidFill>
                  <a:srgbClr val="FF3300"/>
                </a:solidFill>
                <a:latin typeface="+mj-lt"/>
                <a:cs typeface="Times New Roman" panose="02020603050405020304" pitchFamily="18" charset="0"/>
              </a:rPr>
              <a:t> long</a:t>
            </a:r>
            <a:endParaRPr lang="en-US" sz="2500" dirty="0">
              <a:solidFill>
                <a:srgbClr val="FF33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76199" y="1594837"/>
            <a:ext cx="907123" cy="2729513"/>
          </a:xfrm>
          <a:prstGeom prst="roundRect">
            <a:avLst/>
          </a:prstGeom>
          <a:solidFill>
            <a:srgbClr val="F9D3B9"/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văn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nhiêu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990600" y="1554777"/>
            <a:ext cx="8552879" cy="2796243"/>
            <a:chOff x="986238" y="1849709"/>
            <a:chExt cx="8552879" cy="2796243"/>
          </a:xfrm>
        </p:grpSpPr>
        <p:sp>
          <p:nvSpPr>
            <p:cNvPr id="38" name="TextBox 37"/>
            <p:cNvSpPr txBox="1"/>
            <p:nvPr/>
          </p:nvSpPr>
          <p:spPr>
            <a:xfrm>
              <a:off x="1570616" y="1849709"/>
              <a:ext cx="7968501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900" b="1" dirty="0" err="1" smtClean="0">
                  <a:latin typeface="HP001 4 hàng" panose="020B0603050302020204" pitchFamily="34" charset="0"/>
                </a:rPr>
                <a:t>Chân</a:t>
              </a:r>
              <a:r>
                <a:rPr lang="en-US" sz="2900" b="1" dirty="0">
                  <a:latin typeface="HP001 4 hàng" panose="020B0603050302020204" pitchFamily="34" charset="0"/>
                </a:rPr>
                <a:t> </a:t>
              </a:r>
              <a:r>
                <a:rPr lang="en-US" sz="2900" b="1" dirty="0" err="1" smtClean="0">
                  <a:latin typeface="HP001 4 hàng" panose="020B0603050302020204" pitchFamily="34" charset="0"/>
                </a:rPr>
                <a:t>khủng</a:t>
              </a:r>
              <a:r>
                <a:rPr lang="en-US" sz="2900" b="1" dirty="0" smtClean="0">
                  <a:latin typeface="HP001 4 hàng" panose="020B0603050302020204" pitchFamily="34" charset="0"/>
                </a:rPr>
                <a:t> </a:t>
              </a:r>
              <a:r>
                <a:rPr lang="en-US" sz="2900" b="1" dirty="0">
                  <a:latin typeface="HP001 4 hàng" panose="020B0603050302020204" pitchFamily="34" charset="0"/>
                </a:rPr>
                <a:t>long </a:t>
              </a:r>
              <a:r>
                <a:rPr lang="en-US" sz="2900" b="1" dirty="0" err="1" smtClean="0">
                  <a:latin typeface="HP001 4 hàng" panose="020B0603050302020204" pitchFamily="34" charset="0"/>
                </a:rPr>
                <a:t>thẳng</a:t>
              </a:r>
              <a:r>
                <a:rPr lang="en-US" sz="2900" b="1" dirty="0">
                  <a:latin typeface="HP001 4 hàng" panose="020B0603050302020204" pitchFamily="34" charset="0"/>
                </a:rPr>
                <a:t> </a:t>
              </a:r>
              <a:r>
                <a:rPr lang="en-US" sz="2900" b="1" dirty="0" err="1" smtClean="0">
                  <a:latin typeface="HP001 4 hàng" panose="020B0603050302020204" pitchFamily="34" charset="0"/>
                </a:rPr>
                <a:t>và</a:t>
              </a:r>
              <a:r>
                <a:rPr lang="en-US" sz="2900" b="1" dirty="0">
                  <a:latin typeface="HP001 4 hàng" panose="020B0603050302020204" pitchFamily="34" charset="0"/>
                </a:rPr>
                <a:t> </a:t>
              </a:r>
              <a:r>
                <a:rPr lang="en-US" sz="2900" b="1" dirty="0" err="1" smtClean="0">
                  <a:latin typeface="HP001 4 hàng" panose="020B0603050302020204" pitchFamily="34" charset="0"/>
                </a:rPr>
                <a:t>rất</a:t>
              </a:r>
              <a:r>
                <a:rPr lang="en-US" sz="2900" b="1" dirty="0">
                  <a:latin typeface="HP001 4 hàng" panose="020B0603050302020204" pitchFamily="34" charset="0"/>
                </a:rPr>
                <a:t> </a:t>
              </a:r>
              <a:r>
                <a:rPr lang="en-US" sz="2900" b="1" dirty="0" err="1" smtClean="0">
                  <a:latin typeface="HP001 4 hàng" panose="020B0603050302020204" pitchFamily="34" charset="0"/>
                </a:rPr>
                <a:t>khỏe</a:t>
              </a:r>
              <a:r>
                <a:rPr lang="en-US" sz="2900" b="1" dirty="0">
                  <a:latin typeface="HP001 4 hàng" panose="020B0603050302020204" pitchFamily="34" charset="0"/>
                </a:rPr>
                <a:t>. </a:t>
              </a:r>
              <a:r>
                <a:rPr lang="en-US" sz="2900" b="1" dirty="0" err="1" smtClean="0">
                  <a:latin typeface="HP001 4 hàng" panose="020B0603050302020204" pitchFamily="34" charset="0"/>
                </a:rPr>
                <a:t>Vì</a:t>
              </a:r>
              <a:r>
                <a:rPr lang="en-US" sz="2900" b="1" dirty="0">
                  <a:latin typeface="HP001 4 hàng" panose="020B0603050302020204" pitchFamily="34" charset="0"/>
                </a:rPr>
                <a:t> </a:t>
              </a:r>
              <a:r>
                <a:rPr lang="en-US" sz="2900" b="1" dirty="0" err="1">
                  <a:latin typeface="HP001 4 hàng" panose="020B0603050302020204" pitchFamily="34" charset="0"/>
                </a:rPr>
                <a:t>thế</a:t>
              </a:r>
              <a:endParaRPr lang="en-US" sz="2900" b="1" dirty="0">
                <a:latin typeface="HP001 4 hàng" panose="020B0603050302020204" pitchFamily="34" charset="0"/>
              </a:endParaRP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986238" y="2429530"/>
              <a:ext cx="8204378" cy="2216422"/>
              <a:chOff x="754399" y="2429530"/>
              <a:chExt cx="8204378" cy="2216422"/>
            </a:xfrm>
          </p:grpSpPr>
          <p:sp>
            <p:nvSpPr>
              <p:cNvPr id="40" name="TextBox 39"/>
              <p:cNvSpPr txBox="1"/>
              <p:nvPr/>
            </p:nvSpPr>
            <p:spPr>
              <a:xfrm>
                <a:off x="754399" y="2429530"/>
                <a:ext cx="8204378" cy="5386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900" b="1" dirty="0" err="1" smtClean="0">
                    <a:latin typeface="HP001 4 hàng" panose="020B0603050302020204" pitchFamily="34" charset="0"/>
                  </a:rPr>
                  <a:t>chúng</a:t>
                </a:r>
                <a:r>
                  <a:rPr lang="en-US" sz="2900" b="1" dirty="0" smtClean="0">
                    <a:latin typeface="HP001 4 hàng" panose="020B0603050302020204" pitchFamily="34" charset="0"/>
                  </a:rPr>
                  <a:t> </a:t>
                </a:r>
                <a:r>
                  <a:rPr lang="en-US" sz="2900" b="1" dirty="0" err="1" smtClean="0">
                    <a:latin typeface="HP001 4 hàng" panose="020B0603050302020204" pitchFamily="34" charset="0"/>
                  </a:rPr>
                  <a:t>có</a:t>
                </a:r>
                <a:r>
                  <a:rPr lang="en-US" sz="2900" b="1" dirty="0">
                    <a:latin typeface="HP001 4 hàng" panose="020B0603050302020204" pitchFamily="34" charset="0"/>
                  </a:rPr>
                  <a:t> </a:t>
                </a:r>
                <a:r>
                  <a:rPr lang="en-US" sz="2900" b="1" dirty="0" err="1" smtClean="0">
                    <a:latin typeface="HP001 4 hàng" panose="020B0603050302020204" pitchFamily="34" charset="0"/>
                  </a:rPr>
                  <a:t>thể</a:t>
                </a:r>
                <a:r>
                  <a:rPr lang="en-US" sz="2900" b="1" dirty="0" smtClean="0">
                    <a:latin typeface="HP001 4 hàng" panose="020B0603050302020204" pitchFamily="34" charset="0"/>
                  </a:rPr>
                  <a:t> </a:t>
                </a:r>
                <a:r>
                  <a:rPr lang="vi-VN" sz="2900" b="1" dirty="0" smtClean="0">
                    <a:latin typeface="HP001 4 hàng" panose="020B0603050302020204" pitchFamily="34" charset="0"/>
                  </a:rPr>
                  <a:t>đ</a:t>
                </a:r>
                <a:r>
                  <a:rPr lang="en-US" sz="2900" b="1" dirty="0" err="1" smtClean="0">
                    <a:latin typeface="HP001 4 hàng" panose="020B0603050302020204" pitchFamily="34" charset="0"/>
                  </a:rPr>
                  <a:t>i</a:t>
                </a:r>
                <a:r>
                  <a:rPr lang="en-US" sz="2900" b="1" dirty="0">
                    <a:latin typeface="HP001 4 hàng" panose="020B0603050302020204" pitchFamily="34" charset="0"/>
                  </a:rPr>
                  <a:t> </a:t>
                </a:r>
                <a:r>
                  <a:rPr lang="en-US" sz="2900" b="1" dirty="0" err="1" smtClean="0">
                    <a:latin typeface="HP001 4 hàng" panose="020B0603050302020204" pitchFamily="34" charset="0"/>
                  </a:rPr>
                  <a:t>khắp</a:t>
                </a:r>
                <a:r>
                  <a:rPr lang="en-US" sz="2900" b="1" dirty="0">
                    <a:latin typeface="HP001 4 hàng" panose="020B0603050302020204" pitchFamily="34" charset="0"/>
                  </a:rPr>
                  <a:t> </a:t>
                </a:r>
                <a:r>
                  <a:rPr lang="en-US" sz="2900" b="1" dirty="0" err="1" smtClean="0">
                    <a:latin typeface="HP001 4 hàng" panose="020B0603050302020204" pitchFamily="34" charset="0"/>
                  </a:rPr>
                  <a:t>mŎ</a:t>
                </a:r>
                <a:r>
                  <a:rPr lang="en-US" sz="2900" b="1" dirty="0" smtClean="0">
                    <a:latin typeface="HP001 4 hàng" panose="020B0603050302020204" pitchFamily="34" charset="0"/>
                  </a:rPr>
                  <a:t> </a:t>
                </a:r>
                <a:r>
                  <a:rPr lang="en-US" sz="2900" b="1" dirty="0" err="1" smtClean="0">
                    <a:latin typeface="HP001 4 hàng" panose="020B0603050302020204" pitchFamily="34" charset="0"/>
                  </a:rPr>
                  <a:t>vùng</a:t>
                </a:r>
                <a:r>
                  <a:rPr lang="en-US" sz="2900" b="1" dirty="0">
                    <a:latin typeface="HP001 4 hàng" panose="020B0603050302020204" pitchFamily="34" charset="0"/>
                  </a:rPr>
                  <a:t> </a:t>
                </a:r>
                <a:r>
                  <a:rPr lang="en-US" sz="2900" b="1" dirty="0" err="1" smtClean="0">
                    <a:latin typeface="HP001 4 hàng" panose="020B0603050302020204" pitchFamily="34" charset="0"/>
                  </a:rPr>
                  <a:t>rộng</a:t>
                </a:r>
                <a:r>
                  <a:rPr lang="en-US" sz="2900" b="1" dirty="0">
                    <a:latin typeface="HP001 4 hàng" panose="020B0603050302020204" pitchFamily="34" charset="0"/>
                  </a:rPr>
                  <a:t> </a:t>
                </a:r>
                <a:r>
                  <a:rPr lang="en-US" sz="2900" b="1" dirty="0" err="1" smtClean="0">
                    <a:latin typeface="HP001 4 hàng" panose="020B0603050302020204" pitchFamily="34" charset="0"/>
                  </a:rPr>
                  <a:t>lớn</a:t>
                </a:r>
                <a:r>
                  <a:rPr lang="en-US" sz="2900" b="1" dirty="0" smtClean="0">
                    <a:latin typeface="HP001 4 hàng" panose="020B0603050302020204" pitchFamily="34" charset="0"/>
                  </a:rPr>
                  <a:t> </a:t>
                </a:r>
                <a:r>
                  <a:rPr lang="vi-VN" sz="2900" b="1" dirty="0" smtClean="0">
                    <a:latin typeface="HP001 4 hàng" panose="020B0603050302020204" pitchFamily="34" charset="0"/>
                  </a:rPr>
                  <a:t>để</a:t>
                </a:r>
                <a:endParaRPr lang="en-US" sz="2900" b="1" dirty="0">
                  <a:latin typeface="HP001 4 hàng" panose="020B0603050302020204" pitchFamily="34" charset="0"/>
                </a:endParaRPr>
              </a:p>
            </p:txBody>
          </p:sp>
          <p:grpSp>
            <p:nvGrpSpPr>
              <p:cNvPr id="46" name="Group 45"/>
              <p:cNvGrpSpPr/>
              <p:nvPr/>
            </p:nvGrpSpPr>
            <p:grpSpPr>
              <a:xfrm>
                <a:off x="754399" y="3000405"/>
                <a:ext cx="7975778" cy="1645547"/>
                <a:chOff x="754399" y="3000405"/>
                <a:chExt cx="7975778" cy="1645547"/>
              </a:xfrm>
            </p:grpSpPr>
            <p:sp>
              <p:nvSpPr>
                <p:cNvPr id="50" name="TextBox 49"/>
                <p:cNvSpPr txBox="1"/>
                <p:nvPr/>
              </p:nvSpPr>
              <p:spPr>
                <a:xfrm>
                  <a:off x="756743" y="3000405"/>
                  <a:ext cx="7968501" cy="5386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900" b="1" dirty="0" err="1">
                      <a:latin typeface="HP001 4 hàng" panose="020B0603050302020204" pitchFamily="34" charset="0"/>
                    </a:rPr>
                    <a:t>k</a:t>
                  </a:r>
                  <a:r>
                    <a:rPr lang="en-US" sz="2900" b="1" dirty="0" err="1" smtClean="0">
                      <a:latin typeface="HP001 4 hàng" panose="020B0603050302020204" pitchFamily="34" charset="0"/>
                    </a:rPr>
                    <a:t>iếm</a:t>
                  </a:r>
                  <a:r>
                    <a:rPr lang="en-US" sz="2900" b="1" dirty="0" smtClean="0">
                      <a:latin typeface="HP001 4 hàng" panose="020B0603050302020204" pitchFamily="34" charset="0"/>
                    </a:rPr>
                    <a:t> </a:t>
                  </a:r>
                  <a:r>
                    <a:rPr lang="vi-VN" sz="2900" b="1" dirty="0" smtClean="0">
                      <a:latin typeface="HP001 4 hàng" panose="020B0603050302020204" pitchFamily="34" charset="0"/>
                    </a:rPr>
                    <a:t>ă</a:t>
                  </a:r>
                  <a:r>
                    <a:rPr lang="en-US" sz="2900" b="1" dirty="0" smtClean="0">
                      <a:latin typeface="HP001 4 hàng" panose="020B0603050302020204" pitchFamily="34" charset="0"/>
                    </a:rPr>
                    <a:t>n</a:t>
                  </a:r>
                  <a:r>
                    <a:rPr lang="en-US" sz="2900" b="1" dirty="0">
                      <a:latin typeface="HP001 4 hàng" panose="020B0603050302020204" pitchFamily="34" charset="0"/>
                    </a:rPr>
                    <a:t>. </a:t>
                  </a:r>
                  <a:r>
                    <a:rPr lang="en-US" sz="2900" b="1" dirty="0" err="1" smtClean="0">
                      <a:latin typeface="HP001 4 hàng" panose="020B0603050302020204" pitchFamily="34" charset="0"/>
                    </a:rPr>
                    <a:t>Khủng</a:t>
                  </a:r>
                  <a:r>
                    <a:rPr lang="en-US" sz="2900" b="1" dirty="0">
                      <a:latin typeface="HP001 4 hàng" panose="020B0603050302020204" pitchFamily="34" charset="0"/>
                    </a:rPr>
                    <a:t> long </a:t>
                  </a:r>
                  <a:r>
                    <a:rPr lang="en-US" sz="2900" b="1" dirty="0" err="1" smtClean="0">
                      <a:latin typeface="HP001 4 hàng" panose="020B0603050302020204" pitchFamily="34" charset="0"/>
                    </a:rPr>
                    <a:t>có</a:t>
                  </a:r>
                  <a:r>
                    <a:rPr lang="en-US" sz="2900" b="1" dirty="0">
                      <a:latin typeface="HP001 4 hàng" panose="020B0603050302020204" pitchFamily="34" charset="0"/>
                    </a:rPr>
                    <a:t> </a:t>
                  </a:r>
                  <a:r>
                    <a:rPr lang="en-US" sz="2900" b="1" dirty="0" err="1" smtClean="0">
                      <a:latin typeface="HP001 4 hàng" panose="020B0603050302020204" pitchFamily="34" charset="0"/>
                    </a:rPr>
                    <a:t>khả</a:t>
                  </a:r>
                  <a:r>
                    <a:rPr lang="en-US" sz="2900" b="1" dirty="0" smtClean="0">
                      <a:latin typeface="HP001 4 hàng" panose="020B0603050302020204" pitchFamily="34" charset="0"/>
                    </a:rPr>
                    <a:t> n</a:t>
                  </a:r>
                  <a:r>
                    <a:rPr lang="vi-VN" sz="2900" b="1" dirty="0" smtClean="0">
                      <a:latin typeface="HP001 4 hàng" panose="020B0603050302020204" pitchFamily="34" charset="0"/>
                    </a:rPr>
                    <a:t>ă</a:t>
                  </a:r>
                  <a:r>
                    <a:rPr lang="en-US" sz="2900" b="1" dirty="0" smtClean="0">
                      <a:latin typeface="HP001 4 hàng" panose="020B0603050302020204" pitchFamily="34" charset="0"/>
                    </a:rPr>
                    <a:t>ng s</a:t>
                  </a:r>
                  <a:r>
                    <a:rPr lang="vi-VN" sz="2900" b="1" dirty="0" smtClean="0">
                      <a:latin typeface="HP001 4 hàng" panose="020B0603050302020204" pitchFamily="34" charset="0"/>
                    </a:rPr>
                    <a:t>ă</a:t>
                  </a:r>
                  <a:r>
                    <a:rPr lang="en-US" sz="2900" b="1" dirty="0">
                      <a:latin typeface="HP001 4 hàng" panose="020B0603050302020204" pitchFamily="34" charset="0"/>
                    </a:rPr>
                    <a:t>n </a:t>
                  </a:r>
                  <a:r>
                    <a:rPr lang="en-US" sz="2900" b="1" dirty="0" err="1" smtClean="0">
                      <a:latin typeface="HP001 4 hàng" panose="020B0603050302020204" pitchFamily="34" charset="0"/>
                    </a:rPr>
                    <a:t>mồi</a:t>
                  </a:r>
                  <a:r>
                    <a:rPr lang="en-US" sz="2900" b="1" dirty="0">
                      <a:latin typeface="HP001 4 hàng" panose="020B0603050302020204" pitchFamily="34" charset="0"/>
                    </a:rPr>
                    <a:t> </a:t>
                  </a:r>
                  <a:r>
                    <a:rPr lang="en-US" sz="2900" b="1" dirty="0" err="1" smtClean="0">
                      <a:latin typeface="HP001 4 hàng" panose="020B0603050302020204" pitchFamily="34" charset="0"/>
                    </a:rPr>
                    <a:t>tō</a:t>
                  </a:r>
                  <a:r>
                    <a:rPr lang="en-US" sz="2900" b="1" dirty="0" smtClean="0">
                      <a:latin typeface="HP001 4 hàng" panose="020B0603050302020204" pitchFamily="34" charset="0"/>
                    </a:rPr>
                    <a:t>  </a:t>
                  </a:r>
                  <a:endParaRPr lang="en-US" sz="2900" b="1" dirty="0">
                    <a:latin typeface="HP001 4 hàng" panose="020B0603050302020204" pitchFamily="34" charset="0"/>
                  </a:endParaRPr>
                </a:p>
              </p:txBody>
            </p:sp>
            <p:sp>
              <p:nvSpPr>
                <p:cNvPr id="51" name="TextBox 50"/>
                <p:cNvSpPr txBox="1"/>
                <p:nvPr/>
              </p:nvSpPr>
              <p:spPr>
                <a:xfrm>
                  <a:off x="754399" y="3571280"/>
                  <a:ext cx="7968501" cy="5386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900" b="1" dirty="0" err="1" smtClean="0">
                      <a:latin typeface="HP001 4 hàng" panose="020B0603050302020204" pitchFamily="34" charset="0"/>
                    </a:rPr>
                    <a:t>nhờ</a:t>
                  </a:r>
                  <a:r>
                    <a:rPr lang="en-US" sz="2900" b="1" dirty="0" smtClean="0">
                      <a:latin typeface="HP001 4 hàng" panose="020B0603050302020204" pitchFamily="34" charset="0"/>
                    </a:rPr>
                    <a:t> </a:t>
                  </a:r>
                  <a:r>
                    <a:rPr lang="en-US" sz="2900" b="1" dirty="0" err="1" smtClean="0">
                      <a:latin typeface="HP001 4 hàng" panose="020B0603050302020204" pitchFamily="34" charset="0"/>
                    </a:rPr>
                    <a:t>có</a:t>
                  </a:r>
                  <a:r>
                    <a:rPr lang="en-US" sz="2900" b="1" dirty="0" smtClean="0">
                      <a:latin typeface="HP001 4 hàng" panose="020B0603050302020204" pitchFamily="34" charset="0"/>
                    </a:rPr>
                    <a:t> </a:t>
                  </a:r>
                  <a:r>
                    <a:rPr lang="vi-VN" sz="2900" b="1" dirty="0" smtClean="0">
                      <a:latin typeface="HP001 4 hàng" panose="020B0603050302020204" pitchFamily="34" charset="0"/>
                    </a:rPr>
                    <a:t>đċ</a:t>
                  </a:r>
                  <a:r>
                    <a:rPr lang="en-US" sz="2900" b="1" dirty="0" smtClean="0">
                      <a:latin typeface="HP001 4 hàng" panose="020B0603050302020204" pitchFamily="34" charset="0"/>
                    </a:rPr>
                    <a:t> </a:t>
                  </a:r>
                  <a:r>
                    <a:rPr lang="en-US" sz="2900" b="1" dirty="0" err="1" smtClean="0">
                      <a:latin typeface="HP001 4 hàng" panose="020B0603050302020204" pitchFamily="34" charset="0"/>
                    </a:rPr>
                    <a:t>mắt</a:t>
                  </a:r>
                  <a:r>
                    <a:rPr lang="en-US" sz="2900" b="1" dirty="0" smtClean="0">
                      <a:latin typeface="HP001 4 hàng" panose="020B0603050302020204" pitchFamily="34" charset="0"/>
                    </a:rPr>
                    <a:t> </a:t>
                  </a:r>
                  <a:r>
                    <a:rPr lang="en-US" sz="2900" b="1" dirty="0" err="1" smtClean="0">
                      <a:latin typeface="HP001 4 hàng" panose="020B0603050302020204" pitchFamily="34" charset="0"/>
                    </a:rPr>
                    <a:t>tinh</a:t>
                  </a:r>
                  <a:r>
                    <a:rPr lang="en-US" sz="2900" b="1" dirty="0" smtClean="0">
                      <a:latin typeface="HP001 4 hàng" panose="020B0603050302020204" pitchFamily="34" charset="0"/>
                    </a:rPr>
                    <a:t> t</a:t>
                  </a:r>
                  <a:r>
                    <a:rPr lang="vi-VN" sz="2900" b="1" dirty="0" smtClean="0">
                      <a:latin typeface="HP001 4 hàng" panose="020B0603050302020204" pitchFamily="34" charset="0"/>
                    </a:rPr>
                    <a:t>ường</a:t>
                  </a:r>
                  <a:r>
                    <a:rPr lang="en-US" sz="2900" b="1" dirty="0">
                      <a:latin typeface="HP001 4 hàng" panose="020B0603050302020204" pitchFamily="34" charset="0"/>
                    </a:rPr>
                    <a:t> </a:t>
                  </a:r>
                  <a:r>
                    <a:rPr lang="en-US" sz="2900" b="1" dirty="0" err="1" smtClean="0">
                      <a:latin typeface="HP001 4 hàng" panose="020B0603050302020204" pitchFamily="34" charset="0"/>
                    </a:rPr>
                    <a:t>cùng</a:t>
                  </a:r>
                  <a:r>
                    <a:rPr lang="en-US" sz="2900" b="1" dirty="0">
                      <a:latin typeface="HP001 4 hàng" panose="020B0603050302020204" pitchFamily="34" charset="0"/>
                    </a:rPr>
                    <a:t> </a:t>
                  </a:r>
                  <a:r>
                    <a:rPr lang="en-US" sz="2900" b="1" dirty="0" err="1" smtClean="0">
                      <a:latin typeface="HP001 4 hàng" panose="020B0603050302020204" pitchFamily="34" charset="0"/>
                    </a:rPr>
                    <a:t>cái</a:t>
                  </a:r>
                  <a:r>
                    <a:rPr lang="en-US" sz="2900" b="1" dirty="0">
                      <a:latin typeface="HP001 4 hàng" panose="020B0603050302020204" pitchFamily="34" charset="0"/>
                    </a:rPr>
                    <a:t> </a:t>
                  </a:r>
                  <a:r>
                    <a:rPr lang="en-US" sz="2900" b="1" dirty="0" err="1" smtClean="0">
                      <a:latin typeface="HP001 4 hàng" panose="020B0603050302020204" pitchFamily="34" charset="0"/>
                    </a:rPr>
                    <a:t>mũi</a:t>
                  </a:r>
                  <a:r>
                    <a:rPr lang="en-US" sz="2900" b="1" dirty="0">
                      <a:latin typeface="HP001 4 hàng" panose="020B0603050302020204" pitchFamily="34" charset="0"/>
                    </a:rPr>
                    <a:t> </a:t>
                  </a:r>
                  <a:r>
                    <a:rPr lang="en-US" sz="2900" b="1" dirty="0" err="1" smtClean="0">
                      <a:latin typeface="HP001 4 hàng" panose="020B0603050302020204" pitchFamily="34" charset="0"/>
                    </a:rPr>
                    <a:t>và</a:t>
                  </a:r>
                  <a:r>
                    <a:rPr lang="en-US" sz="2900" b="1" dirty="0" smtClean="0">
                      <a:latin typeface="HP001 4 hàng" panose="020B0603050302020204" pitchFamily="34" charset="0"/>
                    </a:rPr>
                    <a:t> </a:t>
                  </a:r>
                  <a:r>
                    <a:rPr lang="vi-VN" sz="2900" b="1" dirty="0" smtClean="0">
                      <a:latin typeface="HP001 4 hàng" panose="020B0603050302020204" pitchFamily="34" charset="0"/>
                    </a:rPr>
                    <a:t>đċ</a:t>
                  </a:r>
                  <a:r>
                    <a:rPr lang="en-US" sz="2900" b="1" dirty="0" smtClean="0">
                      <a:latin typeface="HP001 4 hàng" panose="020B0603050302020204" pitchFamily="34" charset="0"/>
                    </a:rPr>
                    <a:t> </a:t>
                  </a:r>
                  <a:endParaRPr lang="en-US" sz="2900" b="1" dirty="0">
                    <a:latin typeface="HP001 4 hàng" panose="020B0603050302020204" pitchFamily="34" charset="0"/>
                  </a:endParaRPr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761676" y="4107343"/>
                  <a:ext cx="7968501" cy="5386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900" b="1" dirty="0">
                      <a:latin typeface="HP001 4 hàng" panose="020B0603050302020204" pitchFamily="34" charset="0"/>
                    </a:rPr>
                    <a:t>t</a:t>
                  </a:r>
                  <a:r>
                    <a:rPr lang="en-US" sz="2900" b="1" dirty="0" smtClean="0">
                      <a:latin typeface="HP001 4 hàng" panose="020B0603050302020204" pitchFamily="34" charset="0"/>
                    </a:rPr>
                    <a:t>ai </a:t>
                  </a:r>
                  <a:r>
                    <a:rPr lang="en-US" sz="2900" b="1" dirty="0" err="1" smtClean="0">
                      <a:latin typeface="HP001 4 hàng" panose="020B0603050302020204" pitchFamily="34" charset="0"/>
                    </a:rPr>
                    <a:t>thính</a:t>
                  </a:r>
                  <a:r>
                    <a:rPr lang="en-US" sz="2900" b="1" dirty="0" smtClean="0">
                      <a:latin typeface="HP001 4 hàng" panose="020B0603050302020204" pitchFamily="34" charset="0"/>
                    </a:rPr>
                    <a:t>.</a:t>
                  </a:r>
                  <a:endParaRPr lang="en-US" sz="2900" b="1" dirty="0">
                    <a:latin typeface="HP001 4 hàng" panose="020B060305030202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53892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8459" y="96548"/>
            <a:ext cx="8891650" cy="412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vi-VN" sz="2500" b="1" dirty="0" smtClean="0">
                <a:solidFill>
                  <a:srgbClr val="0099FF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2500" b="1" dirty="0" smtClean="0">
                <a:solidFill>
                  <a:srgbClr val="0099FF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25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Nghe - viết: </a:t>
            </a:r>
            <a:r>
              <a:rPr lang="en-US" sz="2500" dirty="0" err="1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500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long (</a:t>
            </a:r>
            <a:r>
              <a:rPr lang="en-US" sz="2500" dirty="0" err="1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500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i="1" dirty="0" err="1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500" i="1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i="1" dirty="0" err="1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khủng</a:t>
            </a:r>
            <a:r>
              <a:rPr lang="en-US" sz="2500" i="1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long</a:t>
            </a:r>
            <a:r>
              <a:rPr lang="en-US" sz="2500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500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i="1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2500" i="1" dirty="0" err="1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500" i="1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tai </a:t>
            </a:r>
            <a:r>
              <a:rPr lang="en-US" sz="2500" i="1" dirty="0" err="1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thính</a:t>
            </a:r>
            <a:r>
              <a:rPr lang="en-US" sz="2500" dirty="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500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895600" y="646581"/>
            <a:ext cx="3655920" cy="64632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68567" tIns="34286" rIns="68567" bIns="34286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GB" sz="2500" dirty="0" err="1" smtClean="0">
                <a:solidFill>
                  <a:srgbClr val="FF3300"/>
                </a:solidFill>
                <a:latin typeface="+mj-lt"/>
                <a:cs typeface="Times New Roman" panose="02020603050405020304" pitchFamily="18" charset="0"/>
              </a:rPr>
              <a:t>Nghe</a:t>
            </a:r>
            <a:r>
              <a:rPr lang="en-GB" sz="2500" dirty="0" smtClean="0">
                <a:solidFill>
                  <a:srgbClr val="FF33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GB" sz="2500" dirty="0" err="1" smtClean="0">
                <a:solidFill>
                  <a:srgbClr val="FF3300"/>
                </a:solidFill>
                <a:latin typeface="+mj-lt"/>
                <a:cs typeface="Times New Roman" panose="02020603050405020304" pitchFamily="18" charset="0"/>
              </a:rPr>
              <a:t>viết</a:t>
            </a:r>
            <a:r>
              <a:rPr lang="en-GB" sz="2500" dirty="0" smtClean="0">
                <a:solidFill>
                  <a:srgbClr val="FF3300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en-US" sz="2500" dirty="0" err="1" smtClean="0">
                <a:solidFill>
                  <a:srgbClr val="FF3300"/>
                </a:solidFill>
                <a:latin typeface="+mj-lt"/>
                <a:cs typeface="Times New Roman" panose="02020603050405020304" pitchFamily="18" charset="0"/>
              </a:rPr>
              <a:t>Khủng</a:t>
            </a:r>
            <a:r>
              <a:rPr lang="en-US" sz="2500" dirty="0" smtClean="0">
                <a:solidFill>
                  <a:srgbClr val="FF3300"/>
                </a:solidFill>
                <a:latin typeface="+mj-lt"/>
                <a:cs typeface="Times New Roman" panose="02020603050405020304" pitchFamily="18" charset="0"/>
              </a:rPr>
              <a:t> long</a:t>
            </a:r>
            <a:endParaRPr lang="en-US" sz="2500" dirty="0">
              <a:solidFill>
                <a:srgbClr val="FF33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76199" y="1594837"/>
            <a:ext cx="921678" cy="2729513"/>
          </a:xfrm>
          <a:prstGeom prst="roundRect">
            <a:avLst/>
          </a:prstGeom>
          <a:solidFill>
            <a:srgbClr val="F9D3B9"/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990600" y="1554777"/>
            <a:ext cx="8552879" cy="2796243"/>
            <a:chOff x="986238" y="1849709"/>
            <a:chExt cx="8552879" cy="2796243"/>
          </a:xfrm>
        </p:grpSpPr>
        <p:sp>
          <p:nvSpPr>
            <p:cNvPr id="38" name="TextBox 37"/>
            <p:cNvSpPr txBox="1"/>
            <p:nvPr/>
          </p:nvSpPr>
          <p:spPr>
            <a:xfrm>
              <a:off x="1570616" y="1849709"/>
              <a:ext cx="7968501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900" b="1" dirty="0" err="1" smtClean="0">
                  <a:latin typeface="HP001 4 hàng" panose="020B0603050302020204" pitchFamily="34" charset="0"/>
                </a:rPr>
                <a:t>Chân</a:t>
              </a:r>
              <a:r>
                <a:rPr lang="en-US" sz="2900" b="1" dirty="0">
                  <a:latin typeface="HP001 4 hàng" panose="020B0603050302020204" pitchFamily="34" charset="0"/>
                </a:rPr>
                <a:t> </a:t>
              </a:r>
              <a:r>
                <a:rPr lang="en-US" sz="2900" b="1" dirty="0" err="1" smtClean="0">
                  <a:latin typeface="HP001 4 hàng" panose="020B0603050302020204" pitchFamily="34" charset="0"/>
                </a:rPr>
                <a:t>khủng</a:t>
              </a:r>
              <a:r>
                <a:rPr lang="en-US" sz="2900" b="1" dirty="0" smtClean="0">
                  <a:latin typeface="HP001 4 hàng" panose="020B0603050302020204" pitchFamily="34" charset="0"/>
                </a:rPr>
                <a:t> </a:t>
              </a:r>
              <a:r>
                <a:rPr lang="en-US" sz="2900" b="1" dirty="0">
                  <a:latin typeface="HP001 4 hàng" panose="020B0603050302020204" pitchFamily="34" charset="0"/>
                </a:rPr>
                <a:t>long </a:t>
              </a:r>
              <a:r>
                <a:rPr lang="en-US" sz="2900" b="1" dirty="0" err="1" smtClean="0">
                  <a:latin typeface="HP001 4 hàng" panose="020B0603050302020204" pitchFamily="34" charset="0"/>
                </a:rPr>
                <a:t>thẳng</a:t>
              </a:r>
              <a:r>
                <a:rPr lang="en-US" sz="2900" b="1" dirty="0">
                  <a:latin typeface="HP001 4 hàng" panose="020B0603050302020204" pitchFamily="34" charset="0"/>
                </a:rPr>
                <a:t> </a:t>
              </a:r>
              <a:r>
                <a:rPr lang="en-US" sz="2900" b="1" dirty="0" err="1" smtClean="0">
                  <a:latin typeface="HP001 4 hàng" panose="020B0603050302020204" pitchFamily="34" charset="0"/>
                </a:rPr>
                <a:t>và</a:t>
              </a:r>
              <a:r>
                <a:rPr lang="en-US" sz="2900" b="1" dirty="0">
                  <a:latin typeface="HP001 4 hàng" panose="020B0603050302020204" pitchFamily="34" charset="0"/>
                </a:rPr>
                <a:t> </a:t>
              </a:r>
              <a:r>
                <a:rPr lang="en-US" sz="2900" b="1" dirty="0" err="1" smtClean="0">
                  <a:latin typeface="HP001 4 hàng" panose="020B0603050302020204" pitchFamily="34" charset="0"/>
                </a:rPr>
                <a:t>rất</a:t>
              </a:r>
              <a:r>
                <a:rPr lang="en-US" sz="2900" b="1" dirty="0">
                  <a:latin typeface="HP001 4 hàng" panose="020B0603050302020204" pitchFamily="34" charset="0"/>
                </a:rPr>
                <a:t> </a:t>
              </a:r>
              <a:r>
                <a:rPr lang="en-US" sz="2900" b="1" dirty="0" err="1" smtClean="0">
                  <a:latin typeface="HP001 4 hàng" panose="020B0603050302020204" pitchFamily="34" charset="0"/>
                </a:rPr>
                <a:t>khỏe</a:t>
              </a:r>
              <a:r>
                <a:rPr lang="en-US" sz="2900" b="1" dirty="0">
                  <a:latin typeface="HP001 4 hàng" panose="020B0603050302020204" pitchFamily="34" charset="0"/>
                </a:rPr>
                <a:t>. </a:t>
              </a:r>
              <a:r>
                <a:rPr lang="en-US" sz="2900" b="1" dirty="0" err="1" smtClean="0">
                  <a:latin typeface="HP001 4 hàng" panose="020B0603050302020204" pitchFamily="34" charset="0"/>
                </a:rPr>
                <a:t>Vì</a:t>
              </a:r>
              <a:r>
                <a:rPr lang="en-US" sz="2900" b="1" dirty="0">
                  <a:latin typeface="HP001 4 hàng" panose="020B0603050302020204" pitchFamily="34" charset="0"/>
                </a:rPr>
                <a:t> </a:t>
              </a:r>
              <a:r>
                <a:rPr lang="en-US" sz="2900" b="1" dirty="0" err="1">
                  <a:latin typeface="HP001 4 hàng" panose="020B0603050302020204" pitchFamily="34" charset="0"/>
                </a:rPr>
                <a:t>thế</a:t>
              </a:r>
              <a:endParaRPr lang="en-US" sz="2900" b="1" dirty="0">
                <a:latin typeface="HP001 4 hàng" panose="020B0603050302020204" pitchFamily="34" charset="0"/>
              </a:endParaRP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986238" y="2429530"/>
              <a:ext cx="8204378" cy="2216422"/>
              <a:chOff x="754399" y="2429530"/>
              <a:chExt cx="8204378" cy="2216422"/>
            </a:xfrm>
          </p:grpSpPr>
          <p:sp>
            <p:nvSpPr>
              <p:cNvPr id="40" name="TextBox 39"/>
              <p:cNvSpPr txBox="1"/>
              <p:nvPr/>
            </p:nvSpPr>
            <p:spPr>
              <a:xfrm>
                <a:off x="754399" y="2429530"/>
                <a:ext cx="8204378" cy="5386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900" b="1" dirty="0" err="1" smtClean="0">
                    <a:latin typeface="HP001 4 hàng" panose="020B0603050302020204" pitchFamily="34" charset="0"/>
                  </a:rPr>
                  <a:t>chúng</a:t>
                </a:r>
                <a:r>
                  <a:rPr lang="en-US" sz="2900" b="1" dirty="0" smtClean="0">
                    <a:latin typeface="HP001 4 hàng" panose="020B0603050302020204" pitchFamily="34" charset="0"/>
                  </a:rPr>
                  <a:t> </a:t>
                </a:r>
                <a:r>
                  <a:rPr lang="en-US" sz="2900" b="1" dirty="0" err="1" smtClean="0">
                    <a:latin typeface="HP001 4 hàng" panose="020B0603050302020204" pitchFamily="34" charset="0"/>
                  </a:rPr>
                  <a:t>có</a:t>
                </a:r>
                <a:r>
                  <a:rPr lang="en-US" sz="2900" b="1" dirty="0">
                    <a:latin typeface="HP001 4 hàng" panose="020B0603050302020204" pitchFamily="34" charset="0"/>
                  </a:rPr>
                  <a:t> </a:t>
                </a:r>
                <a:r>
                  <a:rPr lang="en-US" sz="2900" b="1" dirty="0" err="1" smtClean="0">
                    <a:latin typeface="HP001 4 hàng" panose="020B0603050302020204" pitchFamily="34" charset="0"/>
                  </a:rPr>
                  <a:t>thể</a:t>
                </a:r>
                <a:r>
                  <a:rPr lang="en-US" sz="2900" b="1" dirty="0" smtClean="0">
                    <a:latin typeface="HP001 4 hàng" panose="020B0603050302020204" pitchFamily="34" charset="0"/>
                  </a:rPr>
                  <a:t> </a:t>
                </a:r>
                <a:r>
                  <a:rPr lang="vi-VN" sz="2900" b="1" dirty="0" smtClean="0">
                    <a:latin typeface="HP001 4 hàng" panose="020B0603050302020204" pitchFamily="34" charset="0"/>
                  </a:rPr>
                  <a:t>đ</a:t>
                </a:r>
                <a:r>
                  <a:rPr lang="en-US" sz="2900" b="1" dirty="0" err="1" smtClean="0">
                    <a:latin typeface="HP001 4 hàng" panose="020B0603050302020204" pitchFamily="34" charset="0"/>
                  </a:rPr>
                  <a:t>i</a:t>
                </a:r>
                <a:r>
                  <a:rPr lang="en-US" sz="2900" b="1" dirty="0">
                    <a:latin typeface="HP001 4 hàng" panose="020B0603050302020204" pitchFamily="34" charset="0"/>
                  </a:rPr>
                  <a:t> </a:t>
                </a:r>
                <a:r>
                  <a:rPr lang="en-US" sz="2900" b="1" dirty="0" err="1" smtClean="0">
                    <a:latin typeface="HP001 4 hàng" panose="020B0603050302020204" pitchFamily="34" charset="0"/>
                  </a:rPr>
                  <a:t>khắp</a:t>
                </a:r>
                <a:r>
                  <a:rPr lang="en-US" sz="2900" b="1" dirty="0">
                    <a:latin typeface="HP001 4 hàng" panose="020B0603050302020204" pitchFamily="34" charset="0"/>
                  </a:rPr>
                  <a:t> </a:t>
                </a:r>
                <a:r>
                  <a:rPr lang="en-US" sz="2900" b="1" dirty="0" err="1" smtClean="0">
                    <a:latin typeface="HP001 4 hàng" panose="020B0603050302020204" pitchFamily="34" charset="0"/>
                  </a:rPr>
                  <a:t>mŎ</a:t>
                </a:r>
                <a:r>
                  <a:rPr lang="en-US" sz="2900" b="1" dirty="0" smtClean="0">
                    <a:latin typeface="HP001 4 hàng" panose="020B0603050302020204" pitchFamily="34" charset="0"/>
                  </a:rPr>
                  <a:t> </a:t>
                </a:r>
                <a:r>
                  <a:rPr lang="en-US" sz="2900" b="1" dirty="0" err="1" smtClean="0">
                    <a:latin typeface="HP001 4 hàng" panose="020B0603050302020204" pitchFamily="34" charset="0"/>
                  </a:rPr>
                  <a:t>vùng</a:t>
                </a:r>
                <a:r>
                  <a:rPr lang="en-US" sz="2900" b="1" dirty="0">
                    <a:latin typeface="HP001 4 hàng" panose="020B0603050302020204" pitchFamily="34" charset="0"/>
                  </a:rPr>
                  <a:t> </a:t>
                </a:r>
                <a:r>
                  <a:rPr lang="en-US" sz="2900" b="1" dirty="0" err="1" smtClean="0">
                    <a:latin typeface="HP001 4 hàng" panose="020B0603050302020204" pitchFamily="34" charset="0"/>
                  </a:rPr>
                  <a:t>rộng</a:t>
                </a:r>
                <a:r>
                  <a:rPr lang="en-US" sz="2900" b="1" dirty="0">
                    <a:latin typeface="HP001 4 hàng" panose="020B0603050302020204" pitchFamily="34" charset="0"/>
                  </a:rPr>
                  <a:t> </a:t>
                </a:r>
                <a:r>
                  <a:rPr lang="en-US" sz="2900" b="1" dirty="0" err="1" smtClean="0">
                    <a:latin typeface="HP001 4 hàng" panose="020B0603050302020204" pitchFamily="34" charset="0"/>
                  </a:rPr>
                  <a:t>lớn</a:t>
                </a:r>
                <a:r>
                  <a:rPr lang="en-US" sz="2900" b="1" dirty="0" smtClean="0">
                    <a:latin typeface="HP001 4 hàng" panose="020B0603050302020204" pitchFamily="34" charset="0"/>
                  </a:rPr>
                  <a:t> </a:t>
                </a:r>
                <a:r>
                  <a:rPr lang="vi-VN" sz="2900" b="1" dirty="0" smtClean="0">
                    <a:latin typeface="HP001 4 hàng" panose="020B0603050302020204" pitchFamily="34" charset="0"/>
                  </a:rPr>
                  <a:t>để</a:t>
                </a:r>
                <a:endParaRPr lang="en-US" sz="2900" b="1" dirty="0">
                  <a:latin typeface="HP001 4 hàng" panose="020B0603050302020204" pitchFamily="34" charset="0"/>
                </a:endParaRPr>
              </a:p>
            </p:txBody>
          </p:sp>
          <p:grpSp>
            <p:nvGrpSpPr>
              <p:cNvPr id="46" name="Group 45"/>
              <p:cNvGrpSpPr/>
              <p:nvPr/>
            </p:nvGrpSpPr>
            <p:grpSpPr>
              <a:xfrm>
                <a:off x="754399" y="3000405"/>
                <a:ext cx="7975778" cy="1645547"/>
                <a:chOff x="754399" y="3000405"/>
                <a:chExt cx="7975778" cy="1645547"/>
              </a:xfrm>
            </p:grpSpPr>
            <p:sp>
              <p:nvSpPr>
                <p:cNvPr id="50" name="TextBox 49"/>
                <p:cNvSpPr txBox="1"/>
                <p:nvPr/>
              </p:nvSpPr>
              <p:spPr>
                <a:xfrm>
                  <a:off x="756743" y="3000405"/>
                  <a:ext cx="7968501" cy="5386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900" b="1" dirty="0" err="1">
                      <a:latin typeface="HP001 4 hàng" panose="020B0603050302020204" pitchFamily="34" charset="0"/>
                    </a:rPr>
                    <a:t>k</a:t>
                  </a:r>
                  <a:r>
                    <a:rPr lang="en-US" sz="2900" b="1" dirty="0" err="1" smtClean="0">
                      <a:latin typeface="HP001 4 hàng" panose="020B0603050302020204" pitchFamily="34" charset="0"/>
                    </a:rPr>
                    <a:t>iếm</a:t>
                  </a:r>
                  <a:r>
                    <a:rPr lang="en-US" sz="2900" b="1" dirty="0" smtClean="0">
                      <a:latin typeface="HP001 4 hàng" panose="020B0603050302020204" pitchFamily="34" charset="0"/>
                    </a:rPr>
                    <a:t> </a:t>
                  </a:r>
                  <a:r>
                    <a:rPr lang="vi-VN" sz="2900" b="1" dirty="0" smtClean="0">
                      <a:latin typeface="HP001 4 hàng" panose="020B0603050302020204" pitchFamily="34" charset="0"/>
                    </a:rPr>
                    <a:t>ă</a:t>
                  </a:r>
                  <a:r>
                    <a:rPr lang="en-US" sz="2900" b="1" dirty="0" smtClean="0">
                      <a:latin typeface="HP001 4 hàng" panose="020B0603050302020204" pitchFamily="34" charset="0"/>
                    </a:rPr>
                    <a:t>n</a:t>
                  </a:r>
                  <a:r>
                    <a:rPr lang="en-US" sz="2900" b="1" dirty="0">
                      <a:latin typeface="HP001 4 hàng" panose="020B0603050302020204" pitchFamily="34" charset="0"/>
                    </a:rPr>
                    <a:t>. </a:t>
                  </a:r>
                  <a:r>
                    <a:rPr lang="en-US" sz="2900" b="1" dirty="0" err="1" smtClean="0">
                      <a:latin typeface="HP001 4 hàng" panose="020B0603050302020204" pitchFamily="34" charset="0"/>
                    </a:rPr>
                    <a:t>Khủng</a:t>
                  </a:r>
                  <a:r>
                    <a:rPr lang="en-US" sz="2900" b="1" dirty="0">
                      <a:latin typeface="HP001 4 hàng" panose="020B0603050302020204" pitchFamily="34" charset="0"/>
                    </a:rPr>
                    <a:t> long </a:t>
                  </a:r>
                  <a:r>
                    <a:rPr lang="en-US" sz="2900" b="1" dirty="0" err="1" smtClean="0">
                      <a:latin typeface="HP001 4 hàng" panose="020B0603050302020204" pitchFamily="34" charset="0"/>
                    </a:rPr>
                    <a:t>có</a:t>
                  </a:r>
                  <a:r>
                    <a:rPr lang="en-US" sz="2900" b="1" dirty="0">
                      <a:latin typeface="HP001 4 hàng" panose="020B0603050302020204" pitchFamily="34" charset="0"/>
                    </a:rPr>
                    <a:t> </a:t>
                  </a:r>
                  <a:r>
                    <a:rPr lang="en-US" sz="2900" b="1" dirty="0" err="1" smtClean="0">
                      <a:latin typeface="HP001 4 hàng" panose="020B0603050302020204" pitchFamily="34" charset="0"/>
                    </a:rPr>
                    <a:t>khả</a:t>
                  </a:r>
                  <a:r>
                    <a:rPr lang="en-US" sz="2900" b="1" dirty="0" smtClean="0">
                      <a:latin typeface="HP001 4 hàng" panose="020B0603050302020204" pitchFamily="34" charset="0"/>
                    </a:rPr>
                    <a:t> n</a:t>
                  </a:r>
                  <a:r>
                    <a:rPr lang="vi-VN" sz="2900" b="1" dirty="0" smtClean="0">
                      <a:latin typeface="HP001 4 hàng" panose="020B0603050302020204" pitchFamily="34" charset="0"/>
                    </a:rPr>
                    <a:t>ă</a:t>
                  </a:r>
                  <a:r>
                    <a:rPr lang="en-US" sz="2900" b="1" dirty="0" smtClean="0">
                      <a:latin typeface="HP001 4 hàng" panose="020B0603050302020204" pitchFamily="34" charset="0"/>
                    </a:rPr>
                    <a:t>ng s</a:t>
                  </a:r>
                  <a:r>
                    <a:rPr lang="vi-VN" sz="2900" b="1" dirty="0" smtClean="0">
                      <a:latin typeface="HP001 4 hàng" panose="020B0603050302020204" pitchFamily="34" charset="0"/>
                    </a:rPr>
                    <a:t>ă</a:t>
                  </a:r>
                  <a:r>
                    <a:rPr lang="en-US" sz="2900" b="1" dirty="0">
                      <a:latin typeface="HP001 4 hàng" panose="020B0603050302020204" pitchFamily="34" charset="0"/>
                    </a:rPr>
                    <a:t>n </a:t>
                  </a:r>
                  <a:r>
                    <a:rPr lang="en-US" sz="2900" b="1" dirty="0" err="1" smtClean="0">
                      <a:latin typeface="HP001 4 hàng" panose="020B0603050302020204" pitchFamily="34" charset="0"/>
                    </a:rPr>
                    <a:t>mồi</a:t>
                  </a:r>
                  <a:r>
                    <a:rPr lang="en-US" sz="2900" b="1" dirty="0">
                      <a:latin typeface="HP001 4 hàng" panose="020B0603050302020204" pitchFamily="34" charset="0"/>
                    </a:rPr>
                    <a:t> </a:t>
                  </a:r>
                  <a:r>
                    <a:rPr lang="en-US" sz="2900" b="1" dirty="0" err="1" smtClean="0">
                      <a:latin typeface="HP001 4 hàng" panose="020B0603050302020204" pitchFamily="34" charset="0"/>
                    </a:rPr>
                    <a:t>tō</a:t>
                  </a:r>
                  <a:r>
                    <a:rPr lang="en-US" sz="2900" b="1" dirty="0" smtClean="0">
                      <a:latin typeface="HP001 4 hàng" panose="020B0603050302020204" pitchFamily="34" charset="0"/>
                    </a:rPr>
                    <a:t>  </a:t>
                  </a:r>
                  <a:endParaRPr lang="en-US" sz="2900" b="1" dirty="0">
                    <a:latin typeface="HP001 4 hàng" panose="020B0603050302020204" pitchFamily="34" charset="0"/>
                  </a:endParaRPr>
                </a:p>
              </p:txBody>
            </p:sp>
            <p:sp>
              <p:nvSpPr>
                <p:cNvPr id="51" name="TextBox 50"/>
                <p:cNvSpPr txBox="1"/>
                <p:nvPr/>
              </p:nvSpPr>
              <p:spPr>
                <a:xfrm>
                  <a:off x="754399" y="3571280"/>
                  <a:ext cx="7968501" cy="5386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900" b="1" dirty="0" err="1" smtClean="0">
                      <a:latin typeface="HP001 4 hàng" panose="020B0603050302020204" pitchFamily="34" charset="0"/>
                    </a:rPr>
                    <a:t>nhờ</a:t>
                  </a:r>
                  <a:r>
                    <a:rPr lang="en-US" sz="2900" b="1" dirty="0" smtClean="0">
                      <a:latin typeface="HP001 4 hàng" panose="020B0603050302020204" pitchFamily="34" charset="0"/>
                    </a:rPr>
                    <a:t> </a:t>
                  </a:r>
                  <a:r>
                    <a:rPr lang="en-US" sz="2900" b="1" dirty="0" err="1" smtClean="0">
                      <a:latin typeface="HP001 4 hàng" panose="020B0603050302020204" pitchFamily="34" charset="0"/>
                    </a:rPr>
                    <a:t>có</a:t>
                  </a:r>
                  <a:r>
                    <a:rPr lang="en-US" sz="2900" b="1" dirty="0" smtClean="0">
                      <a:latin typeface="HP001 4 hàng" panose="020B0603050302020204" pitchFamily="34" charset="0"/>
                    </a:rPr>
                    <a:t> </a:t>
                  </a:r>
                  <a:r>
                    <a:rPr lang="vi-VN" sz="2900" b="1" dirty="0" smtClean="0">
                      <a:latin typeface="HP001 4 hàng" panose="020B0603050302020204" pitchFamily="34" charset="0"/>
                    </a:rPr>
                    <a:t>đċ</a:t>
                  </a:r>
                  <a:r>
                    <a:rPr lang="en-US" sz="2900" b="1" dirty="0" smtClean="0">
                      <a:latin typeface="HP001 4 hàng" panose="020B0603050302020204" pitchFamily="34" charset="0"/>
                    </a:rPr>
                    <a:t> </a:t>
                  </a:r>
                  <a:r>
                    <a:rPr lang="en-US" sz="2900" b="1" dirty="0" err="1" smtClean="0">
                      <a:latin typeface="HP001 4 hàng" panose="020B0603050302020204" pitchFamily="34" charset="0"/>
                    </a:rPr>
                    <a:t>mắt</a:t>
                  </a:r>
                  <a:r>
                    <a:rPr lang="en-US" sz="2900" b="1" dirty="0" smtClean="0">
                      <a:latin typeface="HP001 4 hàng" panose="020B0603050302020204" pitchFamily="34" charset="0"/>
                    </a:rPr>
                    <a:t> </a:t>
                  </a:r>
                  <a:r>
                    <a:rPr lang="en-US" sz="2900" b="1" dirty="0" err="1" smtClean="0">
                      <a:latin typeface="HP001 4 hàng" panose="020B0603050302020204" pitchFamily="34" charset="0"/>
                    </a:rPr>
                    <a:t>tinh</a:t>
                  </a:r>
                  <a:r>
                    <a:rPr lang="en-US" sz="2900" b="1" dirty="0" smtClean="0">
                      <a:latin typeface="HP001 4 hàng" panose="020B0603050302020204" pitchFamily="34" charset="0"/>
                    </a:rPr>
                    <a:t> t</a:t>
                  </a:r>
                  <a:r>
                    <a:rPr lang="vi-VN" sz="2900" b="1" dirty="0" smtClean="0">
                      <a:latin typeface="HP001 4 hàng" panose="020B0603050302020204" pitchFamily="34" charset="0"/>
                    </a:rPr>
                    <a:t>ường</a:t>
                  </a:r>
                  <a:r>
                    <a:rPr lang="en-US" sz="2900" b="1" dirty="0">
                      <a:latin typeface="HP001 4 hàng" panose="020B0603050302020204" pitchFamily="34" charset="0"/>
                    </a:rPr>
                    <a:t> </a:t>
                  </a:r>
                  <a:r>
                    <a:rPr lang="en-US" sz="2900" b="1" dirty="0" err="1" smtClean="0">
                      <a:latin typeface="HP001 4 hàng" panose="020B0603050302020204" pitchFamily="34" charset="0"/>
                    </a:rPr>
                    <a:t>cùng</a:t>
                  </a:r>
                  <a:r>
                    <a:rPr lang="en-US" sz="2900" b="1" dirty="0">
                      <a:latin typeface="HP001 4 hàng" panose="020B0603050302020204" pitchFamily="34" charset="0"/>
                    </a:rPr>
                    <a:t> </a:t>
                  </a:r>
                  <a:r>
                    <a:rPr lang="en-US" sz="2900" b="1" dirty="0" err="1" smtClean="0">
                      <a:latin typeface="HP001 4 hàng" panose="020B0603050302020204" pitchFamily="34" charset="0"/>
                    </a:rPr>
                    <a:t>cái</a:t>
                  </a:r>
                  <a:r>
                    <a:rPr lang="en-US" sz="2900" b="1" dirty="0">
                      <a:latin typeface="HP001 4 hàng" panose="020B0603050302020204" pitchFamily="34" charset="0"/>
                    </a:rPr>
                    <a:t> </a:t>
                  </a:r>
                  <a:r>
                    <a:rPr lang="en-US" sz="2900" b="1" dirty="0" err="1" smtClean="0">
                      <a:latin typeface="HP001 4 hàng" panose="020B0603050302020204" pitchFamily="34" charset="0"/>
                    </a:rPr>
                    <a:t>mũi</a:t>
                  </a:r>
                  <a:r>
                    <a:rPr lang="en-US" sz="2900" b="1" dirty="0">
                      <a:latin typeface="HP001 4 hàng" panose="020B0603050302020204" pitchFamily="34" charset="0"/>
                    </a:rPr>
                    <a:t> </a:t>
                  </a:r>
                  <a:r>
                    <a:rPr lang="en-US" sz="2900" b="1" dirty="0" err="1" smtClean="0">
                      <a:latin typeface="HP001 4 hàng" panose="020B0603050302020204" pitchFamily="34" charset="0"/>
                    </a:rPr>
                    <a:t>và</a:t>
                  </a:r>
                  <a:r>
                    <a:rPr lang="en-US" sz="2900" b="1" dirty="0" smtClean="0">
                      <a:latin typeface="HP001 4 hàng" panose="020B0603050302020204" pitchFamily="34" charset="0"/>
                    </a:rPr>
                    <a:t> </a:t>
                  </a:r>
                  <a:r>
                    <a:rPr lang="vi-VN" sz="2900" b="1" dirty="0" smtClean="0">
                      <a:latin typeface="HP001 4 hàng" panose="020B0603050302020204" pitchFamily="34" charset="0"/>
                    </a:rPr>
                    <a:t>đċ</a:t>
                  </a:r>
                  <a:r>
                    <a:rPr lang="en-US" sz="2900" b="1" dirty="0" smtClean="0">
                      <a:latin typeface="HP001 4 hàng" panose="020B0603050302020204" pitchFamily="34" charset="0"/>
                    </a:rPr>
                    <a:t> </a:t>
                  </a:r>
                  <a:endParaRPr lang="en-US" sz="2900" b="1" dirty="0">
                    <a:latin typeface="HP001 4 hàng" panose="020B0603050302020204" pitchFamily="34" charset="0"/>
                  </a:endParaRPr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761676" y="4107343"/>
                  <a:ext cx="7968501" cy="5386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900" b="1" dirty="0">
                      <a:latin typeface="HP001 4 hàng" panose="020B0603050302020204" pitchFamily="34" charset="0"/>
                    </a:rPr>
                    <a:t>t</a:t>
                  </a:r>
                  <a:r>
                    <a:rPr lang="en-US" sz="2900" b="1" dirty="0" smtClean="0">
                      <a:latin typeface="HP001 4 hàng" panose="020B0603050302020204" pitchFamily="34" charset="0"/>
                    </a:rPr>
                    <a:t>ai </a:t>
                  </a:r>
                  <a:r>
                    <a:rPr lang="en-US" sz="2900" b="1" dirty="0" err="1" smtClean="0">
                      <a:latin typeface="HP001 4 hàng" panose="020B0603050302020204" pitchFamily="34" charset="0"/>
                    </a:rPr>
                    <a:t>thính</a:t>
                  </a:r>
                  <a:r>
                    <a:rPr lang="en-US" sz="2900" b="1" dirty="0" smtClean="0">
                      <a:latin typeface="HP001 4 hàng" panose="020B0603050302020204" pitchFamily="34" charset="0"/>
                    </a:rPr>
                    <a:t>.</a:t>
                  </a:r>
                  <a:endParaRPr lang="en-US" sz="2900" b="1" dirty="0">
                    <a:latin typeface="HP001 4 hàng" panose="020B0603050302020204" pitchFamily="34" charset="0"/>
                  </a:endParaRPr>
                </a:p>
              </p:txBody>
            </p:sp>
          </p:grpSp>
        </p:grpSp>
      </p:grpSp>
      <p:cxnSp>
        <p:nvCxnSpPr>
          <p:cNvPr id="3" name="Straight Connector 2"/>
          <p:cNvCxnSpPr/>
          <p:nvPr/>
        </p:nvCxnSpPr>
        <p:spPr>
          <a:xfrm>
            <a:off x="1708674" y="1907466"/>
            <a:ext cx="304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848600" y="1923379"/>
            <a:ext cx="304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667000" y="3028950"/>
            <a:ext cx="304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614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波浪线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036" y="295513"/>
            <a:ext cx="3822383" cy="30670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28600" y="207602"/>
            <a:ext cx="8686800" cy="4650147"/>
          </a:xfrm>
          <a:prstGeom prst="rect">
            <a:avLst/>
          </a:prstGeom>
          <a:noFill/>
          <a:ln w="57150">
            <a:solidFill>
              <a:srgbClr val="FF7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 descr="糖果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28" y="68317"/>
            <a:ext cx="618648" cy="533901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 bwMode="auto">
          <a:xfrm>
            <a:off x="440146" y="721166"/>
            <a:ext cx="3629834" cy="567903"/>
          </a:xfrm>
          <a:prstGeom prst="rect">
            <a:avLst/>
          </a:prstGeom>
          <a:noFill/>
          <a:ln w="19050">
            <a:solidFill>
              <a:srgbClr val="FF3300"/>
            </a:solidFill>
            <a:prstDash val="lgDashDot"/>
            <a:miter lim="800000"/>
            <a:headEnd/>
            <a:tailEnd/>
          </a:ln>
        </p:spPr>
        <p:txBody>
          <a:bodyPr vert="horz" lIns="68580" tIns="34290" rIns="68580" bIns="3429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 VIẾT TỪ KHÓ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Pin on Chia sẻ từ ViuViu Team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80466"/>
            <a:ext cx="3374253" cy="316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组合 5">
            <a:extLst>
              <a:ext uri="{FF2B5EF4-FFF2-40B4-BE49-F238E27FC236}">
                <a16:creationId xmlns:a16="http://schemas.microsoft.com/office/drawing/2014/main" id="{F8F872F1-FA04-4E42-872A-94EC6622A1BF}"/>
              </a:ext>
            </a:extLst>
          </p:cNvPr>
          <p:cNvGrpSpPr/>
          <p:nvPr/>
        </p:nvGrpSpPr>
        <p:grpSpPr>
          <a:xfrm>
            <a:off x="3953560" y="22520"/>
            <a:ext cx="2519295" cy="1844186"/>
            <a:chOff x="675987" y="1849567"/>
            <a:chExt cx="3347491" cy="2444690"/>
          </a:xfrm>
        </p:grpSpPr>
        <p:pic>
          <p:nvPicPr>
            <p:cNvPr id="15" name="图片 4">
              <a:extLst>
                <a:ext uri="{FF2B5EF4-FFF2-40B4-BE49-F238E27FC236}">
                  <a16:creationId xmlns:a16="http://schemas.microsoft.com/office/drawing/2014/main" id="{23CF4AA4-FF81-4BAB-B5A6-9D3979C10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5987" y="1849567"/>
              <a:ext cx="3347491" cy="2444690"/>
            </a:xfrm>
            <a:prstGeom prst="rect">
              <a:avLst/>
            </a:prstGeom>
          </p:spPr>
        </p:pic>
        <p:sp>
          <p:nvSpPr>
            <p:cNvPr id="16" name="矩形 44">
              <a:extLst>
                <a:ext uri="{FF2B5EF4-FFF2-40B4-BE49-F238E27FC236}">
                  <a16:creationId xmlns:a16="http://schemas.microsoft.com/office/drawing/2014/main" id="{B8803A92-EB91-49D3-874A-F793679A4B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6085" y="3142487"/>
              <a:ext cx="1227293" cy="979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lvl="0" algn="ctr">
                <a:lnSpc>
                  <a:spcPct val="150000"/>
                </a:lnSpc>
                <a:defRPr/>
              </a:pPr>
              <a:r>
                <a:rPr lang="en-US" altLang="zh-CN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khỏe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17" name="组合 5">
            <a:extLst>
              <a:ext uri="{FF2B5EF4-FFF2-40B4-BE49-F238E27FC236}">
                <a16:creationId xmlns:a16="http://schemas.microsoft.com/office/drawing/2014/main" id="{F8F872F1-FA04-4E42-872A-94EC6622A1BF}"/>
              </a:ext>
            </a:extLst>
          </p:cNvPr>
          <p:cNvGrpSpPr/>
          <p:nvPr/>
        </p:nvGrpSpPr>
        <p:grpSpPr>
          <a:xfrm>
            <a:off x="4038600" y="1435120"/>
            <a:ext cx="2519295" cy="1844186"/>
            <a:chOff x="675987" y="1849567"/>
            <a:chExt cx="3347491" cy="2444690"/>
          </a:xfrm>
        </p:grpSpPr>
        <p:pic>
          <p:nvPicPr>
            <p:cNvPr id="18" name="图片 4">
              <a:extLst>
                <a:ext uri="{FF2B5EF4-FFF2-40B4-BE49-F238E27FC236}">
                  <a16:creationId xmlns:a16="http://schemas.microsoft.com/office/drawing/2014/main" id="{23CF4AA4-FF81-4BAB-B5A6-9D3979C10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5987" y="1849567"/>
              <a:ext cx="3347491" cy="2444690"/>
            </a:xfrm>
            <a:prstGeom prst="rect">
              <a:avLst/>
            </a:prstGeom>
          </p:spPr>
        </p:pic>
        <p:sp>
          <p:nvSpPr>
            <p:cNvPr id="19" name="矩形 44">
              <a:extLst>
                <a:ext uri="{FF2B5EF4-FFF2-40B4-BE49-F238E27FC236}">
                  <a16:creationId xmlns:a16="http://schemas.microsoft.com/office/drawing/2014/main" id="{B8803A92-EB91-49D3-874A-F793679A4B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9078" y="3142487"/>
              <a:ext cx="1981305" cy="979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lvl="0" algn="ctr">
                <a:lnSpc>
                  <a:spcPct val="150000"/>
                </a:lnSpc>
                <a:defRPr/>
              </a:pPr>
              <a:r>
                <a:rPr lang="en-US" altLang="zh-CN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r</a:t>
              </a:r>
              <a:r>
                <a:rPr lang="en-US" altLang="zh-CN" sz="28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ộng</a:t>
              </a:r>
              <a:r>
                <a:rPr lang="en-US" altLang="zh-CN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lớn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20" name="组合 5">
            <a:extLst>
              <a:ext uri="{FF2B5EF4-FFF2-40B4-BE49-F238E27FC236}">
                <a16:creationId xmlns:a16="http://schemas.microsoft.com/office/drawing/2014/main" id="{F8F872F1-FA04-4E42-872A-94EC6622A1BF}"/>
              </a:ext>
            </a:extLst>
          </p:cNvPr>
          <p:cNvGrpSpPr/>
          <p:nvPr/>
        </p:nvGrpSpPr>
        <p:grpSpPr>
          <a:xfrm>
            <a:off x="4038600" y="2952750"/>
            <a:ext cx="2519295" cy="1844186"/>
            <a:chOff x="675987" y="1849567"/>
            <a:chExt cx="3347491" cy="2444690"/>
          </a:xfrm>
        </p:grpSpPr>
        <p:pic>
          <p:nvPicPr>
            <p:cNvPr id="21" name="图片 4">
              <a:extLst>
                <a:ext uri="{FF2B5EF4-FFF2-40B4-BE49-F238E27FC236}">
                  <a16:creationId xmlns:a16="http://schemas.microsoft.com/office/drawing/2014/main" id="{23CF4AA4-FF81-4BAB-B5A6-9D3979C10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5987" y="1849567"/>
              <a:ext cx="3347491" cy="2444690"/>
            </a:xfrm>
            <a:prstGeom prst="rect">
              <a:avLst/>
            </a:prstGeom>
          </p:spPr>
        </p:pic>
        <p:sp>
          <p:nvSpPr>
            <p:cNvPr id="22" name="矩形 44">
              <a:extLst>
                <a:ext uri="{FF2B5EF4-FFF2-40B4-BE49-F238E27FC236}">
                  <a16:creationId xmlns:a16="http://schemas.microsoft.com/office/drawing/2014/main" id="{B8803A92-EB91-49D3-874A-F793679A4B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1265" y="3142487"/>
              <a:ext cx="1876936" cy="979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lvl="0" algn="ctr">
                <a:lnSpc>
                  <a:spcPct val="150000"/>
                </a:lnSpc>
                <a:defRPr/>
              </a:pPr>
              <a:r>
                <a:rPr lang="en-US" altLang="zh-CN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k</a:t>
              </a:r>
              <a:r>
                <a:rPr lang="en-US" altLang="zh-CN" sz="28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iếm</a:t>
              </a:r>
              <a:r>
                <a:rPr lang="en-US" altLang="zh-CN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28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ăn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23" name="组合 5">
            <a:extLst>
              <a:ext uri="{FF2B5EF4-FFF2-40B4-BE49-F238E27FC236}">
                <a16:creationId xmlns:a16="http://schemas.microsoft.com/office/drawing/2014/main" id="{F8F872F1-FA04-4E42-872A-94EC6622A1BF}"/>
              </a:ext>
            </a:extLst>
          </p:cNvPr>
          <p:cNvGrpSpPr/>
          <p:nvPr/>
        </p:nvGrpSpPr>
        <p:grpSpPr>
          <a:xfrm>
            <a:off x="6472855" y="602218"/>
            <a:ext cx="2519295" cy="1844186"/>
            <a:chOff x="675987" y="1849567"/>
            <a:chExt cx="3347491" cy="2444690"/>
          </a:xfrm>
        </p:grpSpPr>
        <p:pic>
          <p:nvPicPr>
            <p:cNvPr id="24" name="图片 4">
              <a:extLst>
                <a:ext uri="{FF2B5EF4-FFF2-40B4-BE49-F238E27FC236}">
                  <a16:creationId xmlns:a16="http://schemas.microsoft.com/office/drawing/2014/main" id="{23CF4AA4-FF81-4BAB-B5A6-9D3979C10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5987" y="1849567"/>
              <a:ext cx="3347491" cy="2444690"/>
            </a:xfrm>
            <a:prstGeom prst="rect">
              <a:avLst/>
            </a:prstGeom>
          </p:spPr>
        </p:pic>
        <p:sp>
          <p:nvSpPr>
            <p:cNvPr id="25" name="矩形 44">
              <a:extLst>
                <a:ext uri="{FF2B5EF4-FFF2-40B4-BE49-F238E27FC236}">
                  <a16:creationId xmlns:a16="http://schemas.microsoft.com/office/drawing/2014/main" id="{B8803A92-EB91-49D3-874A-F793679A4B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7890" y="3142487"/>
              <a:ext cx="1823687" cy="979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lvl="0" algn="ctr">
                <a:lnSpc>
                  <a:spcPct val="150000"/>
                </a:lnSpc>
                <a:defRPr/>
              </a:pPr>
              <a:r>
                <a:rPr lang="en-US" altLang="zh-CN" sz="28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s</a:t>
              </a:r>
              <a:r>
                <a:rPr lang="vi-VN" altLang="zh-CN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ă</a:t>
              </a:r>
              <a:r>
                <a:rPr lang="en-US" altLang="zh-CN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n </a:t>
              </a:r>
              <a:r>
                <a:rPr lang="en-US" altLang="zh-CN" sz="28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mồi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26" name="组合 5">
            <a:extLst>
              <a:ext uri="{FF2B5EF4-FFF2-40B4-BE49-F238E27FC236}">
                <a16:creationId xmlns:a16="http://schemas.microsoft.com/office/drawing/2014/main" id="{F8F872F1-FA04-4E42-872A-94EC6622A1BF}"/>
              </a:ext>
            </a:extLst>
          </p:cNvPr>
          <p:cNvGrpSpPr/>
          <p:nvPr/>
        </p:nvGrpSpPr>
        <p:grpSpPr>
          <a:xfrm>
            <a:off x="6550807" y="2227023"/>
            <a:ext cx="2519295" cy="1844186"/>
            <a:chOff x="675987" y="1849567"/>
            <a:chExt cx="3347491" cy="2444690"/>
          </a:xfrm>
        </p:grpSpPr>
        <p:pic>
          <p:nvPicPr>
            <p:cNvPr id="27" name="图片 4">
              <a:extLst>
                <a:ext uri="{FF2B5EF4-FFF2-40B4-BE49-F238E27FC236}">
                  <a16:creationId xmlns:a16="http://schemas.microsoft.com/office/drawing/2014/main" id="{23CF4AA4-FF81-4BAB-B5A6-9D3979C10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5987" y="1849567"/>
              <a:ext cx="3347491" cy="2444690"/>
            </a:xfrm>
            <a:prstGeom prst="rect">
              <a:avLst/>
            </a:prstGeom>
          </p:spPr>
        </p:pic>
        <p:sp>
          <p:nvSpPr>
            <p:cNvPr id="28" name="矩形 44">
              <a:extLst>
                <a:ext uri="{FF2B5EF4-FFF2-40B4-BE49-F238E27FC236}">
                  <a16:creationId xmlns:a16="http://schemas.microsoft.com/office/drawing/2014/main" id="{B8803A92-EB91-49D3-874A-F793679A4B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8214" y="3142487"/>
              <a:ext cx="2403039" cy="979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lvl="0" algn="ctr">
                <a:lnSpc>
                  <a:spcPct val="150000"/>
                </a:lnSpc>
                <a:defRPr/>
              </a:pPr>
              <a:r>
                <a:rPr lang="en-US" altLang="zh-CN" sz="2800" b="1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</a:t>
              </a:r>
              <a:r>
                <a:rPr lang="en-US" altLang="zh-CN" sz="28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inh</a:t>
              </a:r>
              <a:r>
                <a:rPr lang="en-US" altLang="zh-CN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t</a:t>
              </a:r>
              <a:r>
                <a:rPr lang="vi-VN" altLang="zh-CN" sz="28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ường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002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94969" y="740231"/>
            <a:ext cx="7108706" cy="4576912"/>
            <a:chOff x="-125541" y="1250581"/>
            <a:chExt cx="8858434" cy="604172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1250581"/>
              <a:ext cx="6294493" cy="6041727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074"/>
            <a:stretch/>
          </p:blipFill>
          <p:spPr>
            <a:xfrm flipH="1">
              <a:off x="-125541" y="4205643"/>
              <a:ext cx="2946917" cy="308666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4074" y="1596104"/>
            <a:ext cx="4901126" cy="1925440"/>
          </a:xfrm>
        </p:spPr>
        <p:txBody>
          <a:bodyPr/>
          <a:lstStyle/>
          <a:p>
            <a:r>
              <a:rPr lang="en-US" sz="4400" b="1" dirty="0">
                <a:solidFill>
                  <a:srgbClr val="002060"/>
                </a:solidFill>
                <a:latin typeface="HP001 4 hàng" panose="020B0603050302020204" pitchFamily="34" charset="0"/>
                <a:ea typeface="Cambria" panose="02040503050406030204" pitchFamily="18" charset="0"/>
              </a:rPr>
              <a:t>Khi </a:t>
            </a:r>
            <a:r>
              <a:rPr lang="en-US" sz="4400" b="1" dirty="0" err="1">
                <a:solidFill>
                  <a:srgbClr val="002060"/>
                </a:solidFill>
                <a:latin typeface="HP001 4 hàng" panose="020B0603050302020204" pitchFamily="34" charset="0"/>
                <a:ea typeface="Cambria" panose="02040503050406030204" pitchFamily="18" charset="0"/>
              </a:rPr>
              <a:t>viết</a:t>
            </a:r>
            <a:r>
              <a:rPr lang="en-US" sz="4400" b="1" dirty="0">
                <a:solidFill>
                  <a:srgbClr val="002060"/>
                </a:solidFill>
                <a:latin typeface="HP001 4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HP001 4 hàng" panose="020B0603050302020204" pitchFamily="34" charset="0"/>
                <a:ea typeface="Cambria" panose="02040503050406030204" pitchFamily="18" charset="0"/>
              </a:rPr>
              <a:t>các</a:t>
            </a:r>
            <a:r>
              <a:rPr lang="en-US" sz="44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HP001 4 hàng" panose="020B0603050302020204" pitchFamily="34" charset="0"/>
                <a:ea typeface="Cambria" panose="02040503050406030204" pitchFamily="18" charset="0"/>
              </a:rPr>
              <a:t>khổ</a:t>
            </a:r>
            <a:r>
              <a:rPr lang="en-US" sz="44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HP001 4 hàng" panose="020B0603050302020204" pitchFamily="34" charset="0"/>
                <a:ea typeface="Cambria" panose="02040503050406030204" pitchFamily="18" charset="0"/>
              </a:rPr>
              <a:t>thơ</a:t>
            </a:r>
            <a:r>
              <a:rPr lang="en-US" sz="4400" b="1" dirty="0" smtClean="0">
                <a:solidFill>
                  <a:srgbClr val="002060"/>
                </a:solidFill>
                <a:latin typeface="HP001 4 hàng" panose="020B0603050302020204" pitchFamily="34" charset="0"/>
                <a:ea typeface="Cambria" panose="02040503050406030204" pitchFamily="18" charset="0"/>
              </a:rPr>
              <a:t>, </a:t>
            </a:r>
            <a:r>
              <a:rPr lang="en-US" sz="4400" b="1" dirty="0">
                <a:solidFill>
                  <a:srgbClr val="002060"/>
                </a:solidFill>
                <a:latin typeface="HP001 4 hàng" panose="020B0603050302020204" pitchFamily="34" charset="0"/>
                <a:ea typeface="Cambria" panose="02040503050406030204" pitchFamily="18" charset="0"/>
              </a:rPr>
              <a:t>em cần viết như thế nào?</a:t>
            </a:r>
          </a:p>
        </p:txBody>
      </p:sp>
      <p:pic>
        <p:nvPicPr>
          <p:cNvPr id="7" name="Google Shape;596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761102">
            <a:off x="6548627" y="796113"/>
            <a:ext cx="1291383" cy="894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339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Question of the Day for Preschool by Slidesgo">
  <a:themeElements>
    <a:clrScheme name="Simple Light">
      <a:dk1>
        <a:srgbClr val="F09420"/>
      </a:dk1>
      <a:lt1>
        <a:srgbClr val="DEF5FD"/>
      </a:lt1>
      <a:dk2>
        <a:srgbClr val="663F0D"/>
      </a:dk2>
      <a:lt2>
        <a:srgbClr val="FFFFFF"/>
      </a:lt2>
      <a:accent1>
        <a:srgbClr val="FFAA1F"/>
      </a:accent1>
      <a:accent2>
        <a:srgbClr val="FD7F77"/>
      </a:accent2>
      <a:accent3>
        <a:srgbClr val="ACCA66"/>
      </a:accent3>
      <a:accent4>
        <a:srgbClr val="FFAB40"/>
      </a:accent4>
      <a:accent5>
        <a:srgbClr val="A86800"/>
      </a:accent5>
      <a:accent6>
        <a:srgbClr val="FFD670"/>
      </a:accent6>
      <a:hlink>
        <a:srgbClr val="663F0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Question of the Day for Preschool by Slidesgo">
  <a:themeElements>
    <a:clrScheme name="Simple Light">
      <a:dk1>
        <a:srgbClr val="F09420"/>
      </a:dk1>
      <a:lt1>
        <a:srgbClr val="DEF5FD"/>
      </a:lt1>
      <a:dk2>
        <a:srgbClr val="663F0D"/>
      </a:dk2>
      <a:lt2>
        <a:srgbClr val="FFFFFF"/>
      </a:lt2>
      <a:accent1>
        <a:srgbClr val="FFAA1F"/>
      </a:accent1>
      <a:accent2>
        <a:srgbClr val="FD7F77"/>
      </a:accent2>
      <a:accent3>
        <a:srgbClr val="ACCA66"/>
      </a:accent3>
      <a:accent4>
        <a:srgbClr val="FFAB40"/>
      </a:accent4>
      <a:accent5>
        <a:srgbClr val="A86800"/>
      </a:accent5>
      <a:accent6>
        <a:srgbClr val="FFD670"/>
      </a:accent6>
      <a:hlink>
        <a:srgbClr val="663F0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ibvcvpg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ibvcvpg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597</Words>
  <Application>Microsoft Office PowerPoint</Application>
  <PresentationFormat>On-screen Show (16:9)</PresentationFormat>
  <Paragraphs>90</Paragraphs>
  <Slides>17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17</vt:i4>
      </vt:variant>
    </vt:vector>
  </HeadingPairs>
  <TitlesOfParts>
    <vt:vector size="48" baseType="lpstr">
      <vt:lpstr>Microsoft YaHei</vt:lpstr>
      <vt:lpstr>Microsoft YaHei</vt:lpstr>
      <vt:lpstr>SimSun</vt:lpstr>
      <vt:lpstr>SimSun</vt:lpstr>
      <vt:lpstr>#9Slide05 Bodega Script</vt:lpstr>
      <vt:lpstr>#9Slide07 Altus</vt:lpstr>
      <vt:lpstr>#9Slide07 HoneyCream</vt:lpstr>
      <vt:lpstr>Arial</vt:lpstr>
      <vt:lpstr>Arial-Rounded</vt:lpstr>
      <vt:lpstr>Calibri</vt:lpstr>
      <vt:lpstr>Calibri Light</vt:lpstr>
      <vt:lpstr>Cambria</vt:lpstr>
      <vt:lpstr>Caveat Brush</vt:lpstr>
      <vt:lpstr>Century Gothic</vt:lpstr>
      <vt:lpstr>等线</vt:lpstr>
      <vt:lpstr>Fredoka One</vt:lpstr>
      <vt:lpstr>HP001 4 hàng</vt:lpstr>
      <vt:lpstr>Nunito</vt:lpstr>
      <vt:lpstr>Roboto Condensed Light</vt:lpstr>
      <vt:lpstr>SVN-Newton</vt:lpstr>
      <vt:lpstr>Times New Roman</vt:lpstr>
      <vt:lpstr>方正卡通简体</vt:lpstr>
      <vt:lpstr>Office Theme</vt:lpstr>
      <vt:lpstr>1_Office 主题</vt:lpstr>
      <vt:lpstr>Office 主题</vt:lpstr>
      <vt:lpstr>2_Office 主题</vt:lpstr>
      <vt:lpstr>3_Office 主题</vt:lpstr>
      <vt:lpstr>1_Question of the Day for Preschool by Slidesgo</vt:lpstr>
      <vt:lpstr>3_Question of the Day for Preschool by Slidesgo</vt:lpstr>
      <vt:lpstr>1_第一PPT，www.1ppt.com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Khi viết các khổ thơ, em cần viết như thế nào?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Hồng</dc:creator>
  <cp:lastModifiedBy>Admin</cp:lastModifiedBy>
  <cp:revision>21</cp:revision>
  <dcterms:created xsi:type="dcterms:W3CDTF">2021-11-18T09:16:44Z</dcterms:created>
  <dcterms:modified xsi:type="dcterms:W3CDTF">2023-02-15T09:35:21Z</dcterms:modified>
</cp:coreProperties>
</file>