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50" r:id="rId2"/>
    <p:sldMasterId id="2147483763" r:id="rId3"/>
    <p:sldMasterId id="2147483775" r:id="rId4"/>
    <p:sldMasterId id="2147483787" r:id="rId5"/>
    <p:sldMasterId id="2147483799" r:id="rId6"/>
  </p:sldMasterIdLst>
  <p:notesMasterIdLst>
    <p:notesMasterId r:id="rId15"/>
  </p:notesMasterIdLst>
  <p:sldIdLst>
    <p:sldId id="286" r:id="rId7"/>
    <p:sldId id="287" r:id="rId8"/>
    <p:sldId id="288" r:id="rId9"/>
    <p:sldId id="283" r:id="rId10"/>
    <p:sldId id="284" r:id="rId11"/>
    <p:sldId id="289" r:id="rId12"/>
    <p:sldId id="285" r:id="rId13"/>
    <p:sldId id="290" r:id="rId14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66"/>
    <a:srgbClr val="FF5050"/>
    <a:srgbClr val="00ACA8"/>
    <a:srgbClr val="FFCCFF"/>
    <a:srgbClr val="FFCCCC"/>
    <a:srgbClr val="FF99CC"/>
    <a:srgbClr val="FF6600"/>
    <a:srgbClr val="2FBB2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43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B146A-55B4-4914-931B-5CC79C286A73}" type="datetimeFigureOut">
              <a:rPr lang="en-US" smtClean="0"/>
              <a:t>12/02/2023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CDEA4-34AC-4C37-B1DD-344A09631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5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492250" y="914400"/>
            <a:ext cx="8128000" cy="4572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54429-0863-40F1-AB94-558DE897B4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97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492250" y="914400"/>
            <a:ext cx="8128000" cy="4572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54429-0863-40F1-AB94-558DE897B4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63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492250" y="914400"/>
            <a:ext cx="8128000" cy="4572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54429-0863-40F1-AB94-558DE897B44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25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D5A43B-90CA-4AEA-8A15-6AE6941CC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577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D5A43B-90CA-4AEA-8A15-6AE6941CC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449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D5A43B-90CA-4AEA-8A15-6AE6941CC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029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D5A43B-90CA-4AEA-8A15-6AE6941CC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14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79" tIns="34289" rIns="68579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79" tIns="34289" rIns="68579" bIns="34289">
            <a:normAutofit/>
          </a:bodyPr>
          <a:lstStyle>
            <a:lvl1pPr marL="0" indent="0" algn="ctr">
              <a:buNone/>
              <a:defRPr sz="1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783"/>
              <a:t>2023/2/12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83"/>
              <a:t>2023/2/12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79" tIns="34289" rIns="68579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6719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14AA1ED-E21D-46D2-AB3E-A918A87EFB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887D74A-A5CC-4166-A52D-4148B57FB2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14AA1ED-E21D-46D2-AB3E-A918A87EFB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887D74A-A5CC-4166-A52D-4148B57FB2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14AA1ED-E21D-46D2-AB3E-A918A87EFB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887D74A-A5CC-4166-A52D-4148B57FB2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14AA1ED-E21D-46D2-AB3E-A918A87EFB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887D74A-A5CC-4166-A52D-4148B57FB2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14AA1ED-E21D-46D2-AB3E-A918A87EFB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887D74A-A5CC-4166-A52D-4148B57FB2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8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14AA1ED-E21D-46D2-AB3E-A918A87EFB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887D74A-A5CC-4166-A52D-4148B57FB2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1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14AA1ED-E21D-46D2-AB3E-A918A87EFB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887D74A-A5CC-4166-A52D-4148B57FB2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14AA1ED-E21D-46D2-AB3E-A918A87EFB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887D74A-A5CC-4166-A52D-4148B57FB2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5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14AA1ED-E21D-46D2-AB3E-A918A87EFB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887D74A-A5CC-4166-A52D-4148B57FB2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2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9" tIns="34289" rIns="68579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79" tIns="34289" rIns="68579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83"/>
              <a:t>2023/2/12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pPr defTabSz="685783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4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14AA1ED-E21D-46D2-AB3E-A918A87EFB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887D74A-A5CC-4166-A52D-4148B57FB2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3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14AA1ED-E21D-46D2-AB3E-A918A87EFB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887D74A-A5CC-4166-A52D-4148B57FB2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 descr="A picture containing food&#10;&#10;Description automatically generated">
            <a:extLst>
              <a:ext uri="{FF2B5EF4-FFF2-40B4-BE49-F238E27FC236}">
                <a16:creationId xmlns:a16="http://schemas.microsoft.com/office/drawing/2014/main" id="{19738448-96B8-E661-6837-9873636292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AAEC667-B4D8-448E-A070-D30133DE6F84}"/>
              </a:ext>
            </a:extLst>
          </p:cNvPr>
          <p:cNvSpPr/>
          <p:nvPr userDrawn="1"/>
        </p:nvSpPr>
        <p:spPr>
          <a:xfrm>
            <a:off x="228600" y="257175"/>
            <a:ext cx="8658225" cy="4667250"/>
          </a:xfrm>
          <a:prstGeom prst="roundRect">
            <a:avLst>
              <a:gd name="adj" fmla="val 666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BE9738-A46A-15AA-93B5-AB6F917479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5552" y="-72268"/>
            <a:ext cx="9144000" cy="119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2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842010"/>
            <a:ext cx="7886700" cy="1790700"/>
          </a:xfrm>
        </p:spPr>
        <p:txBody>
          <a:bodyPr lIns="91438" tIns="45719" rIns="91438" bIns="45719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2701794"/>
            <a:ext cx="7886700" cy="1241584"/>
          </a:xfrm>
        </p:spPr>
        <p:txBody>
          <a:bodyPr lIns="91438" tIns="45719" rIns="91438" bIns="45719"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12" indent="0" algn="ctr">
              <a:buNone/>
              <a:defRPr sz="2000"/>
            </a:lvl2pPr>
            <a:lvl3pPr marL="914424" indent="0" algn="ctr">
              <a:buNone/>
              <a:defRPr sz="1800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lIns="91438" tIns="45719" rIns="91438" bIns="45719"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76833"/>
            <a:ext cx="7886700" cy="3356134"/>
          </a:xfrm>
        </p:spPr>
        <p:txBody>
          <a:bodyPr lIns="91438" tIns="45719" rIns="91438" bIns="45719"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219327"/>
            <a:ext cx="7886700" cy="2085975"/>
          </a:xfrm>
        </p:spPr>
        <p:txBody>
          <a:bodyPr lIns="91438" tIns="45719" rIns="91438" bIns="45719"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291618"/>
            <a:ext cx="7886700" cy="827246"/>
          </a:xfrm>
        </p:spPr>
        <p:txBody>
          <a:bodyPr lIns="144142" tIns="45719" rIns="91438" bIns="45719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</p:spPr>
        <p:txBody>
          <a:bodyPr lIns="91438" tIns="45719" rIns="91438" bIns="45719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3845"/>
            <a:ext cx="7886700" cy="600075"/>
          </a:xfrm>
        </p:spPr>
        <p:txBody>
          <a:bodyPr lIns="91438" tIns="45719" rIns="91438" bIns="45719"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111570"/>
            <a:ext cx="3915728" cy="617696"/>
          </a:xfrm>
        </p:spPr>
        <p:txBody>
          <a:bodyPr lIns="91438" tIns="45719" rIns="91438" bIns="45719"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12" indent="0">
              <a:buNone/>
              <a:defRPr sz="2400"/>
            </a:lvl2pPr>
            <a:lvl3pPr marL="914424" indent="0">
              <a:buNone/>
              <a:defRPr sz="2000"/>
            </a:lvl3pPr>
            <a:lvl4pPr marL="1371635" indent="0">
              <a:buNone/>
              <a:defRPr sz="1800"/>
            </a:lvl4pPr>
            <a:lvl5pPr marL="1828846" indent="0">
              <a:buNone/>
              <a:defRPr sz="1800"/>
            </a:lvl5pPr>
            <a:lvl6pPr marL="2286057" indent="0">
              <a:buNone/>
              <a:defRPr sz="1800"/>
            </a:lvl6pPr>
            <a:lvl7pPr marL="2743269" indent="0">
              <a:buNone/>
              <a:defRPr sz="1800"/>
            </a:lvl7pPr>
            <a:lvl8pPr marL="3200480" indent="0">
              <a:buNone/>
              <a:defRPr sz="1800"/>
            </a:lvl8pPr>
            <a:lvl9pPr marL="365769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1776442"/>
            <a:ext cx="3916680" cy="2865596"/>
          </a:xfrm>
        </p:spPr>
        <p:txBody>
          <a:bodyPr lIns="91438" tIns="45719" rIns="91438" bIns="45719"/>
          <a:lstStyle>
            <a:lvl1pPr>
              <a:defRPr sz="2801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513" y="1111570"/>
            <a:ext cx="3822859" cy="617696"/>
          </a:xfrm>
        </p:spPr>
        <p:txBody>
          <a:bodyPr lIns="91438" tIns="45719" rIns="91438" bIns="45719"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12" indent="0">
              <a:buNone/>
              <a:defRPr sz="2400"/>
            </a:lvl2pPr>
            <a:lvl3pPr marL="914424" indent="0">
              <a:buNone/>
              <a:defRPr sz="2000"/>
            </a:lvl3pPr>
            <a:lvl4pPr marL="1371635" indent="0">
              <a:buNone/>
              <a:defRPr sz="1800"/>
            </a:lvl4pPr>
            <a:lvl5pPr marL="1828846" indent="0">
              <a:buNone/>
              <a:defRPr sz="1800"/>
            </a:lvl5pPr>
            <a:lvl6pPr marL="2286057" indent="0">
              <a:buNone/>
              <a:defRPr sz="1800"/>
            </a:lvl6pPr>
            <a:lvl7pPr marL="2743269" indent="0">
              <a:buNone/>
              <a:defRPr sz="1800"/>
            </a:lvl7pPr>
            <a:lvl8pPr marL="3200480" indent="0">
              <a:buNone/>
              <a:defRPr sz="1800"/>
            </a:lvl8pPr>
            <a:lvl9pPr marL="365769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513" y="1776442"/>
            <a:ext cx="3822859" cy="2865596"/>
          </a:xfrm>
        </p:spPr>
        <p:txBody>
          <a:bodyPr lIns="91438" tIns="45719" rIns="91438" bIns="45719"/>
          <a:lstStyle>
            <a:lvl1pPr>
              <a:defRPr sz="2801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lIns="91438" tIns="45719" rIns="91438" bIns="45719"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3" y="-1429"/>
            <a:ext cx="5263039" cy="5146358"/>
          </a:xfrm>
          <a:noFill/>
        </p:spPr>
        <p:txBody>
          <a:bodyPr lIns="252089" tIns="144142" rIns="91438" bIns="45719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12" indent="0">
              <a:buNone/>
              <a:defRPr sz="2801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615" y="342901"/>
            <a:ext cx="3294221" cy="791528"/>
          </a:xfrm>
        </p:spPr>
        <p:txBody>
          <a:bodyPr lIns="91438" tIns="45719" rIns="91438" bIns="45719"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9" y="1270635"/>
            <a:ext cx="3295174" cy="3360420"/>
          </a:xfrm>
        </p:spPr>
        <p:txBody>
          <a:bodyPr lIns="91438" tIns="45719" rIns="91438" bIns="45719"/>
          <a:lstStyle>
            <a:lvl1pPr marL="0" indent="0">
              <a:buNone/>
              <a:defRPr sz="2801">
                <a:solidFill>
                  <a:schemeClr val="tx1"/>
                </a:solidFill>
              </a:defRPr>
            </a:lvl1pPr>
            <a:lvl2pPr marL="457212" indent="0">
              <a:buNone/>
              <a:defRPr sz="1800"/>
            </a:lvl2pPr>
            <a:lvl3pPr marL="914424" indent="0">
              <a:buNone/>
              <a:defRPr sz="1600"/>
            </a:lvl3pPr>
            <a:lvl4pPr marL="1371635" indent="0">
              <a:buNone/>
              <a:defRPr sz="1400"/>
            </a:lvl4pPr>
            <a:lvl5pPr marL="1828846" indent="0">
              <a:buNone/>
              <a:defRPr sz="1400"/>
            </a:lvl5pPr>
            <a:lvl6pPr marL="2286057" indent="0">
              <a:buNone/>
              <a:defRPr sz="1400"/>
            </a:lvl6pPr>
            <a:lvl7pPr marL="2743269" indent="0">
              <a:buNone/>
              <a:defRPr sz="1400"/>
            </a:lvl7pPr>
            <a:lvl8pPr marL="3200480" indent="0">
              <a:buNone/>
              <a:defRPr sz="1400"/>
            </a:lvl8pPr>
            <a:lvl9pPr marL="365769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1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783"/>
              <a:t>2023/2/12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79" tIns="34289" rIns="68579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21996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50" y="-5715"/>
            <a:ext cx="5263039" cy="5146358"/>
          </a:xfrm>
          <a:noFill/>
        </p:spPr>
        <p:txBody>
          <a:bodyPr lIns="252089" tIns="144142" rIns="91438" bIns="45719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12" indent="0">
              <a:buNone/>
              <a:defRPr sz="2801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4" y="342901"/>
            <a:ext cx="3209925" cy="791528"/>
          </a:xfrm>
        </p:spPr>
        <p:txBody>
          <a:bodyPr lIns="91438" tIns="45719" rIns="91438" bIns="45719"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203" y="1270635"/>
            <a:ext cx="3210401" cy="3360420"/>
          </a:xfrm>
        </p:spPr>
        <p:txBody>
          <a:bodyPr lIns="91438" tIns="45719" rIns="91438" bIns="45719"/>
          <a:lstStyle>
            <a:lvl1pPr marL="0" indent="0">
              <a:buNone/>
              <a:defRPr sz="2801">
                <a:solidFill>
                  <a:schemeClr val="tx1"/>
                </a:solidFill>
              </a:defRPr>
            </a:lvl1pPr>
            <a:lvl2pPr marL="457212" indent="0">
              <a:buNone/>
              <a:defRPr sz="1800"/>
            </a:lvl2pPr>
            <a:lvl3pPr marL="914424" indent="0">
              <a:buNone/>
              <a:defRPr sz="1600"/>
            </a:lvl3pPr>
            <a:lvl4pPr marL="1371635" indent="0">
              <a:buNone/>
              <a:defRPr sz="1400"/>
            </a:lvl4pPr>
            <a:lvl5pPr marL="1828846" indent="0">
              <a:buNone/>
              <a:defRPr sz="1400"/>
            </a:lvl5pPr>
            <a:lvl6pPr marL="2286057" indent="0">
              <a:buNone/>
              <a:defRPr sz="1400"/>
            </a:lvl6pPr>
            <a:lvl7pPr marL="2743269" indent="0">
              <a:buNone/>
              <a:defRPr sz="1400"/>
            </a:lvl7pPr>
            <a:lvl8pPr marL="3200480" indent="0">
              <a:buNone/>
              <a:defRPr sz="1400"/>
            </a:lvl8pPr>
            <a:lvl9pPr marL="365769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8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 lIns="91438" tIns="45719" rIns="91438" bIns="4571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5" y="273846"/>
            <a:ext cx="5800725" cy="4358879"/>
          </a:xfrm>
        </p:spPr>
        <p:txBody>
          <a:bodyPr vert="eaVert"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2639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45299"/>
            <a:ext cx="7886700" cy="4387691"/>
          </a:xfrm>
        </p:spPr>
        <p:txBody>
          <a:bodyPr lIns="91438" tIns="45719" rIns="91438" bIns="45719"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1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842010"/>
            <a:ext cx="7886700" cy="1790700"/>
          </a:xfrm>
        </p:spPr>
        <p:txBody>
          <a:bodyPr lIns="91438" tIns="45719" rIns="91438" bIns="45719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2701794"/>
            <a:ext cx="7886700" cy="1241584"/>
          </a:xfrm>
        </p:spPr>
        <p:txBody>
          <a:bodyPr lIns="91438" tIns="45719" rIns="91438" bIns="45719"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12" indent="0" algn="ctr">
              <a:buNone/>
              <a:defRPr sz="2000"/>
            </a:lvl2pPr>
            <a:lvl3pPr marL="914424" indent="0" algn="ctr">
              <a:buNone/>
              <a:defRPr sz="1800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3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lIns="91438" tIns="45719" rIns="91438" bIns="45719"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76833"/>
            <a:ext cx="7886700" cy="3356134"/>
          </a:xfrm>
        </p:spPr>
        <p:txBody>
          <a:bodyPr lIns="91438" tIns="45719" rIns="91438" bIns="45719"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4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219327"/>
            <a:ext cx="7886700" cy="2085975"/>
          </a:xfrm>
        </p:spPr>
        <p:txBody>
          <a:bodyPr lIns="91438" tIns="45719" rIns="91438" bIns="45719"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291618"/>
            <a:ext cx="7886700" cy="827246"/>
          </a:xfrm>
        </p:spPr>
        <p:txBody>
          <a:bodyPr lIns="144142" tIns="45719" rIns="91438" bIns="45719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</p:spPr>
        <p:txBody>
          <a:bodyPr lIns="91438" tIns="45719" rIns="91438" bIns="45719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3845"/>
            <a:ext cx="7886700" cy="600075"/>
          </a:xfrm>
        </p:spPr>
        <p:txBody>
          <a:bodyPr lIns="91438" tIns="45719" rIns="91438" bIns="45719"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111570"/>
            <a:ext cx="3915728" cy="617696"/>
          </a:xfrm>
        </p:spPr>
        <p:txBody>
          <a:bodyPr lIns="91438" tIns="45719" rIns="91438" bIns="45719"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12" indent="0">
              <a:buNone/>
              <a:defRPr sz="2400"/>
            </a:lvl2pPr>
            <a:lvl3pPr marL="914424" indent="0">
              <a:buNone/>
              <a:defRPr sz="2000"/>
            </a:lvl3pPr>
            <a:lvl4pPr marL="1371635" indent="0">
              <a:buNone/>
              <a:defRPr sz="1800"/>
            </a:lvl4pPr>
            <a:lvl5pPr marL="1828846" indent="0">
              <a:buNone/>
              <a:defRPr sz="1800"/>
            </a:lvl5pPr>
            <a:lvl6pPr marL="2286057" indent="0">
              <a:buNone/>
              <a:defRPr sz="1800"/>
            </a:lvl6pPr>
            <a:lvl7pPr marL="2743269" indent="0">
              <a:buNone/>
              <a:defRPr sz="1800"/>
            </a:lvl7pPr>
            <a:lvl8pPr marL="3200480" indent="0">
              <a:buNone/>
              <a:defRPr sz="1800"/>
            </a:lvl8pPr>
            <a:lvl9pPr marL="365769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1776442"/>
            <a:ext cx="3916680" cy="2865596"/>
          </a:xfrm>
        </p:spPr>
        <p:txBody>
          <a:bodyPr lIns="91438" tIns="45719" rIns="91438" bIns="45719"/>
          <a:lstStyle>
            <a:lvl1pPr>
              <a:defRPr sz="2801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513" y="1111570"/>
            <a:ext cx="3822859" cy="617696"/>
          </a:xfrm>
        </p:spPr>
        <p:txBody>
          <a:bodyPr lIns="91438" tIns="45719" rIns="91438" bIns="45719"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12" indent="0">
              <a:buNone/>
              <a:defRPr sz="2400"/>
            </a:lvl2pPr>
            <a:lvl3pPr marL="914424" indent="0">
              <a:buNone/>
              <a:defRPr sz="2000"/>
            </a:lvl3pPr>
            <a:lvl4pPr marL="1371635" indent="0">
              <a:buNone/>
              <a:defRPr sz="1800"/>
            </a:lvl4pPr>
            <a:lvl5pPr marL="1828846" indent="0">
              <a:buNone/>
              <a:defRPr sz="1800"/>
            </a:lvl5pPr>
            <a:lvl6pPr marL="2286057" indent="0">
              <a:buNone/>
              <a:defRPr sz="1800"/>
            </a:lvl6pPr>
            <a:lvl7pPr marL="2743269" indent="0">
              <a:buNone/>
              <a:defRPr sz="1800"/>
            </a:lvl7pPr>
            <a:lvl8pPr marL="3200480" indent="0">
              <a:buNone/>
              <a:defRPr sz="1800"/>
            </a:lvl8pPr>
            <a:lvl9pPr marL="365769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513" y="1776442"/>
            <a:ext cx="3822859" cy="2865596"/>
          </a:xfrm>
        </p:spPr>
        <p:txBody>
          <a:bodyPr lIns="91438" tIns="45719" rIns="91438" bIns="45719"/>
          <a:lstStyle>
            <a:lvl1pPr>
              <a:defRPr sz="2801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9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lIns="91438" tIns="45719" rIns="91438" bIns="45719"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7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9" tIns="34289" rIns="68579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79" tIns="34289" rIns="68579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79" tIns="34289" rIns="68579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83"/>
              <a:t>2023/2/12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3" y="-1429"/>
            <a:ext cx="5263039" cy="5146358"/>
          </a:xfrm>
          <a:noFill/>
        </p:spPr>
        <p:txBody>
          <a:bodyPr lIns="252089" tIns="144142" rIns="91438" bIns="45719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12" indent="0">
              <a:buNone/>
              <a:defRPr sz="2801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615" y="342901"/>
            <a:ext cx="3294221" cy="791528"/>
          </a:xfrm>
        </p:spPr>
        <p:txBody>
          <a:bodyPr lIns="91438" tIns="45719" rIns="91438" bIns="45719"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9" y="1270635"/>
            <a:ext cx="3295174" cy="3360420"/>
          </a:xfrm>
        </p:spPr>
        <p:txBody>
          <a:bodyPr lIns="91438" tIns="45719" rIns="91438" bIns="45719"/>
          <a:lstStyle>
            <a:lvl1pPr marL="0" indent="0">
              <a:buNone/>
              <a:defRPr sz="2801">
                <a:solidFill>
                  <a:schemeClr val="tx1"/>
                </a:solidFill>
              </a:defRPr>
            </a:lvl1pPr>
            <a:lvl2pPr marL="457212" indent="0">
              <a:buNone/>
              <a:defRPr sz="1800"/>
            </a:lvl2pPr>
            <a:lvl3pPr marL="914424" indent="0">
              <a:buNone/>
              <a:defRPr sz="1600"/>
            </a:lvl3pPr>
            <a:lvl4pPr marL="1371635" indent="0">
              <a:buNone/>
              <a:defRPr sz="1400"/>
            </a:lvl4pPr>
            <a:lvl5pPr marL="1828846" indent="0">
              <a:buNone/>
              <a:defRPr sz="1400"/>
            </a:lvl5pPr>
            <a:lvl6pPr marL="2286057" indent="0">
              <a:buNone/>
              <a:defRPr sz="1400"/>
            </a:lvl6pPr>
            <a:lvl7pPr marL="2743269" indent="0">
              <a:buNone/>
              <a:defRPr sz="1400"/>
            </a:lvl7pPr>
            <a:lvl8pPr marL="3200480" indent="0">
              <a:buNone/>
              <a:defRPr sz="1400"/>
            </a:lvl8pPr>
            <a:lvl9pPr marL="365769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50" y="-5715"/>
            <a:ext cx="5263039" cy="5146358"/>
          </a:xfrm>
          <a:noFill/>
        </p:spPr>
        <p:txBody>
          <a:bodyPr lIns="252089" tIns="144142" rIns="91438" bIns="45719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12" indent="0">
              <a:buNone/>
              <a:defRPr sz="2801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4" y="342901"/>
            <a:ext cx="3209925" cy="791528"/>
          </a:xfrm>
        </p:spPr>
        <p:txBody>
          <a:bodyPr lIns="91438" tIns="45719" rIns="91438" bIns="45719"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203" y="1270635"/>
            <a:ext cx="3210401" cy="3360420"/>
          </a:xfrm>
        </p:spPr>
        <p:txBody>
          <a:bodyPr lIns="91438" tIns="45719" rIns="91438" bIns="45719"/>
          <a:lstStyle>
            <a:lvl1pPr marL="0" indent="0">
              <a:buNone/>
              <a:defRPr sz="2801">
                <a:solidFill>
                  <a:schemeClr val="tx1"/>
                </a:solidFill>
              </a:defRPr>
            </a:lvl1pPr>
            <a:lvl2pPr marL="457212" indent="0">
              <a:buNone/>
              <a:defRPr sz="1800"/>
            </a:lvl2pPr>
            <a:lvl3pPr marL="914424" indent="0">
              <a:buNone/>
              <a:defRPr sz="1600"/>
            </a:lvl3pPr>
            <a:lvl4pPr marL="1371635" indent="0">
              <a:buNone/>
              <a:defRPr sz="1400"/>
            </a:lvl4pPr>
            <a:lvl5pPr marL="1828846" indent="0">
              <a:buNone/>
              <a:defRPr sz="1400"/>
            </a:lvl5pPr>
            <a:lvl6pPr marL="2286057" indent="0">
              <a:buNone/>
              <a:defRPr sz="1400"/>
            </a:lvl6pPr>
            <a:lvl7pPr marL="2743269" indent="0">
              <a:buNone/>
              <a:defRPr sz="1400"/>
            </a:lvl7pPr>
            <a:lvl8pPr marL="3200480" indent="0">
              <a:buNone/>
              <a:defRPr sz="1400"/>
            </a:lvl8pPr>
            <a:lvl9pPr marL="365769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8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 lIns="91438" tIns="45719" rIns="91438" bIns="4571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5" y="273846"/>
            <a:ext cx="5800725" cy="4358879"/>
          </a:xfrm>
        </p:spPr>
        <p:txBody>
          <a:bodyPr vert="eaVert"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124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45299"/>
            <a:ext cx="7886700" cy="4387691"/>
          </a:xfrm>
        </p:spPr>
        <p:txBody>
          <a:bodyPr lIns="91438" tIns="45719" rIns="91438" bIns="45719"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842010"/>
            <a:ext cx="7886700" cy="1790700"/>
          </a:xfrm>
        </p:spPr>
        <p:txBody>
          <a:bodyPr lIns="91438" tIns="45719" rIns="91438" bIns="45719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2701794"/>
            <a:ext cx="7886700" cy="1241584"/>
          </a:xfrm>
        </p:spPr>
        <p:txBody>
          <a:bodyPr lIns="91438" tIns="45719" rIns="91438" bIns="45719"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12" indent="0" algn="ctr">
              <a:buNone/>
              <a:defRPr sz="2000"/>
            </a:lvl2pPr>
            <a:lvl3pPr marL="914424" indent="0" algn="ctr">
              <a:buNone/>
              <a:defRPr sz="1800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lIns="91438" tIns="45719" rIns="91438" bIns="45719"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76833"/>
            <a:ext cx="7886700" cy="3356134"/>
          </a:xfrm>
        </p:spPr>
        <p:txBody>
          <a:bodyPr lIns="91438" tIns="45719" rIns="91438" bIns="45719"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0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219327"/>
            <a:ext cx="7886700" cy="2085975"/>
          </a:xfrm>
        </p:spPr>
        <p:txBody>
          <a:bodyPr lIns="91438" tIns="45719" rIns="91438" bIns="45719"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291618"/>
            <a:ext cx="7886700" cy="827246"/>
          </a:xfrm>
        </p:spPr>
        <p:txBody>
          <a:bodyPr lIns="144142" tIns="45719" rIns="91438" bIns="45719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</p:spPr>
        <p:txBody>
          <a:bodyPr lIns="91438" tIns="45719" rIns="91438" bIns="45719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3845"/>
            <a:ext cx="7886700" cy="600075"/>
          </a:xfrm>
        </p:spPr>
        <p:txBody>
          <a:bodyPr lIns="91438" tIns="45719" rIns="91438" bIns="45719"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111570"/>
            <a:ext cx="3915728" cy="617696"/>
          </a:xfrm>
        </p:spPr>
        <p:txBody>
          <a:bodyPr lIns="91438" tIns="45719" rIns="91438" bIns="45719"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12" indent="0">
              <a:buNone/>
              <a:defRPr sz="2400"/>
            </a:lvl2pPr>
            <a:lvl3pPr marL="914424" indent="0">
              <a:buNone/>
              <a:defRPr sz="2000"/>
            </a:lvl3pPr>
            <a:lvl4pPr marL="1371635" indent="0">
              <a:buNone/>
              <a:defRPr sz="1800"/>
            </a:lvl4pPr>
            <a:lvl5pPr marL="1828846" indent="0">
              <a:buNone/>
              <a:defRPr sz="1800"/>
            </a:lvl5pPr>
            <a:lvl6pPr marL="2286057" indent="0">
              <a:buNone/>
              <a:defRPr sz="1800"/>
            </a:lvl6pPr>
            <a:lvl7pPr marL="2743269" indent="0">
              <a:buNone/>
              <a:defRPr sz="1800"/>
            </a:lvl7pPr>
            <a:lvl8pPr marL="3200480" indent="0">
              <a:buNone/>
              <a:defRPr sz="1800"/>
            </a:lvl8pPr>
            <a:lvl9pPr marL="365769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1776442"/>
            <a:ext cx="3916680" cy="2865596"/>
          </a:xfrm>
        </p:spPr>
        <p:txBody>
          <a:bodyPr lIns="91438" tIns="45719" rIns="91438" bIns="45719"/>
          <a:lstStyle>
            <a:lvl1pPr>
              <a:defRPr sz="2801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513" y="1111570"/>
            <a:ext cx="3822859" cy="617696"/>
          </a:xfrm>
        </p:spPr>
        <p:txBody>
          <a:bodyPr lIns="91438" tIns="45719" rIns="91438" bIns="45719"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12" indent="0">
              <a:buNone/>
              <a:defRPr sz="2400"/>
            </a:lvl2pPr>
            <a:lvl3pPr marL="914424" indent="0">
              <a:buNone/>
              <a:defRPr sz="2000"/>
            </a:lvl3pPr>
            <a:lvl4pPr marL="1371635" indent="0">
              <a:buNone/>
              <a:defRPr sz="1800"/>
            </a:lvl4pPr>
            <a:lvl5pPr marL="1828846" indent="0">
              <a:buNone/>
              <a:defRPr sz="1800"/>
            </a:lvl5pPr>
            <a:lvl6pPr marL="2286057" indent="0">
              <a:buNone/>
              <a:defRPr sz="1800"/>
            </a:lvl6pPr>
            <a:lvl7pPr marL="2743269" indent="0">
              <a:buNone/>
              <a:defRPr sz="1800"/>
            </a:lvl7pPr>
            <a:lvl8pPr marL="3200480" indent="0">
              <a:buNone/>
              <a:defRPr sz="1800"/>
            </a:lvl8pPr>
            <a:lvl9pPr marL="365769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513" y="1776442"/>
            <a:ext cx="3822859" cy="2865596"/>
          </a:xfrm>
        </p:spPr>
        <p:txBody>
          <a:bodyPr lIns="91438" tIns="45719" rIns="91438" bIns="45719"/>
          <a:lstStyle>
            <a:lvl1pPr>
              <a:defRPr sz="2801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79" tIns="34289" rIns="68579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79" tIns="34289" rIns="68579" bIns="34289"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8"/>
            <a:ext cx="3868340" cy="2680541"/>
          </a:xfrm>
        </p:spPr>
        <p:txBody>
          <a:bodyPr lIns="68579" tIns="34289" rIns="68579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308721"/>
            <a:ext cx="3887391" cy="617934"/>
          </a:xfrm>
        </p:spPr>
        <p:txBody>
          <a:bodyPr lIns="68579" tIns="34289" rIns="68579" bIns="34289"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961708"/>
            <a:ext cx="3887391" cy="2680541"/>
          </a:xfrm>
        </p:spPr>
        <p:txBody>
          <a:bodyPr lIns="68579" tIns="34289" rIns="68579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83"/>
              <a:t>2023/2/12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lIns="91438" tIns="45719" rIns="91438" bIns="45719"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8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3" y="-1429"/>
            <a:ext cx="5263039" cy="5146358"/>
          </a:xfrm>
          <a:noFill/>
        </p:spPr>
        <p:txBody>
          <a:bodyPr lIns="252089" tIns="144142" rIns="91438" bIns="45719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12" indent="0">
              <a:buNone/>
              <a:defRPr sz="2801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615" y="342901"/>
            <a:ext cx="3294221" cy="791528"/>
          </a:xfrm>
        </p:spPr>
        <p:txBody>
          <a:bodyPr lIns="91438" tIns="45719" rIns="91438" bIns="45719"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9" y="1270635"/>
            <a:ext cx="3295174" cy="3360420"/>
          </a:xfrm>
        </p:spPr>
        <p:txBody>
          <a:bodyPr lIns="91438" tIns="45719" rIns="91438" bIns="45719"/>
          <a:lstStyle>
            <a:lvl1pPr marL="0" indent="0">
              <a:buNone/>
              <a:defRPr sz="2801">
                <a:solidFill>
                  <a:schemeClr val="tx1"/>
                </a:solidFill>
              </a:defRPr>
            </a:lvl1pPr>
            <a:lvl2pPr marL="457212" indent="0">
              <a:buNone/>
              <a:defRPr sz="1800"/>
            </a:lvl2pPr>
            <a:lvl3pPr marL="914424" indent="0">
              <a:buNone/>
              <a:defRPr sz="1600"/>
            </a:lvl3pPr>
            <a:lvl4pPr marL="1371635" indent="0">
              <a:buNone/>
              <a:defRPr sz="1400"/>
            </a:lvl4pPr>
            <a:lvl5pPr marL="1828846" indent="0">
              <a:buNone/>
              <a:defRPr sz="1400"/>
            </a:lvl5pPr>
            <a:lvl6pPr marL="2286057" indent="0">
              <a:buNone/>
              <a:defRPr sz="1400"/>
            </a:lvl6pPr>
            <a:lvl7pPr marL="2743269" indent="0">
              <a:buNone/>
              <a:defRPr sz="1400"/>
            </a:lvl7pPr>
            <a:lvl8pPr marL="3200480" indent="0">
              <a:buNone/>
              <a:defRPr sz="1400"/>
            </a:lvl8pPr>
            <a:lvl9pPr marL="365769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50" y="-5715"/>
            <a:ext cx="5263039" cy="5146358"/>
          </a:xfrm>
          <a:noFill/>
        </p:spPr>
        <p:txBody>
          <a:bodyPr lIns="252089" tIns="144142" rIns="91438" bIns="45719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12" indent="0">
              <a:buNone/>
              <a:defRPr sz="2801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4" y="342901"/>
            <a:ext cx="3209925" cy="791528"/>
          </a:xfrm>
        </p:spPr>
        <p:txBody>
          <a:bodyPr lIns="91438" tIns="45719" rIns="91438" bIns="45719"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203" y="1270635"/>
            <a:ext cx="3210401" cy="3360420"/>
          </a:xfrm>
        </p:spPr>
        <p:txBody>
          <a:bodyPr lIns="91438" tIns="45719" rIns="91438" bIns="45719"/>
          <a:lstStyle>
            <a:lvl1pPr marL="0" indent="0">
              <a:buNone/>
              <a:defRPr sz="2801">
                <a:solidFill>
                  <a:schemeClr val="tx1"/>
                </a:solidFill>
              </a:defRPr>
            </a:lvl1pPr>
            <a:lvl2pPr marL="457212" indent="0">
              <a:buNone/>
              <a:defRPr sz="1800"/>
            </a:lvl2pPr>
            <a:lvl3pPr marL="914424" indent="0">
              <a:buNone/>
              <a:defRPr sz="1600"/>
            </a:lvl3pPr>
            <a:lvl4pPr marL="1371635" indent="0">
              <a:buNone/>
              <a:defRPr sz="1400"/>
            </a:lvl4pPr>
            <a:lvl5pPr marL="1828846" indent="0">
              <a:buNone/>
              <a:defRPr sz="1400"/>
            </a:lvl5pPr>
            <a:lvl6pPr marL="2286057" indent="0">
              <a:buNone/>
              <a:defRPr sz="1400"/>
            </a:lvl6pPr>
            <a:lvl7pPr marL="2743269" indent="0">
              <a:buNone/>
              <a:defRPr sz="1400"/>
            </a:lvl7pPr>
            <a:lvl8pPr marL="3200480" indent="0">
              <a:buNone/>
              <a:defRPr sz="1400"/>
            </a:lvl8pPr>
            <a:lvl9pPr marL="365769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 lIns="91438" tIns="45719" rIns="91438" bIns="4571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5" y="273846"/>
            <a:ext cx="5800725" cy="4358879"/>
          </a:xfrm>
        </p:spPr>
        <p:txBody>
          <a:bodyPr vert="eaVert"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084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45299"/>
            <a:ext cx="7886700" cy="4387691"/>
          </a:xfrm>
        </p:spPr>
        <p:txBody>
          <a:bodyPr lIns="91438" tIns="45719" rIns="91438" bIns="45719"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9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24"/>
              <a:t>2023/2/12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pPr defTabSz="9144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pPr defTabSz="914424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005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845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957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2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79" tIns="34289" rIns="68579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783"/>
              <a:t>2023/2/12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2"/>
            <a:ext cx="4286250" cy="889453"/>
          </a:xfrm>
        </p:spPr>
        <p:txBody>
          <a:bodyPr lIns="68579" tIns="34289" rIns="68579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6890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7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087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892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800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36526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1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112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646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141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83"/>
              <a:t>2023/2/12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9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1" y="535256"/>
            <a:ext cx="3511241" cy="1071121"/>
          </a:xfrm>
        </p:spPr>
        <p:txBody>
          <a:bodyPr lIns="68579" tIns="34289" rIns="68579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79" tIns="34289" rIns="68579" bIns="34289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1" y="1735406"/>
            <a:ext cx="3511241" cy="2858691"/>
          </a:xfrm>
        </p:spPr>
        <p:txBody>
          <a:bodyPr lIns="68579" tIns="34289" rIns="68579" bIns="34289">
            <a:normAutofit/>
          </a:bodyPr>
          <a:lstStyle>
            <a:lvl1pPr marL="0" indent="0">
              <a:buNone/>
              <a:defRPr sz="14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783"/>
              <a:t>2023/2/12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pPr defTabSz="685783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3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45"/>
            <a:ext cx="681676" cy="4358879"/>
          </a:xfrm>
        </p:spPr>
        <p:txBody>
          <a:bodyPr vert="eaVert" lIns="68579" tIns="34289" rIns="68579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7084832" cy="4358879"/>
          </a:xfrm>
        </p:spPr>
        <p:txBody>
          <a:bodyPr vert="eaVert" lIns="68579" tIns="34289" rIns="68579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83"/>
              <a:t>2023/2/12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65703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/>
          <a:p>
            <a:pPr defTabSz="685783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783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783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783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783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991600" y="4857750"/>
            <a:ext cx="228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  <a:endParaRPr lang="en-US" sz="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9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414AA1ED-E21D-46D2-AB3E-A918A87EFB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2023/2/12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9887D74A-A5CC-4166-A52D-4148B57FB2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726408-94E8-4B41-A30B-C858324FD45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310561" y="-377119"/>
            <a:ext cx="2491956" cy="2190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81DC63-F3A4-5649-90FC-9D1F1213AD9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253285" y="5268819"/>
            <a:ext cx="5880102" cy="19981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6A6DE0-8F8D-8D4C-BFD3-CC1F53B57217}"/>
              </a:ext>
            </a:extLst>
          </p:cNvPr>
          <p:cNvSpPr txBox="1"/>
          <p:nvPr userDrawn="1"/>
        </p:nvSpPr>
        <p:spPr>
          <a:xfrm>
            <a:off x="-272250" y="511309"/>
            <a:ext cx="2060234" cy="5886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1F7031-EE9F-8441-9E84-93D45C63AAC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869072" y="-2087784"/>
            <a:ext cx="2491956" cy="2190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A029B-182C-EB45-99A7-7F101A855DB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709632" y="1476661"/>
            <a:ext cx="2491956" cy="21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6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908936" y="1814517"/>
            <a:ext cx="3547586" cy="2585321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/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79861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24" rtl="0" eaLnBrk="1" latinLnBrk="0" hangingPunct="1">
        <a:lnSpc>
          <a:spcPct val="90000"/>
        </a:lnSpc>
        <a:spcBef>
          <a:spcPct val="0"/>
        </a:spcBef>
        <a:buNone/>
        <a:defRPr sz="4001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5" indent="-228605" algn="l" defTabSz="914424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1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59" indent="-228605" algn="l" defTabSz="914424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71" indent="-228605" algn="l" defTabSz="914424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72" indent="-228605" algn="l" defTabSz="914424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84" indent="-228605" algn="l" defTabSz="914424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63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908936" y="1814517"/>
            <a:ext cx="3547586" cy="2585321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/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403484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24" rtl="0" eaLnBrk="1" latinLnBrk="0" hangingPunct="1">
        <a:lnSpc>
          <a:spcPct val="90000"/>
        </a:lnSpc>
        <a:spcBef>
          <a:spcPct val="0"/>
        </a:spcBef>
        <a:buNone/>
        <a:defRPr sz="4001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5" indent="-228605" algn="l" defTabSz="914424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1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59" indent="-228605" algn="l" defTabSz="914424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71" indent="-228605" algn="l" defTabSz="914424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72" indent="-228605" algn="l" defTabSz="914424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84" indent="-228605" algn="l" defTabSz="914424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63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908936" y="1814517"/>
            <a:ext cx="3547586" cy="2585321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/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64606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24" rtl="0" eaLnBrk="1" latinLnBrk="0" hangingPunct="1">
        <a:lnSpc>
          <a:spcPct val="90000"/>
        </a:lnSpc>
        <a:spcBef>
          <a:spcPct val="0"/>
        </a:spcBef>
        <a:buNone/>
        <a:defRPr sz="4001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5" indent="-228605" algn="l" defTabSz="914424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1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59" indent="-228605" algn="l" defTabSz="914424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71" indent="-228605" algn="l" defTabSz="914424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72" indent="-228605" algn="l" defTabSz="914424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84" indent="-228605" algn="l" defTabSz="914424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63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69A52D-3564-5EFF-FE7D-98E5B36D87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4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02ECFD-C4DD-1884-AFA5-42CA7EEB76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11702" y="5143502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1D15C995-707C-9150-93C6-94685C809A0F}"/>
              </a:ext>
            </a:extLst>
          </p:cNvPr>
          <p:cNvSpPr txBox="1"/>
          <p:nvPr userDrawn="1"/>
        </p:nvSpPr>
        <p:spPr>
          <a:xfrm>
            <a:off x="1743571" y="6450669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286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286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8BCF4-A8C1-7213-B097-AE6CEED53FE7}"/>
              </a:ext>
            </a:extLst>
          </p:cNvPr>
          <p:cNvSpPr txBox="1"/>
          <p:nvPr userDrawn="1"/>
        </p:nvSpPr>
        <p:spPr>
          <a:xfrm>
            <a:off x="-2622125" y="1912027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 w="0"/>
                <a:gradFill>
                  <a:gsLst>
                    <a:gs pos="0">
                      <a:srgbClr val="4BACC6">
                        <a:lumMod val="50000"/>
                      </a:srgbClr>
                    </a:gs>
                    <a:gs pos="50000">
                      <a:srgbClr val="4BACC6"/>
                    </a:gs>
                    <a:gs pos="100000">
                      <a:srgbClr val="4BACC6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 w="0"/>
              <a:gradFill>
                <a:gsLst>
                  <a:gs pos="0">
                    <a:srgbClr val="4BACC6">
                      <a:lumMod val="50000"/>
                    </a:srgbClr>
                  </a:gs>
                  <a:gs pos="50000">
                    <a:srgbClr val="4BACC6"/>
                  </a:gs>
                  <a:gs pos="100000">
                    <a:srgbClr val="4BACC6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4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sv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1BF3124-ABBE-492F-A08E-5D3AA91FA3F4}"/>
              </a:ext>
            </a:extLst>
          </p:cNvPr>
          <p:cNvGrpSpPr/>
          <p:nvPr/>
        </p:nvGrpSpPr>
        <p:grpSpPr>
          <a:xfrm>
            <a:off x="297659" y="-14763"/>
            <a:ext cx="8547735" cy="4875371"/>
            <a:chOff x="396875" y="-19685"/>
            <a:chExt cx="11396980" cy="650049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BE053C5-85E7-4348-BEBD-5E8487497B33}"/>
                </a:ext>
              </a:extLst>
            </p:cNvPr>
            <p:cNvSpPr/>
            <p:nvPr/>
          </p:nvSpPr>
          <p:spPr>
            <a:xfrm>
              <a:off x="396875" y="321310"/>
              <a:ext cx="11396980" cy="6159500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FE895D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24">
                <a:defRPr/>
              </a:pPr>
              <a:endParaRPr lang="zh-CN" altLang="en-US" dirty="0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6CBC73C-723F-4F0F-9135-C8E3EF778047}"/>
                </a:ext>
              </a:extLst>
            </p:cNvPr>
            <p:cNvSpPr/>
            <p:nvPr/>
          </p:nvSpPr>
          <p:spPr>
            <a:xfrm>
              <a:off x="3966845" y="-19685"/>
              <a:ext cx="4257675" cy="680697"/>
            </a:xfrm>
            <a:prstGeom prst="rect">
              <a:avLst/>
            </a:prstGeom>
            <a:solidFill>
              <a:srgbClr val="FE8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24">
                <a:defRPr/>
              </a:pPr>
              <a:endParaRPr lang="zh-CN" altLang="en-US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50893">
            <a:off x="-6364" y="13059"/>
            <a:ext cx="8957113" cy="2253860"/>
          </a:xfrm>
          <a:prstGeom prst="rect">
            <a:avLst/>
          </a:prstGeom>
        </p:spPr>
      </p:pic>
      <p:pic>
        <p:nvPicPr>
          <p:cNvPr id="3" name="图片 2" descr="7a283c425597125fd6e0477e4fa21ae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6438" y="3153026"/>
            <a:ext cx="2642235" cy="2143125"/>
          </a:xfrm>
          <a:prstGeom prst="rect">
            <a:avLst/>
          </a:prstGeom>
        </p:spPr>
      </p:pic>
      <p:pic>
        <p:nvPicPr>
          <p:cNvPr id="6" name="图片 5" descr="b2b4d39dd3f03caf1a368be4c9ae97a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76968" y="2832083"/>
            <a:ext cx="3062288" cy="3062288"/>
          </a:xfrm>
          <a:prstGeom prst="rect">
            <a:avLst/>
          </a:prstGeom>
        </p:spPr>
      </p:pic>
      <p:pic>
        <p:nvPicPr>
          <p:cNvPr id="18" name="Picture 2" descr="hình động | ™…•¤Thiên An Quốc¤•…™ | Trang 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19" y="1419868"/>
            <a:ext cx="1660730" cy="154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ình động | ™…•¤Thiên An Quốc¤•…™ | Trang 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548" y="846421"/>
            <a:ext cx="1660730" cy="154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657;p36">
            <a:extLst>
              <a:ext uri="{FF2B5EF4-FFF2-40B4-BE49-F238E27FC236}">
                <a16:creationId xmlns:a16="http://schemas.microsoft.com/office/drawing/2014/main" id="{E56C56A3-2DA0-EC4E-B9F1-D49403DEA842}"/>
              </a:ext>
            </a:extLst>
          </p:cNvPr>
          <p:cNvSpPr txBox="1">
            <a:spLocks/>
          </p:cNvSpPr>
          <p:nvPr/>
        </p:nvSpPr>
        <p:spPr>
          <a:xfrm>
            <a:off x="1444635" y="2521609"/>
            <a:ext cx="6055115" cy="2370542"/>
          </a:xfrm>
          <a:prstGeom prst="rect">
            <a:avLst/>
          </a:prstGeom>
        </p:spPr>
        <p:txBody>
          <a:bodyPr spcFirstLastPara="1" wrap="square" lIns="45713" tIns="45713" rIns="45713" bIns="45713" numCol="1" anchor="b" anchorCtr="0">
            <a:prstTxWarp prst="textArchUp">
              <a:avLst>
                <a:gd name="adj" fmla="val 10850779"/>
              </a:avLst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457223">
              <a:lnSpc>
                <a:spcPct val="150000"/>
              </a:lnSpc>
              <a:defRPr/>
            </a:pPr>
            <a:r>
              <a:rPr lang="en-US" sz="9950" b="1" dirty="0" err="1">
                <a:ln w="12700" cmpd="sng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Chào</a:t>
            </a:r>
            <a:r>
              <a:rPr lang="en-US" sz="9950" b="1" dirty="0">
                <a:ln w="12700" cmpd="sng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9950" b="1" dirty="0" err="1">
                <a:ln w="12700" cmpd="sng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mừng</a:t>
            </a:r>
            <a:r>
              <a:rPr lang="en-US" sz="9950" b="1" dirty="0">
                <a:ln w="12700" cmpd="sng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9950" b="1" dirty="0" err="1">
                <a:ln w="12700" cmpd="sng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các</a:t>
            </a:r>
            <a:r>
              <a:rPr lang="en-US" sz="9950" b="1" dirty="0">
                <a:ln w="12700" cmpd="sng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9950" b="1" dirty="0" err="1">
                <a:ln w="12700" cmpd="sng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r>
              <a:rPr lang="en-US" sz="9950" b="1" dirty="0">
                <a:ln w="12700" cmpd="sng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9950" b="1" dirty="0" err="1">
                <a:ln w="12700" cmpd="sng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đến</a:t>
            </a:r>
            <a:r>
              <a:rPr lang="en-US" sz="9950" b="1" dirty="0">
                <a:ln w="12700" cmpd="sng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9950" b="1" dirty="0" err="1">
                <a:ln w="12700" cmpd="sng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với</a:t>
            </a:r>
            <a:endParaRPr lang="en-US" sz="9950" b="1" dirty="0">
              <a:ln w="12700" cmpd="sng">
                <a:solidFill>
                  <a:srgbClr val="70AD47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ctr" defTabSz="457223">
              <a:lnSpc>
                <a:spcPct val="150000"/>
              </a:lnSpc>
              <a:defRPr/>
            </a:pPr>
            <a:r>
              <a:rPr lang="en-US" sz="9950" b="1" dirty="0" err="1">
                <a:ln w="12700" cmpd="sng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tiết</a:t>
            </a:r>
            <a:r>
              <a:rPr lang="en-US" sz="9950" b="1" dirty="0">
                <a:ln w="12700" cmpd="sng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9950" b="1" dirty="0" err="1">
                <a:ln w="12700" cmpd="sng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9950" b="1" dirty="0">
                <a:ln w="12700" cmpd="sng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9950" b="1" dirty="0" err="1">
                <a:ln w="12700" cmpd="sng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môn</a:t>
            </a:r>
            <a:r>
              <a:rPr lang="en-US" sz="9950" b="1" dirty="0">
                <a:ln w="12700" cmpd="sng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9950" b="1" dirty="0" err="1">
                <a:ln w="12700" cmpd="sng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Tiếng</a:t>
            </a:r>
            <a:r>
              <a:rPr lang="en-US" sz="9950" b="1" dirty="0">
                <a:ln w="12700" cmpd="sng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9950" b="1" dirty="0" err="1">
                <a:ln w="12700" cmpd="sng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Việt</a:t>
            </a:r>
            <a:endParaRPr lang="en-US" sz="5750" b="1" dirty="0">
              <a:ln w="12700">
                <a:solidFill>
                  <a:srgbClr val="EA6351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rgbClr val="EA6351">
                    <a:lumMod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oogle Shape;1949;p54"/>
          <p:cNvGrpSpPr/>
          <p:nvPr/>
        </p:nvGrpSpPr>
        <p:grpSpPr>
          <a:xfrm>
            <a:off x="3698473" y="2807927"/>
            <a:ext cx="1446023" cy="2084224"/>
            <a:chOff x="2607512" y="2540850"/>
            <a:chExt cx="1351026" cy="1846685"/>
          </a:xfrm>
        </p:grpSpPr>
        <p:sp>
          <p:nvSpPr>
            <p:cNvPr id="22" name="Google Shape;1950;p54"/>
            <p:cNvSpPr/>
            <p:nvPr/>
          </p:nvSpPr>
          <p:spPr>
            <a:xfrm flipH="1">
              <a:off x="3134003" y="4316789"/>
              <a:ext cx="610652" cy="70746"/>
            </a:xfrm>
            <a:custGeom>
              <a:avLst/>
              <a:gdLst/>
              <a:ahLst/>
              <a:cxnLst/>
              <a:rect l="l" t="t" r="r" b="b"/>
              <a:pathLst>
                <a:path w="30974" h="3588" extrusionOk="0">
                  <a:moveTo>
                    <a:pt x="15502" y="1"/>
                  </a:moveTo>
                  <a:cubicBezTo>
                    <a:pt x="6930" y="1"/>
                    <a:pt x="0" y="791"/>
                    <a:pt x="0" y="1794"/>
                  </a:cubicBezTo>
                  <a:cubicBezTo>
                    <a:pt x="0" y="2767"/>
                    <a:pt x="6930" y="3588"/>
                    <a:pt x="15502" y="3588"/>
                  </a:cubicBezTo>
                  <a:cubicBezTo>
                    <a:pt x="24043" y="3588"/>
                    <a:pt x="30973" y="2767"/>
                    <a:pt x="30973" y="1794"/>
                  </a:cubicBezTo>
                  <a:cubicBezTo>
                    <a:pt x="30973" y="791"/>
                    <a:pt x="24043" y="1"/>
                    <a:pt x="15502" y="1"/>
                  </a:cubicBezTo>
                  <a:close/>
                </a:path>
              </a:pathLst>
            </a:custGeom>
            <a:solidFill>
              <a:srgbClr val="171918">
                <a:alpha val="18300"/>
              </a:srgbClr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23" name="Google Shape;1951;p54"/>
            <p:cNvSpPr/>
            <p:nvPr/>
          </p:nvSpPr>
          <p:spPr>
            <a:xfrm rot="462857" flipH="1">
              <a:off x="2645237" y="3001332"/>
              <a:ext cx="546728" cy="598932"/>
            </a:xfrm>
            <a:custGeom>
              <a:avLst/>
              <a:gdLst/>
              <a:ahLst/>
              <a:cxnLst/>
              <a:rect l="l" t="t" r="r" b="b"/>
              <a:pathLst>
                <a:path w="11977" h="16611" extrusionOk="0">
                  <a:moveTo>
                    <a:pt x="5649" y="0"/>
                  </a:moveTo>
                  <a:cubicBezTo>
                    <a:pt x="5540" y="0"/>
                    <a:pt x="5430" y="5"/>
                    <a:pt x="5320" y="14"/>
                  </a:cubicBezTo>
                  <a:cubicBezTo>
                    <a:pt x="4621" y="74"/>
                    <a:pt x="3983" y="409"/>
                    <a:pt x="3527" y="956"/>
                  </a:cubicBezTo>
                  <a:cubicBezTo>
                    <a:pt x="3132" y="1473"/>
                    <a:pt x="3223" y="2050"/>
                    <a:pt x="3132" y="2658"/>
                  </a:cubicBezTo>
                  <a:cubicBezTo>
                    <a:pt x="2980" y="3570"/>
                    <a:pt x="2311" y="4299"/>
                    <a:pt x="1855" y="5090"/>
                  </a:cubicBezTo>
                  <a:cubicBezTo>
                    <a:pt x="1369" y="5880"/>
                    <a:pt x="1034" y="6944"/>
                    <a:pt x="1521" y="7704"/>
                  </a:cubicBezTo>
                  <a:cubicBezTo>
                    <a:pt x="1855" y="8160"/>
                    <a:pt x="2463" y="8524"/>
                    <a:pt x="2463" y="9102"/>
                  </a:cubicBezTo>
                  <a:cubicBezTo>
                    <a:pt x="2463" y="9467"/>
                    <a:pt x="2250" y="9801"/>
                    <a:pt x="1946" y="10014"/>
                  </a:cubicBezTo>
                  <a:cubicBezTo>
                    <a:pt x="1673" y="10226"/>
                    <a:pt x="1338" y="10378"/>
                    <a:pt x="1034" y="10622"/>
                  </a:cubicBezTo>
                  <a:cubicBezTo>
                    <a:pt x="62" y="11382"/>
                    <a:pt x="1" y="13053"/>
                    <a:pt x="822" y="14056"/>
                  </a:cubicBezTo>
                  <a:cubicBezTo>
                    <a:pt x="1468" y="14769"/>
                    <a:pt x="2375" y="15155"/>
                    <a:pt x="3304" y="15155"/>
                  </a:cubicBezTo>
                  <a:cubicBezTo>
                    <a:pt x="3643" y="15155"/>
                    <a:pt x="3984" y="15104"/>
                    <a:pt x="4317" y="14999"/>
                  </a:cubicBezTo>
                  <a:cubicBezTo>
                    <a:pt x="4385" y="14992"/>
                    <a:pt x="4451" y="14977"/>
                    <a:pt x="4513" y="14956"/>
                  </a:cubicBezTo>
                  <a:lnTo>
                    <a:pt x="4513" y="14956"/>
                  </a:lnTo>
                  <a:cubicBezTo>
                    <a:pt x="4571" y="15029"/>
                    <a:pt x="4637" y="15094"/>
                    <a:pt x="4712" y="15151"/>
                  </a:cubicBezTo>
                  <a:cubicBezTo>
                    <a:pt x="5727" y="16110"/>
                    <a:pt x="7056" y="16610"/>
                    <a:pt x="8399" y="16610"/>
                  </a:cubicBezTo>
                  <a:cubicBezTo>
                    <a:pt x="9268" y="16610"/>
                    <a:pt x="10143" y="16401"/>
                    <a:pt x="10943" y="15971"/>
                  </a:cubicBezTo>
                  <a:cubicBezTo>
                    <a:pt x="11217" y="15850"/>
                    <a:pt x="11430" y="15637"/>
                    <a:pt x="11582" y="15394"/>
                  </a:cubicBezTo>
                  <a:cubicBezTo>
                    <a:pt x="11825" y="14816"/>
                    <a:pt x="11399" y="14178"/>
                    <a:pt x="10883" y="13874"/>
                  </a:cubicBezTo>
                  <a:cubicBezTo>
                    <a:pt x="10335" y="13600"/>
                    <a:pt x="9728" y="13509"/>
                    <a:pt x="9180" y="13266"/>
                  </a:cubicBezTo>
                  <a:lnTo>
                    <a:pt x="9180" y="13266"/>
                  </a:lnTo>
                  <a:cubicBezTo>
                    <a:pt x="9295" y="13273"/>
                    <a:pt x="9412" y="13277"/>
                    <a:pt x="9529" y="13277"/>
                  </a:cubicBezTo>
                  <a:cubicBezTo>
                    <a:pt x="9911" y="13277"/>
                    <a:pt x="10305" y="13237"/>
                    <a:pt x="10700" y="13144"/>
                  </a:cubicBezTo>
                  <a:cubicBezTo>
                    <a:pt x="11187" y="13023"/>
                    <a:pt x="11612" y="12689"/>
                    <a:pt x="11825" y="12233"/>
                  </a:cubicBezTo>
                  <a:cubicBezTo>
                    <a:pt x="11977" y="11716"/>
                    <a:pt x="11946" y="11169"/>
                    <a:pt x="11703" y="10682"/>
                  </a:cubicBezTo>
                  <a:cubicBezTo>
                    <a:pt x="11247" y="9527"/>
                    <a:pt x="10457" y="8524"/>
                    <a:pt x="9454" y="7825"/>
                  </a:cubicBezTo>
                  <a:cubicBezTo>
                    <a:pt x="9028" y="7521"/>
                    <a:pt x="8572" y="7248"/>
                    <a:pt x="8451" y="6761"/>
                  </a:cubicBezTo>
                  <a:cubicBezTo>
                    <a:pt x="8420" y="6488"/>
                    <a:pt x="8451" y="6245"/>
                    <a:pt x="8542" y="6001"/>
                  </a:cubicBezTo>
                  <a:cubicBezTo>
                    <a:pt x="8937" y="4877"/>
                    <a:pt x="9728" y="3843"/>
                    <a:pt x="9545" y="2688"/>
                  </a:cubicBezTo>
                  <a:cubicBezTo>
                    <a:pt x="9393" y="1625"/>
                    <a:pt x="8481" y="865"/>
                    <a:pt x="7509" y="439"/>
                  </a:cubicBezTo>
                  <a:cubicBezTo>
                    <a:pt x="6936" y="153"/>
                    <a:pt x="6298" y="0"/>
                    <a:pt x="5649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24" name="Google Shape;1952;p54"/>
            <p:cNvSpPr/>
            <p:nvPr/>
          </p:nvSpPr>
          <p:spPr>
            <a:xfrm rot="462857" flipH="1">
              <a:off x="2768111" y="3006435"/>
              <a:ext cx="395495" cy="314339"/>
            </a:xfrm>
            <a:custGeom>
              <a:avLst/>
              <a:gdLst/>
              <a:ahLst/>
              <a:cxnLst/>
              <a:rect l="l" t="t" r="r" b="b"/>
              <a:pathLst>
                <a:path w="8664" h="8718" extrusionOk="0">
                  <a:moveTo>
                    <a:pt x="4615" y="0"/>
                  </a:moveTo>
                  <a:cubicBezTo>
                    <a:pt x="4506" y="0"/>
                    <a:pt x="4396" y="5"/>
                    <a:pt x="4286" y="14"/>
                  </a:cubicBezTo>
                  <a:cubicBezTo>
                    <a:pt x="3587" y="74"/>
                    <a:pt x="2949" y="439"/>
                    <a:pt x="2523" y="956"/>
                  </a:cubicBezTo>
                  <a:cubicBezTo>
                    <a:pt x="2098" y="1473"/>
                    <a:pt x="2219" y="2050"/>
                    <a:pt x="2098" y="2658"/>
                  </a:cubicBezTo>
                  <a:cubicBezTo>
                    <a:pt x="1946" y="3570"/>
                    <a:pt x="1307" y="4299"/>
                    <a:pt x="821" y="5090"/>
                  </a:cubicBezTo>
                  <a:cubicBezTo>
                    <a:pt x="335" y="5880"/>
                    <a:pt x="0" y="6913"/>
                    <a:pt x="517" y="7704"/>
                  </a:cubicBezTo>
                  <a:cubicBezTo>
                    <a:pt x="760" y="8068"/>
                    <a:pt x="1155" y="8342"/>
                    <a:pt x="1338" y="8707"/>
                  </a:cubicBezTo>
                  <a:cubicBezTo>
                    <a:pt x="1453" y="8714"/>
                    <a:pt x="1566" y="8718"/>
                    <a:pt x="1677" y="8718"/>
                  </a:cubicBezTo>
                  <a:cubicBezTo>
                    <a:pt x="2039" y="8718"/>
                    <a:pt x="2388" y="8678"/>
                    <a:pt x="2736" y="8585"/>
                  </a:cubicBezTo>
                  <a:cubicBezTo>
                    <a:pt x="4560" y="8251"/>
                    <a:pt x="6201" y="7278"/>
                    <a:pt x="7386" y="5880"/>
                  </a:cubicBezTo>
                  <a:cubicBezTo>
                    <a:pt x="7508" y="5728"/>
                    <a:pt x="7630" y="5576"/>
                    <a:pt x="7751" y="5424"/>
                  </a:cubicBezTo>
                  <a:cubicBezTo>
                    <a:pt x="8146" y="4512"/>
                    <a:pt x="8663" y="3631"/>
                    <a:pt x="8511" y="2688"/>
                  </a:cubicBezTo>
                  <a:cubicBezTo>
                    <a:pt x="8359" y="1625"/>
                    <a:pt x="7447" y="865"/>
                    <a:pt x="6505" y="439"/>
                  </a:cubicBezTo>
                  <a:cubicBezTo>
                    <a:pt x="5907" y="153"/>
                    <a:pt x="5264" y="0"/>
                    <a:pt x="4615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25" name="Google Shape;1953;p54"/>
            <p:cNvSpPr/>
            <p:nvPr/>
          </p:nvSpPr>
          <p:spPr>
            <a:xfrm flipH="1">
              <a:off x="3189124" y="3510566"/>
              <a:ext cx="314612" cy="359371"/>
            </a:xfrm>
            <a:custGeom>
              <a:avLst/>
              <a:gdLst/>
              <a:ahLst/>
              <a:cxnLst/>
              <a:rect l="l" t="t" r="r" b="b"/>
              <a:pathLst>
                <a:path w="15958" h="18226" extrusionOk="0">
                  <a:moveTo>
                    <a:pt x="8849" y="1"/>
                  </a:moveTo>
                  <a:cubicBezTo>
                    <a:pt x="5944" y="1"/>
                    <a:pt x="3444" y="444"/>
                    <a:pt x="3161" y="797"/>
                  </a:cubicBezTo>
                  <a:cubicBezTo>
                    <a:pt x="456" y="4232"/>
                    <a:pt x="0" y="16116"/>
                    <a:pt x="1246" y="17393"/>
                  </a:cubicBezTo>
                  <a:cubicBezTo>
                    <a:pt x="1814" y="17975"/>
                    <a:pt x="4446" y="18225"/>
                    <a:pt x="7225" y="18225"/>
                  </a:cubicBezTo>
                  <a:cubicBezTo>
                    <a:pt x="10402" y="18225"/>
                    <a:pt x="13771" y="17898"/>
                    <a:pt x="14469" y="17363"/>
                  </a:cubicBezTo>
                  <a:cubicBezTo>
                    <a:pt x="15806" y="16329"/>
                    <a:pt x="15593" y="9703"/>
                    <a:pt x="15776" y="6876"/>
                  </a:cubicBezTo>
                  <a:cubicBezTo>
                    <a:pt x="15958" y="4049"/>
                    <a:pt x="15350" y="554"/>
                    <a:pt x="11459" y="128"/>
                  </a:cubicBezTo>
                  <a:cubicBezTo>
                    <a:pt x="10585" y="39"/>
                    <a:pt x="9700" y="1"/>
                    <a:pt x="8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26" name="Google Shape;1954;p54"/>
            <p:cNvSpPr/>
            <p:nvPr/>
          </p:nvSpPr>
          <p:spPr>
            <a:xfrm flipH="1">
              <a:off x="3190288" y="3525670"/>
              <a:ext cx="96505" cy="338648"/>
            </a:xfrm>
            <a:custGeom>
              <a:avLst/>
              <a:gdLst/>
              <a:ahLst/>
              <a:cxnLst/>
              <a:rect l="l" t="t" r="r" b="b"/>
              <a:pathLst>
                <a:path w="4895" h="17175" extrusionOk="0">
                  <a:moveTo>
                    <a:pt x="2463" y="1"/>
                  </a:moveTo>
                  <a:cubicBezTo>
                    <a:pt x="2159" y="183"/>
                    <a:pt x="1885" y="457"/>
                    <a:pt x="1672" y="791"/>
                  </a:cubicBezTo>
                  <a:cubicBezTo>
                    <a:pt x="1186" y="1581"/>
                    <a:pt x="912" y="2463"/>
                    <a:pt x="821" y="3375"/>
                  </a:cubicBezTo>
                  <a:cubicBezTo>
                    <a:pt x="517" y="5441"/>
                    <a:pt x="304" y="7539"/>
                    <a:pt x="152" y="9636"/>
                  </a:cubicBezTo>
                  <a:cubicBezTo>
                    <a:pt x="61" y="10700"/>
                    <a:pt x="31" y="11764"/>
                    <a:pt x="1" y="12858"/>
                  </a:cubicBezTo>
                  <a:cubicBezTo>
                    <a:pt x="1" y="13466"/>
                    <a:pt x="31" y="14104"/>
                    <a:pt x="92" y="14743"/>
                  </a:cubicBezTo>
                  <a:cubicBezTo>
                    <a:pt x="122" y="15350"/>
                    <a:pt x="304" y="15928"/>
                    <a:pt x="578" y="16475"/>
                  </a:cubicBezTo>
                  <a:cubicBezTo>
                    <a:pt x="730" y="16749"/>
                    <a:pt x="973" y="16992"/>
                    <a:pt x="1247" y="17174"/>
                  </a:cubicBezTo>
                  <a:cubicBezTo>
                    <a:pt x="2341" y="17022"/>
                    <a:pt x="3162" y="16809"/>
                    <a:pt x="3466" y="16597"/>
                  </a:cubicBezTo>
                  <a:cubicBezTo>
                    <a:pt x="4773" y="15563"/>
                    <a:pt x="4590" y="8937"/>
                    <a:pt x="4773" y="6110"/>
                  </a:cubicBezTo>
                  <a:cubicBezTo>
                    <a:pt x="4894" y="3861"/>
                    <a:pt x="4560" y="1186"/>
                    <a:pt x="2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27" name="Google Shape;1955;p54"/>
            <p:cNvSpPr/>
            <p:nvPr/>
          </p:nvSpPr>
          <p:spPr>
            <a:xfrm flipH="1">
              <a:off x="3637367" y="3481837"/>
              <a:ext cx="118684" cy="168506"/>
            </a:xfrm>
            <a:custGeom>
              <a:avLst/>
              <a:gdLst/>
              <a:ahLst/>
              <a:cxnLst/>
              <a:rect l="l" t="t" r="r" b="b"/>
              <a:pathLst>
                <a:path w="6020" h="8546" extrusionOk="0">
                  <a:moveTo>
                    <a:pt x="2134" y="1"/>
                  </a:moveTo>
                  <a:cubicBezTo>
                    <a:pt x="2122" y="1"/>
                    <a:pt x="2110" y="2"/>
                    <a:pt x="2098" y="5"/>
                  </a:cubicBezTo>
                  <a:cubicBezTo>
                    <a:pt x="1581" y="96"/>
                    <a:pt x="2402" y="2892"/>
                    <a:pt x="2402" y="2892"/>
                  </a:cubicBezTo>
                  <a:cubicBezTo>
                    <a:pt x="2402" y="2892"/>
                    <a:pt x="1239" y="879"/>
                    <a:pt x="831" y="879"/>
                  </a:cubicBezTo>
                  <a:cubicBezTo>
                    <a:pt x="817" y="879"/>
                    <a:pt x="803" y="881"/>
                    <a:pt x="791" y="886"/>
                  </a:cubicBezTo>
                  <a:cubicBezTo>
                    <a:pt x="426" y="1038"/>
                    <a:pt x="1460" y="3531"/>
                    <a:pt x="1460" y="3531"/>
                  </a:cubicBezTo>
                  <a:cubicBezTo>
                    <a:pt x="1460" y="3531"/>
                    <a:pt x="587" y="2303"/>
                    <a:pt x="288" y="2303"/>
                  </a:cubicBezTo>
                  <a:cubicBezTo>
                    <a:pt x="271" y="2303"/>
                    <a:pt x="257" y="2307"/>
                    <a:pt x="244" y="2315"/>
                  </a:cubicBezTo>
                  <a:cubicBezTo>
                    <a:pt x="1" y="2467"/>
                    <a:pt x="1186" y="4655"/>
                    <a:pt x="1551" y="5537"/>
                  </a:cubicBezTo>
                  <a:cubicBezTo>
                    <a:pt x="1916" y="6388"/>
                    <a:pt x="2524" y="8546"/>
                    <a:pt x="2524" y="8546"/>
                  </a:cubicBezTo>
                  <a:lnTo>
                    <a:pt x="5715" y="7999"/>
                  </a:lnTo>
                  <a:cubicBezTo>
                    <a:pt x="5563" y="7300"/>
                    <a:pt x="5472" y="6570"/>
                    <a:pt x="5411" y="5841"/>
                  </a:cubicBezTo>
                  <a:cubicBezTo>
                    <a:pt x="5381" y="5202"/>
                    <a:pt x="6019" y="1950"/>
                    <a:pt x="5624" y="1859"/>
                  </a:cubicBezTo>
                  <a:cubicBezTo>
                    <a:pt x="5612" y="1856"/>
                    <a:pt x="5600" y="1855"/>
                    <a:pt x="5588" y="1855"/>
                  </a:cubicBezTo>
                  <a:cubicBezTo>
                    <a:pt x="5175" y="1855"/>
                    <a:pt x="4773" y="3348"/>
                    <a:pt x="4773" y="3348"/>
                  </a:cubicBezTo>
                  <a:cubicBezTo>
                    <a:pt x="4773" y="3348"/>
                    <a:pt x="4051" y="400"/>
                    <a:pt x="3564" y="400"/>
                  </a:cubicBezTo>
                  <a:cubicBezTo>
                    <a:pt x="3562" y="400"/>
                    <a:pt x="3559" y="400"/>
                    <a:pt x="3557" y="400"/>
                  </a:cubicBezTo>
                  <a:cubicBezTo>
                    <a:pt x="3101" y="400"/>
                    <a:pt x="3405" y="2619"/>
                    <a:pt x="3405" y="2619"/>
                  </a:cubicBezTo>
                  <a:cubicBezTo>
                    <a:pt x="3405" y="2619"/>
                    <a:pt x="2678" y="1"/>
                    <a:pt x="2134" y="1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28" name="Google Shape;1956;p54"/>
            <p:cNvSpPr/>
            <p:nvPr/>
          </p:nvSpPr>
          <p:spPr>
            <a:xfrm flipH="1">
              <a:off x="3523503" y="3527878"/>
              <a:ext cx="126472" cy="227481"/>
            </a:xfrm>
            <a:custGeom>
              <a:avLst/>
              <a:gdLst/>
              <a:ahLst/>
              <a:cxnLst/>
              <a:rect l="l" t="t" r="r" b="b"/>
              <a:pathLst>
                <a:path w="6415" h="11537" extrusionOk="0">
                  <a:moveTo>
                    <a:pt x="4697" y="0"/>
                  </a:moveTo>
                  <a:cubicBezTo>
                    <a:pt x="4463" y="0"/>
                    <a:pt x="4229" y="54"/>
                    <a:pt x="4013" y="162"/>
                  </a:cubicBezTo>
                  <a:cubicBezTo>
                    <a:pt x="2615" y="709"/>
                    <a:pt x="1885" y="1925"/>
                    <a:pt x="1338" y="3232"/>
                  </a:cubicBezTo>
                  <a:cubicBezTo>
                    <a:pt x="1156" y="3658"/>
                    <a:pt x="1004" y="4114"/>
                    <a:pt x="852" y="4539"/>
                  </a:cubicBezTo>
                  <a:cubicBezTo>
                    <a:pt x="213" y="6333"/>
                    <a:pt x="1" y="8217"/>
                    <a:pt x="183" y="10071"/>
                  </a:cubicBezTo>
                  <a:cubicBezTo>
                    <a:pt x="244" y="10588"/>
                    <a:pt x="396" y="11196"/>
                    <a:pt x="882" y="11439"/>
                  </a:cubicBezTo>
                  <a:cubicBezTo>
                    <a:pt x="1053" y="11505"/>
                    <a:pt x="1229" y="11536"/>
                    <a:pt x="1404" y="11536"/>
                  </a:cubicBezTo>
                  <a:cubicBezTo>
                    <a:pt x="1634" y="11536"/>
                    <a:pt x="1861" y="11482"/>
                    <a:pt x="2068" y="11378"/>
                  </a:cubicBezTo>
                  <a:cubicBezTo>
                    <a:pt x="2979" y="10953"/>
                    <a:pt x="3527" y="10102"/>
                    <a:pt x="4013" y="9281"/>
                  </a:cubicBezTo>
                  <a:cubicBezTo>
                    <a:pt x="4530" y="8339"/>
                    <a:pt x="4986" y="7366"/>
                    <a:pt x="5350" y="6363"/>
                  </a:cubicBezTo>
                  <a:cubicBezTo>
                    <a:pt x="5989" y="4722"/>
                    <a:pt x="6414" y="2928"/>
                    <a:pt x="6049" y="1226"/>
                  </a:cubicBezTo>
                  <a:cubicBezTo>
                    <a:pt x="5989" y="861"/>
                    <a:pt x="5806" y="497"/>
                    <a:pt x="5533" y="253"/>
                  </a:cubicBezTo>
                  <a:cubicBezTo>
                    <a:pt x="5279" y="85"/>
                    <a:pt x="4989" y="0"/>
                    <a:pt x="4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29" name="Google Shape;1957;p54"/>
            <p:cNvSpPr/>
            <p:nvPr/>
          </p:nvSpPr>
          <p:spPr>
            <a:xfrm flipH="1">
              <a:off x="3566666" y="3594603"/>
              <a:ext cx="156419" cy="169137"/>
            </a:xfrm>
            <a:custGeom>
              <a:avLst/>
              <a:gdLst/>
              <a:ahLst/>
              <a:cxnLst/>
              <a:rect l="l" t="t" r="r" b="b"/>
              <a:pathLst>
                <a:path w="7934" h="8578" extrusionOk="0">
                  <a:moveTo>
                    <a:pt x="4195" y="0"/>
                  </a:moveTo>
                  <a:lnTo>
                    <a:pt x="0" y="1246"/>
                  </a:lnTo>
                  <a:cubicBezTo>
                    <a:pt x="655" y="4034"/>
                    <a:pt x="1947" y="8577"/>
                    <a:pt x="4477" y="8577"/>
                  </a:cubicBezTo>
                  <a:cubicBezTo>
                    <a:pt x="4650" y="8577"/>
                    <a:pt x="4830" y="8556"/>
                    <a:pt x="5016" y="8511"/>
                  </a:cubicBezTo>
                  <a:cubicBezTo>
                    <a:pt x="7934" y="7812"/>
                    <a:pt x="4195" y="0"/>
                    <a:pt x="4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30" name="Google Shape;1958;p54"/>
            <p:cNvSpPr/>
            <p:nvPr/>
          </p:nvSpPr>
          <p:spPr>
            <a:xfrm flipH="1">
              <a:off x="3602618" y="3615918"/>
              <a:ext cx="29967" cy="87625"/>
            </a:xfrm>
            <a:custGeom>
              <a:avLst/>
              <a:gdLst/>
              <a:ahLst/>
              <a:cxnLst/>
              <a:rect l="l" t="t" r="r" b="b"/>
              <a:pathLst>
                <a:path w="1520" h="4444" extrusionOk="0">
                  <a:moveTo>
                    <a:pt x="59" y="1"/>
                  </a:moveTo>
                  <a:cubicBezTo>
                    <a:pt x="31" y="1"/>
                    <a:pt x="0" y="22"/>
                    <a:pt x="0" y="44"/>
                  </a:cubicBezTo>
                  <a:lnTo>
                    <a:pt x="426" y="1108"/>
                  </a:lnTo>
                  <a:cubicBezTo>
                    <a:pt x="426" y="1108"/>
                    <a:pt x="426" y="1138"/>
                    <a:pt x="426" y="1138"/>
                  </a:cubicBezTo>
                  <a:cubicBezTo>
                    <a:pt x="578" y="1503"/>
                    <a:pt x="699" y="1837"/>
                    <a:pt x="821" y="2202"/>
                  </a:cubicBezTo>
                  <a:cubicBezTo>
                    <a:pt x="1064" y="2931"/>
                    <a:pt x="1216" y="3691"/>
                    <a:pt x="1459" y="4421"/>
                  </a:cubicBezTo>
                  <a:cubicBezTo>
                    <a:pt x="1459" y="4436"/>
                    <a:pt x="1474" y="4444"/>
                    <a:pt x="1490" y="4444"/>
                  </a:cubicBezTo>
                  <a:cubicBezTo>
                    <a:pt x="1505" y="4444"/>
                    <a:pt x="1520" y="4436"/>
                    <a:pt x="1520" y="4421"/>
                  </a:cubicBezTo>
                  <a:cubicBezTo>
                    <a:pt x="1368" y="3630"/>
                    <a:pt x="1186" y="2871"/>
                    <a:pt x="912" y="2141"/>
                  </a:cubicBezTo>
                  <a:cubicBezTo>
                    <a:pt x="851" y="1928"/>
                    <a:pt x="760" y="1685"/>
                    <a:pt x="669" y="1442"/>
                  </a:cubicBezTo>
                  <a:cubicBezTo>
                    <a:pt x="639" y="1351"/>
                    <a:pt x="639" y="1290"/>
                    <a:pt x="608" y="1229"/>
                  </a:cubicBezTo>
                  <a:cubicBezTo>
                    <a:pt x="456" y="834"/>
                    <a:pt x="274" y="409"/>
                    <a:pt x="91" y="13"/>
                  </a:cubicBezTo>
                  <a:cubicBezTo>
                    <a:pt x="82" y="5"/>
                    <a:pt x="71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31" name="Google Shape;1959;p54"/>
            <p:cNvSpPr/>
            <p:nvPr/>
          </p:nvSpPr>
          <p:spPr>
            <a:xfrm flipH="1">
              <a:off x="3266436" y="3809153"/>
              <a:ext cx="345170" cy="490867"/>
            </a:xfrm>
            <a:custGeom>
              <a:avLst/>
              <a:gdLst/>
              <a:ahLst/>
              <a:cxnLst/>
              <a:rect l="l" t="t" r="r" b="b"/>
              <a:pathLst>
                <a:path w="17508" h="24895" extrusionOk="0">
                  <a:moveTo>
                    <a:pt x="0" y="1"/>
                  </a:moveTo>
                  <a:cubicBezTo>
                    <a:pt x="0" y="4621"/>
                    <a:pt x="213" y="9059"/>
                    <a:pt x="486" y="10974"/>
                  </a:cubicBezTo>
                  <a:cubicBezTo>
                    <a:pt x="699" y="12493"/>
                    <a:pt x="973" y="14651"/>
                    <a:pt x="1216" y="16810"/>
                  </a:cubicBezTo>
                  <a:lnTo>
                    <a:pt x="1216" y="16962"/>
                  </a:lnTo>
                  <a:cubicBezTo>
                    <a:pt x="1672" y="20943"/>
                    <a:pt x="2097" y="24895"/>
                    <a:pt x="2097" y="24895"/>
                  </a:cubicBezTo>
                  <a:lnTo>
                    <a:pt x="7234" y="24895"/>
                  </a:lnTo>
                  <a:cubicBezTo>
                    <a:pt x="7234" y="23375"/>
                    <a:pt x="7113" y="20275"/>
                    <a:pt x="7021" y="16992"/>
                  </a:cubicBezTo>
                  <a:lnTo>
                    <a:pt x="7021" y="16810"/>
                  </a:lnTo>
                  <a:cubicBezTo>
                    <a:pt x="6839" y="11338"/>
                    <a:pt x="6626" y="5411"/>
                    <a:pt x="6839" y="5350"/>
                  </a:cubicBezTo>
                  <a:lnTo>
                    <a:pt x="7021" y="5350"/>
                  </a:lnTo>
                  <a:cubicBezTo>
                    <a:pt x="7067" y="5347"/>
                    <a:pt x="7113" y="5345"/>
                    <a:pt x="7159" y="5345"/>
                  </a:cubicBezTo>
                  <a:cubicBezTo>
                    <a:pt x="7484" y="5345"/>
                    <a:pt x="7823" y="5438"/>
                    <a:pt x="8116" y="5624"/>
                  </a:cubicBezTo>
                  <a:lnTo>
                    <a:pt x="8298" y="5715"/>
                  </a:lnTo>
                  <a:cubicBezTo>
                    <a:pt x="8784" y="5989"/>
                    <a:pt x="9939" y="11430"/>
                    <a:pt x="10912" y="16475"/>
                  </a:cubicBezTo>
                  <a:cubicBezTo>
                    <a:pt x="10912" y="16506"/>
                    <a:pt x="10912" y="16536"/>
                    <a:pt x="10912" y="16566"/>
                  </a:cubicBezTo>
                  <a:cubicBezTo>
                    <a:pt x="11763" y="20913"/>
                    <a:pt x="12432" y="24895"/>
                    <a:pt x="12432" y="24895"/>
                  </a:cubicBezTo>
                  <a:lnTo>
                    <a:pt x="17508" y="24895"/>
                  </a:lnTo>
                  <a:cubicBezTo>
                    <a:pt x="17326" y="23162"/>
                    <a:pt x="16930" y="20062"/>
                    <a:pt x="16475" y="16627"/>
                  </a:cubicBezTo>
                  <a:cubicBezTo>
                    <a:pt x="16444" y="16597"/>
                    <a:pt x="16444" y="16536"/>
                    <a:pt x="16444" y="16506"/>
                  </a:cubicBezTo>
                  <a:cubicBezTo>
                    <a:pt x="15563" y="10062"/>
                    <a:pt x="14499" y="2615"/>
                    <a:pt x="14377" y="1186"/>
                  </a:cubicBezTo>
                  <a:cubicBezTo>
                    <a:pt x="14347" y="943"/>
                    <a:pt x="14347" y="609"/>
                    <a:pt x="14347" y="153"/>
                  </a:cubicBezTo>
                  <a:lnTo>
                    <a:pt x="13344" y="274"/>
                  </a:lnTo>
                  <a:lnTo>
                    <a:pt x="13192" y="274"/>
                  </a:lnTo>
                  <a:cubicBezTo>
                    <a:pt x="11257" y="444"/>
                    <a:pt x="9321" y="536"/>
                    <a:pt x="7371" y="536"/>
                  </a:cubicBezTo>
                  <a:cubicBezTo>
                    <a:pt x="6870" y="536"/>
                    <a:pt x="6369" y="530"/>
                    <a:pt x="5866" y="518"/>
                  </a:cubicBezTo>
                  <a:cubicBezTo>
                    <a:pt x="4407" y="457"/>
                    <a:pt x="2948" y="366"/>
                    <a:pt x="1520" y="183"/>
                  </a:cubicBezTo>
                  <a:cubicBezTo>
                    <a:pt x="1033" y="122"/>
                    <a:pt x="517" y="6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32" name="Google Shape;1960;p54"/>
            <p:cNvSpPr/>
            <p:nvPr/>
          </p:nvSpPr>
          <p:spPr>
            <a:xfrm flipH="1">
              <a:off x="3275387" y="3814556"/>
              <a:ext cx="121070" cy="425839"/>
            </a:xfrm>
            <a:custGeom>
              <a:avLst/>
              <a:gdLst/>
              <a:ahLst/>
              <a:cxnLst/>
              <a:rect l="l" t="t" r="r" b="b"/>
              <a:pathLst>
                <a:path w="6141" h="21597" extrusionOk="0">
                  <a:moveTo>
                    <a:pt x="2280" y="0"/>
                  </a:moveTo>
                  <a:cubicBezTo>
                    <a:pt x="2462" y="912"/>
                    <a:pt x="2614" y="1824"/>
                    <a:pt x="2766" y="2736"/>
                  </a:cubicBezTo>
                  <a:cubicBezTo>
                    <a:pt x="3040" y="4256"/>
                    <a:pt x="3283" y="5776"/>
                    <a:pt x="3556" y="7295"/>
                  </a:cubicBezTo>
                  <a:cubicBezTo>
                    <a:pt x="4043" y="10274"/>
                    <a:pt x="4559" y="13253"/>
                    <a:pt x="5076" y="16201"/>
                  </a:cubicBezTo>
                  <a:cubicBezTo>
                    <a:pt x="4803" y="16232"/>
                    <a:pt x="4499" y="16262"/>
                    <a:pt x="4195" y="16262"/>
                  </a:cubicBezTo>
                  <a:cubicBezTo>
                    <a:pt x="3716" y="16275"/>
                    <a:pt x="3233" y="16282"/>
                    <a:pt x="2748" y="16282"/>
                  </a:cubicBezTo>
                  <a:cubicBezTo>
                    <a:pt x="2063" y="16282"/>
                    <a:pt x="1376" y="16267"/>
                    <a:pt x="699" y="16232"/>
                  </a:cubicBezTo>
                  <a:lnTo>
                    <a:pt x="0" y="16171"/>
                  </a:lnTo>
                  <a:cubicBezTo>
                    <a:pt x="0" y="16201"/>
                    <a:pt x="0" y="16232"/>
                    <a:pt x="0" y="16292"/>
                  </a:cubicBezTo>
                  <a:cubicBezTo>
                    <a:pt x="1031" y="16366"/>
                    <a:pt x="2062" y="16406"/>
                    <a:pt x="3092" y="16406"/>
                  </a:cubicBezTo>
                  <a:cubicBezTo>
                    <a:pt x="3764" y="16406"/>
                    <a:pt x="4435" y="16389"/>
                    <a:pt x="5107" y="16353"/>
                  </a:cubicBezTo>
                  <a:cubicBezTo>
                    <a:pt x="5107" y="16384"/>
                    <a:pt x="5107" y="16414"/>
                    <a:pt x="5107" y="16444"/>
                  </a:cubicBezTo>
                  <a:cubicBezTo>
                    <a:pt x="5259" y="17265"/>
                    <a:pt x="5411" y="18116"/>
                    <a:pt x="5532" y="18967"/>
                  </a:cubicBezTo>
                  <a:cubicBezTo>
                    <a:pt x="5684" y="19818"/>
                    <a:pt x="5836" y="20700"/>
                    <a:pt x="6018" y="21551"/>
                  </a:cubicBezTo>
                  <a:cubicBezTo>
                    <a:pt x="6018" y="21581"/>
                    <a:pt x="6049" y="21596"/>
                    <a:pt x="6079" y="21596"/>
                  </a:cubicBezTo>
                  <a:cubicBezTo>
                    <a:pt x="6110" y="21596"/>
                    <a:pt x="6140" y="21581"/>
                    <a:pt x="6140" y="21551"/>
                  </a:cubicBezTo>
                  <a:cubicBezTo>
                    <a:pt x="6049" y="20791"/>
                    <a:pt x="5897" y="20031"/>
                    <a:pt x="5775" y="19302"/>
                  </a:cubicBezTo>
                  <a:lnTo>
                    <a:pt x="5380" y="17022"/>
                  </a:lnTo>
                  <a:cubicBezTo>
                    <a:pt x="5350" y="16809"/>
                    <a:pt x="5319" y="16596"/>
                    <a:pt x="5289" y="16384"/>
                  </a:cubicBezTo>
                  <a:lnTo>
                    <a:pt x="5563" y="16384"/>
                  </a:lnTo>
                  <a:cubicBezTo>
                    <a:pt x="5532" y="16323"/>
                    <a:pt x="5532" y="16292"/>
                    <a:pt x="5532" y="16232"/>
                  </a:cubicBezTo>
                  <a:lnTo>
                    <a:pt x="5259" y="16232"/>
                  </a:lnTo>
                  <a:cubicBezTo>
                    <a:pt x="5046" y="14985"/>
                    <a:pt x="4833" y="13709"/>
                    <a:pt x="4620" y="12432"/>
                  </a:cubicBezTo>
                  <a:cubicBezTo>
                    <a:pt x="4073" y="9393"/>
                    <a:pt x="3556" y="6323"/>
                    <a:pt x="3009" y="3283"/>
                  </a:cubicBezTo>
                  <a:cubicBezTo>
                    <a:pt x="2827" y="2189"/>
                    <a:pt x="2645" y="1095"/>
                    <a:pt x="2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33" name="Google Shape;1961;p54"/>
            <p:cNvSpPr/>
            <p:nvPr/>
          </p:nvSpPr>
          <p:spPr>
            <a:xfrm flipH="1">
              <a:off x="3450395" y="3905455"/>
              <a:ext cx="137256" cy="344524"/>
            </a:xfrm>
            <a:custGeom>
              <a:avLst/>
              <a:gdLst/>
              <a:ahLst/>
              <a:cxnLst/>
              <a:rect l="l" t="t" r="r" b="b"/>
              <a:pathLst>
                <a:path w="6962" h="17473" extrusionOk="0">
                  <a:moveTo>
                    <a:pt x="3074" y="0"/>
                  </a:moveTo>
                  <a:cubicBezTo>
                    <a:pt x="2911" y="0"/>
                    <a:pt x="2748" y="4"/>
                    <a:pt x="2585" y="10"/>
                  </a:cubicBezTo>
                  <a:cubicBezTo>
                    <a:pt x="2578" y="7"/>
                    <a:pt x="2572" y="6"/>
                    <a:pt x="2566" y="6"/>
                  </a:cubicBezTo>
                  <a:cubicBezTo>
                    <a:pt x="2530" y="6"/>
                    <a:pt x="2530" y="76"/>
                    <a:pt x="2566" y="76"/>
                  </a:cubicBezTo>
                  <a:cubicBezTo>
                    <a:pt x="2572" y="76"/>
                    <a:pt x="2578" y="75"/>
                    <a:pt x="2585" y="71"/>
                  </a:cubicBezTo>
                  <a:cubicBezTo>
                    <a:pt x="3314" y="102"/>
                    <a:pt x="4044" y="162"/>
                    <a:pt x="4773" y="254"/>
                  </a:cubicBezTo>
                  <a:cubicBezTo>
                    <a:pt x="4955" y="284"/>
                    <a:pt x="5168" y="345"/>
                    <a:pt x="5351" y="375"/>
                  </a:cubicBezTo>
                  <a:cubicBezTo>
                    <a:pt x="5107" y="375"/>
                    <a:pt x="4864" y="406"/>
                    <a:pt x="4621" y="436"/>
                  </a:cubicBezTo>
                  <a:cubicBezTo>
                    <a:pt x="4256" y="466"/>
                    <a:pt x="3861" y="558"/>
                    <a:pt x="3496" y="649"/>
                  </a:cubicBezTo>
                  <a:cubicBezTo>
                    <a:pt x="3436" y="679"/>
                    <a:pt x="3466" y="740"/>
                    <a:pt x="3527" y="740"/>
                  </a:cubicBezTo>
                  <a:cubicBezTo>
                    <a:pt x="3892" y="679"/>
                    <a:pt x="4287" y="588"/>
                    <a:pt x="4651" y="558"/>
                  </a:cubicBezTo>
                  <a:cubicBezTo>
                    <a:pt x="4895" y="527"/>
                    <a:pt x="5138" y="497"/>
                    <a:pt x="5381" y="466"/>
                  </a:cubicBezTo>
                  <a:lnTo>
                    <a:pt x="5381" y="466"/>
                  </a:lnTo>
                  <a:cubicBezTo>
                    <a:pt x="4925" y="1317"/>
                    <a:pt x="5016" y="2351"/>
                    <a:pt x="5016" y="3263"/>
                  </a:cubicBezTo>
                  <a:cubicBezTo>
                    <a:pt x="4986" y="4418"/>
                    <a:pt x="4986" y="5542"/>
                    <a:pt x="4955" y="6697"/>
                  </a:cubicBezTo>
                  <a:cubicBezTo>
                    <a:pt x="4925" y="7822"/>
                    <a:pt x="4925" y="8977"/>
                    <a:pt x="4925" y="10102"/>
                  </a:cubicBezTo>
                  <a:cubicBezTo>
                    <a:pt x="4925" y="10740"/>
                    <a:pt x="4895" y="11348"/>
                    <a:pt x="4895" y="11986"/>
                  </a:cubicBezTo>
                  <a:lnTo>
                    <a:pt x="4013" y="12017"/>
                  </a:lnTo>
                  <a:cubicBezTo>
                    <a:pt x="3693" y="12026"/>
                    <a:pt x="3372" y="12029"/>
                    <a:pt x="3052" y="12029"/>
                  </a:cubicBezTo>
                  <a:cubicBezTo>
                    <a:pt x="2280" y="12029"/>
                    <a:pt x="1513" y="12008"/>
                    <a:pt x="761" y="11986"/>
                  </a:cubicBezTo>
                  <a:lnTo>
                    <a:pt x="1" y="11926"/>
                  </a:lnTo>
                  <a:lnTo>
                    <a:pt x="1" y="12078"/>
                  </a:lnTo>
                  <a:cubicBezTo>
                    <a:pt x="1061" y="12136"/>
                    <a:pt x="2108" y="12170"/>
                    <a:pt x="3159" y="12170"/>
                  </a:cubicBezTo>
                  <a:cubicBezTo>
                    <a:pt x="3735" y="12170"/>
                    <a:pt x="4313" y="12160"/>
                    <a:pt x="4895" y="12138"/>
                  </a:cubicBezTo>
                  <a:lnTo>
                    <a:pt x="4895" y="12138"/>
                  </a:lnTo>
                  <a:cubicBezTo>
                    <a:pt x="4864" y="12625"/>
                    <a:pt x="4864" y="13081"/>
                    <a:pt x="4864" y="13567"/>
                  </a:cubicBezTo>
                  <a:cubicBezTo>
                    <a:pt x="4834" y="14205"/>
                    <a:pt x="4834" y="14844"/>
                    <a:pt x="4834" y="15482"/>
                  </a:cubicBezTo>
                  <a:cubicBezTo>
                    <a:pt x="4834" y="16120"/>
                    <a:pt x="4803" y="16789"/>
                    <a:pt x="4834" y="17427"/>
                  </a:cubicBezTo>
                  <a:cubicBezTo>
                    <a:pt x="4834" y="17458"/>
                    <a:pt x="4849" y="17473"/>
                    <a:pt x="4868" y="17473"/>
                  </a:cubicBezTo>
                  <a:cubicBezTo>
                    <a:pt x="4887" y="17473"/>
                    <a:pt x="4910" y="17458"/>
                    <a:pt x="4925" y="17427"/>
                  </a:cubicBezTo>
                  <a:cubicBezTo>
                    <a:pt x="4986" y="16880"/>
                    <a:pt x="4955" y="16302"/>
                    <a:pt x="4986" y="15725"/>
                  </a:cubicBezTo>
                  <a:cubicBezTo>
                    <a:pt x="4986" y="15147"/>
                    <a:pt x="4986" y="14600"/>
                    <a:pt x="4986" y="14023"/>
                  </a:cubicBezTo>
                  <a:lnTo>
                    <a:pt x="4986" y="12108"/>
                  </a:lnTo>
                  <a:lnTo>
                    <a:pt x="5776" y="12108"/>
                  </a:lnTo>
                  <a:lnTo>
                    <a:pt x="5776" y="11926"/>
                  </a:lnTo>
                  <a:lnTo>
                    <a:pt x="5594" y="11926"/>
                  </a:lnTo>
                  <a:lnTo>
                    <a:pt x="5016" y="11956"/>
                  </a:lnTo>
                  <a:lnTo>
                    <a:pt x="5016" y="10619"/>
                  </a:lnTo>
                  <a:cubicBezTo>
                    <a:pt x="5016" y="8369"/>
                    <a:pt x="5077" y="6120"/>
                    <a:pt x="5107" y="3871"/>
                  </a:cubicBezTo>
                  <a:cubicBezTo>
                    <a:pt x="5138" y="3263"/>
                    <a:pt x="5107" y="2655"/>
                    <a:pt x="5138" y="2047"/>
                  </a:cubicBezTo>
                  <a:cubicBezTo>
                    <a:pt x="5138" y="1469"/>
                    <a:pt x="5259" y="922"/>
                    <a:pt x="5502" y="436"/>
                  </a:cubicBezTo>
                  <a:lnTo>
                    <a:pt x="5685" y="436"/>
                  </a:lnTo>
                  <a:cubicBezTo>
                    <a:pt x="5715" y="436"/>
                    <a:pt x="5746" y="436"/>
                    <a:pt x="5776" y="466"/>
                  </a:cubicBezTo>
                  <a:cubicBezTo>
                    <a:pt x="6141" y="527"/>
                    <a:pt x="6506" y="618"/>
                    <a:pt x="6840" y="740"/>
                  </a:cubicBezTo>
                  <a:lnTo>
                    <a:pt x="6870" y="740"/>
                  </a:lnTo>
                  <a:cubicBezTo>
                    <a:pt x="6931" y="740"/>
                    <a:pt x="6961" y="649"/>
                    <a:pt x="6901" y="618"/>
                  </a:cubicBezTo>
                  <a:cubicBezTo>
                    <a:pt x="5659" y="213"/>
                    <a:pt x="4369" y="0"/>
                    <a:pt x="3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34" name="Google Shape;1962;p54"/>
            <p:cNvSpPr/>
            <p:nvPr/>
          </p:nvSpPr>
          <p:spPr>
            <a:xfrm flipH="1">
              <a:off x="3266417" y="4161570"/>
              <a:ext cx="124658" cy="138456"/>
            </a:xfrm>
            <a:custGeom>
              <a:avLst/>
              <a:gdLst/>
              <a:ahLst/>
              <a:cxnLst/>
              <a:rect l="l" t="t" r="r" b="b"/>
              <a:pathLst>
                <a:path w="6323" h="7022" extrusionOk="0">
                  <a:moveTo>
                    <a:pt x="5441" y="0"/>
                  </a:moveTo>
                  <a:cubicBezTo>
                    <a:pt x="3618" y="31"/>
                    <a:pt x="1824" y="61"/>
                    <a:pt x="1" y="122"/>
                  </a:cubicBezTo>
                  <a:cubicBezTo>
                    <a:pt x="700" y="3861"/>
                    <a:pt x="1247" y="7022"/>
                    <a:pt x="1247" y="7022"/>
                  </a:cubicBezTo>
                  <a:lnTo>
                    <a:pt x="6323" y="7022"/>
                  </a:lnTo>
                  <a:cubicBezTo>
                    <a:pt x="6171" y="5502"/>
                    <a:pt x="5837" y="2918"/>
                    <a:pt x="5441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35" name="Google Shape;1963;p54"/>
            <p:cNvSpPr/>
            <p:nvPr/>
          </p:nvSpPr>
          <p:spPr>
            <a:xfrm flipH="1">
              <a:off x="3469577" y="4166361"/>
              <a:ext cx="115076" cy="133665"/>
            </a:xfrm>
            <a:custGeom>
              <a:avLst/>
              <a:gdLst/>
              <a:ahLst/>
              <a:cxnLst/>
              <a:rect l="l" t="t" r="r" b="b"/>
              <a:pathLst>
                <a:path w="5837" h="6779" extrusionOk="0">
                  <a:moveTo>
                    <a:pt x="5654" y="1"/>
                  </a:moveTo>
                  <a:cubicBezTo>
                    <a:pt x="4591" y="31"/>
                    <a:pt x="3527" y="61"/>
                    <a:pt x="2433" y="61"/>
                  </a:cubicBezTo>
                  <a:lnTo>
                    <a:pt x="1" y="61"/>
                  </a:lnTo>
                  <a:cubicBezTo>
                    <a:pt x="396" y="3587"/>
                    <a:pt x="730" y="6779"/>
                    <a:pt x="730" y="6779"/>
                  </a:cubicBezTo>
                  <a:lnTo>
                    <a:pt x="5837" y="6779"/>
                  </a:lnTo>
                  <a:cubicBezTo>
                    <a:pt x="5837" y="5441"/>
                    <a:pt x="5746" y="2858"/>
                    <a:pt x="5654" y="1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36" name="Google Shape;1964;p54"/>
            <p:cNvSpPr/>
            <p:nvPr/>
          </p:nvSpPr>
          <p:spPr>
            <a:xfrm flipH="1">
              <a:off x="3304783" y="3501102"/>
              <a:ext cx="322419" cy="360258"/>
            </a:xfrm>
            <a:custGeom>
              <a:avLst/>
              <a:gdLst/>
              <a:ahLst/>
              <a:cxnLst/>
              <a:rect l="l" t="t" r="r" b="b"/>
              <a:pathLst>
                <a:path w="16354" h="18271" extrusionOk="0">
                  <a:moveTo>
                    <a:pt x="10153" y="0"/>
                  </a:moveTo>
                  <a:cubicBezTo>
                    <a:pt x="7752" y="0"/>
                    <a:pt x="5411" y="456"/>
                    <a:pt x="3162" y="1277"/>
                  </a:cubicBezTo>
                  <a:cubicBezTo>
                    <a:pt x="2828" y="1368"/>
                    <a:pt x="2524" y="1551"/>
                    <a:pt x="2280" y="1763"/>
                  </a:cubicBezTo>
                  <a:cubicBezTo>
                    <a:pt x="1946" y="2341"/>
                    <a:pt x="1733" y="2918"/>
                    <a:pt x="1581" y="3557"/>
                  </a:cubicBezTo>
                  <a:cubicBezTo>
                    <a:pt x="1429" y="4165"/>
                    <a:pt x="1277" y="4925"/>
                    <a:pt x="1125" y="5684"/>
                  </a:cubicBezTo>
                  <a:cubicBezTo>
                    <a:pt x="973" y="6414"/>
                    <a:pt x="852" y="7265"/>
                    <a:pt x="730" y="8116"/>
                  </a:cubicBezTo>
                  <a:cubicBezTo>
                    <a:pt x="609" y="8937"/>
                    <a:pt x="487" y="9818"/>
                    <a:pt x="396" y="10730"/>
                  </a:cubicBezTo>
                  <a:cubicBezTo>
                    <a:pt x="305" y="11520"/>
                    <a:pt x="244" y="12341"/>
                    <a:pt x="183" y="13162"/>
                  </a:cubicBezTo>
                  <a:cubicBezTo>
                    <a:pt x="122" y="13891"/>
                    <a:pt x="92" y="14651"/>
                    <a:pt x="62" y="15350"/>
                  </a:cubicBezTo>
                  <a:cubicBezTo>
                    <a:pt x="31" y="16080"/>
                    <a:pt x="1" y="16748"/>
                    <a:pt x="1" y="17417"/>
                  </a:cubicBezTo>
                  <a:cubicBezTo>
                    <a:pt x="3098" y="18073"/>
                    <a:pt x="6348" y="18271"/>
                    <a:pt x="9138" y="18271"/>
                  </a:cubicBezTo>
                  <a:cubicBezTo>
                    <a:pt x="12808" y="18271"/>
                    <a:pt x="15680" y="17929"/>
                    <a:pt x="16354" y="17843"/>
                  </a:cubicBezTo>
                  <a:cubicBezTo>
                    <a:pt x="16354" y="17265"/>
                    <a:pt x="16354" y="16505"/>
                    <a:pt x="16323" y="15624"/>
                  </a:cubicBezTo>
                  <a:cubicBezTo>
                    <a:pt x="16323" y="15016"/>
                    <a:pt x="16293" y="14347"/>
                    <a:pt x="16293" y="13618"/>
                  </a:cubicBezTo>
                  <a:cubicBezTo>
                    <a:pt x="16262" y="12767"/>
                    <a:pt x="16202" y="11885"/>
                    <a:pt x="16171" y="10973"/>
                  </a:cubicBezTo>
                  <a:cubicBezTo>
                    <a:pt x="16141" y="10122"/>
                    <a:pt x="16110" y="9302"/>
                    <a:pt x="16050" y="8481"/>
                  </a:cubicBezTo>
                  <a:cubicBezTo>
                    <a:pt x="16019" y="7569"/>
                    <a:pt x="15959" y="6657"/>
                    <a:pt x="15928" y="5836"/>
                  </a:cubicBezTo>
                  <a:cubicBezTo>
                    <a:pt x="15867" y="5107"/>
                    <a:pt x="15837" y="4408"/>
                    <a:pt x="15776" y="3830"/>
                  </a:cubicBezTo>
                  <a:cubicBezTo>
                    <a:pt x="15746" y="3040"/>
                    <a:pt x="15685" y="2250"/>
                    <a:pt x="15563" y="1459"/>
                  </a:cubicBezTo>
                  <a:cubicBezTo>
                    <a:pt x="15533" y="1368"/>
                    <a:pt x="15472" y="1277"/>
                    <a:pt x="15381" y="1216"/>
                  </a:cubicBezTo>
                  <a:cubicBezTo>
                    <a:pt x="14773" y="578"/>
                    <a:pt x="12858" y="61"/>
                    <a:pt x="10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37" name="Google Shape;1965;p54"/>
            <p:cNvSpPr/>
            <p:nvPr/>
          </p:nvSpPr>
          <p:spPr>
            <a:xfrm flipH="1">
              <a:off x="3304783" y="3803770"/>
              <a:ext cx="322419" cy="57595"/>
            </a:xfrm>
            <a:custGeom>
              <a:avLst/>
              <a:gdLst/>
              <a:ahLst/>
              <a:cxnLst/>
              <a:rect l="l" t="t" r="r" b="b"/>
              <a:pathLst>
                <a:path w="16354" h="2921" extrusionOk="0">
                  <a:moveTo>
                    <a:pt x="62" y="0"/>
                  </a:moveTo>
                  <a:cubicBezTo>
                    <a:pt x="31" y="730"/>
                    <a:pt x="1" y="1398"/>
                    <a:pt x="1" y="2067"/>
                  </a:cubicBezTo>
                  <a:cubicBezTo>
                    <a:pt x="3098" y="2723"/>
                    <a:pt x="6348" y="2921"/>
                    <a:pt x="9138" y="2921"/>
                  </a:cubicBezTo>
                  <a:cubicBezTo>
                    <a:pt x="12808" y="2921"/>
                    <a:pt x="15680" y="2579"/>
                    <a:pt x="16354" y="2493"/>
                  </a:cubicBezTo>
                  <a:cubicBezTo>
                    <a:pt x="16354" y="1915"/>
                    <a:pt x="16354" y="1155"/>
                    <a:pt x="16354" y="304"/>
                  </a:cubicBezTo>
                  <a:cubicBezTo>
                    <a:pt x="15715" y="426"/>
                    <a:pt x="15047" y="517"/>
                    <a:pt x="14408" y="578"/>
                  </a:cubicBezTo>
                  <a:cubicBezTo>
                    <a:pt x="12554" y="791"/>
                    <a:pt x="10700" y="882"/>
                    <a:pt x="8846" y="882"/>
                  </a:cubicBezTo>
                  <a:cubicBezTo>
                    <a:pt x="5898" y="851"/>
                    <a:pt x="2949" y="578"/>
                    <a:pt x="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38" name="Google Shape;1966;p54"/>
            <p:cNvSpPr/>
            <p:nvPr/>
          </p:nvSpPr>
          <p:spPr>
            <a:xfrm flipH="1">
              <a:off x="3305986" y="3712674"/>
              <a:ext cx="318220" cy="67158"/>
            </a:xfrm>
            <a:custGeom>
              <a:avLst/>
              <a:gdLst/>
              <a:ahLst/>
              <a:cxnLst/>
              <a:rect l="l" t="t" r="r" b="b"/>
              <a:pathLst>
                <a:path w="16141" h="3406" extrusionOk="0">
                  <a:moveTo>
                    <a:pt x="244" y="0"/>
                  </a:moveTo>
                  <a:cubicBezTo>
                    <a:pt x="153" y="790"/>
                    <a:pt x="62" y="1611"/>
                    <a:pt x="1" y="2432"/>
                  </a:cubicBezTo>
                  <a:cubicBezTo>
                    <a:pt x="761" y="2584"/>
                    <a:pt x="1490" y="2736"/>
                    <a:pt x="2250" y="2857"/>
                  </a:cubicBezTo>
                  <a:cubicBezTo>
                    <a:pt x="4618" y="3223"/>
                    <a:pt x="7010" y="3406"/>
                    <a:pt x="9411" y="3406"/>
                  </a:cubicBezTo>
                  <a:cubicBezTo>
                    <a:pt x="10801" y="3406"/>
                    <a:pt x="12194" y="3345"/>
                    <a:pt x="13588" y="3222"/>
                  </a:cubicBezTo>
                  <a:cubicBezTo>
                    <a:pt x="14439" y="3161"/>
                    <a:pt x="15290" y="3070"/>
                    <a:pt x="16141" y="2948"/>
                  </a:cubicBezTo>
                  <a:cubicBezTo>
                    <a:pt x="16110" y="2067"/>
                    <a:pt x="16080" y="1155"/>
                    <a:pt x="16019" y="274"/>
                  </a:cubicBezTo>
                  <a:cubicBezTo>
                    <a:pt x="15442" y="365"/>
                    <a:pt x="14834" y="426"/>
                    <a:pt x="14256" y="486"/>
                  </a:cubicBezTo>
                  <a:cubicBezTo>
                    <a:pt x="12591" y="677"/>
                    <a:pt x="10927" y="795"/>
                    <a:pt x="9240" y="795"/>
                  </a:cubicBezTo>
                  <a:cubicBezTo>
                    <a:pt x="9048" y="795"/>
                    <a:pt x="8856" y="793"/>
                    <a:pt x="8664" y="790"/>
                  </a:cubicBezTo>
                  <a:cubicBezTo>
                    <a:pt x="5837" y="790"/>
                    <a:pt x="3010" y="517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39" name="Google Shape;1967;p54"/>
            <p:cNvSpPr/>
            <p:nvPr/>
          </p:nvSpPr>
          <p:spPr>
            <a:xfrm flipH="1">
              <a:off x="3310164" y="3613178"/>
              <a:ext cx="303256" cy="64595"/>
            </a:xfrm>
            <a:custGeom>
              <a:avLst/>
              <a:gdLst/>
              <a:ahLst/>
              <a:cxnLst/>
              <a:rect l="l" t="t" r="r" b="b"/>
              <a:pathLst>
                <a:path w="15382" h="3276" extrusionOk="0">
                  <a:moveTo>
                    <a:pt x="396" y="0"/>
                  </a:moveTo>
                  <a:cubicBezTo>
                    <a:pt x="274" y="730"/>
                    <a:pt x="122" y="1551"/>
                    <a:pt x="1" y="2402"/>
                  </a:cubicBezTo>
                  <a:cubicBezTo>
                    <a:pt x="578" y="2523"/>
                    <a:pt x="1156" y="2614"/>
                    <a:pt x="1703" y="2706"/>
                  </a:cubicBezTo>
                  <a:cubicBezTo>
                    <a:pt x="4128" y="3080"/>
                    <a:pt x="6578" y="3276"/>
                    <a:pt x="9037" y="3276"/>
                  </a:cubicBezTo>
                  <a:cubicBezTo>
                    <a:pt x="10370" y="3276"/>
                    <a:pt x="11705" y="3218"/>
                    <a:pt x="13041" y="3101"/>
                  </a:cubicBezTo>
                  <a:cubicBezTo>
                    <a:pt x="13801" y="3010"/>
                    <a:pt x="14591" y="2949"/>
                    <a:pt x="15381" y="2827"/>
                  </a:cubicBezTo>
                  <a:cubicBezTo>
                    <a:pt x="15320" y="1915"/>
                    <a:pt x="15260" y="1003"/>
                    <a:pt x="15229" y="152"/>
                  </a:cubicBezTo>
                  <a:cubicBezTo>
                    <a:pt x="14712" y="244"/>
                    <a:pt x="14196" y="304"/>
                    <a:pt x="13709" y="365"/>
                  </a:cubicBezTo>
                  <a:cubicBezTo>
                    <a:pt x="11855" y="578"/>
                    <a:pt x="10001" y="669"/>
                    <a:pt x="8117" y="669"/>
                  </a:cubicBezTo>
                  <a:cubicBezTo>
                    <a:pt x="5533" y="639"/>
                    <a:pt x="2949" y="426"/>
                    <a:pt x="3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40" name="Google Shape;1968;p54"/>
            <p:cNvSpPr/>
            <p:nvPr/>
          </p:nvSpPr>
          <p:spPr>
            <a:xfrm flipH="1">
              <a:off x="3315565" y="3525078"/>
              <a:ext cx="280466" cy="59941"/>
            </a:xfrm>
            <a:custGeom>
              <a:avLst/>
              <a:gdLst/>
              <a:ahLst/>
              <a:cxnLst/>
              <a:rect l="l" t="t" r="r" b="b"/>
              <a:pathLst>
                <a:path w="14226" h="3040" extrusionOk="0">
                  <a:moveTo>
                    <a:pt x="13800" y="0"/>
                  </a:moveTo>
                  <a:lnTo>
                    <a:pt x="12827" y="122"/>
                  </a:lnTo>
                  <a:cubicBezTo>
                    <a:pt x="11055" y="324"/>
                    <a:pt x="9268" y="423"/>
                    <a:pt x="7484" y="423"/>
                  </a:cubicBezTo>
                  <a:cubicBezTo>
                    <a:pt x="5506" y="423"/>
                    <a:pt x="3531" y="301"/>
                    <a:pt x="1581" y="61"/>
                  </a:cubicBezTo>
                  <a:cubicBezTo>
                    <a:pt x="1247" y="152"/>
                    <a:pt x="943" y="335"/>
                    <a:pt x="669" y="547"/>
                  </a:cubicBezTo>
                  <a:cubicBezTo>
                    <a:pt x="365" y="1125"/>
                    <a:pt x="122" y="1702"/>
                    <a:pt x="0" y="2341"/>
                  </a:cubicBezTo>
                  <a:cubicBezTo>
                    <a:pt x="274" y="2402"/>
                    <a:pt x="547" y="2432"/>
                    <a:pt x="821" y="2462"/>
                  </a:cubicBezTo>
                  <a:cubicBezTo>
                    <a:pt x="3205" y="2850"/>
                    <a:pt x="5614" y="3040"/>
                    <a:pt x="8032" y="3040"/>
                  </a:cubicBezTo>
                  <a:cubicBezTo>
                    <a:pt x="9406" y="3040"/>
                    <a:pt x="10782" y="2979"/>
                    <a:pt x="12159" y="2857"/>
                  </a:cubicBezTo>
                  <a:cubicBezTo>
                    <a:pt x="12827" y="2797"/>
                    <a:pt x="13526" y="2705"/>
                    <a:pt x="14226" y="2614"/>
                  </a:cubicBezTo>
                  <a:cubicBezTo>
                    <a:pt x="14165" y="1824"/>
                    <a:pt x="14104" y="1034"/>
                    <a:pt x="13982" y="274"/>
                  </a:cubicBezTo>
                  <a:cubicBezTo>
                    <a:pt x="13952" y="152"/>
                    <a:pt x="13891" y="61"/>
                    <a:pt x="138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41" name="Google Shape;1969;p54"/>
            <p:cNvSpPr/>
            <p:nvPr/>
          </p:nvSpPr>
          <p:spPr>
            <a:xfrm flipH="1">
              <a:off x="3400367" y="3451325"/>
              <a:ext cx="131256" cy="84629"/>
            </a:xfrm>
            <a:custGeom>
              <a:avLst/>
              <a:gdLst/>
              <a:ahLst/>
              <a:cxnLst/>
              <a:rect l="l" t="t" r="r" b="b"/>
              <a:pathLst>
                <a:path w="6293" h="4057" extrusionOk="0">
                  <a:moveTo>
                    <a:pt x="5472" y="1"/>
                  </a:moveTo>
                  <a:lnTo>
                    <a:pt x="1" y="1156"/>
                  </a:lnTo>
                  <a:lnTo>
                    <a:pt x="669" y="3618"/>
                  </a:lnTo>
                  <a:cubicBezTo>
                    <a:pt x="669" y="3618"/>
                    <a:pt x="951" y="4057"/>
                    <a:pt x="2066" y="4057"/>
                  </a:cubicBezTo>
                  <a:cubicBezTo>
                    <a:pt x="2505" y="4057"/>
                    <a:pt x="3071" y="3989"/>
                    <a:pt x="3800" y="3800"/>
                  </a:cubicBezTo>
                  <a:cubicBezTo>
                    <a:pt x="6292" y="3132"/>
                    <a:pt x="6049" y="1916"/>
                    <a:pt x="6049" y="1916"/>
                  </a:cubicBezTo>
                  <a:lnTo>
                    <a:pt x="5472" y="1"/>
                  </a:lnTo>
                  <a:close/>
                </a:path>
              </a:pathLst>
            </a:custGeom>
            <a:solidFill>
              <a:srgbClr val="FCB18C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42" name="Google Shape;1970;p54"/>
            <p:cNvSpPr/>
            <p:nvPr/>
          </p:nvSpPr>
          <p:spPr>
            <a:xfrm flipH="1">
              <a:off x="3454598" y="4295040"/>
              <a:ext cx="181595" cy="57398"/>
            </a:xfrm>
            <a:custGeom>
              <a:avLst/>
              <a:gdLst/>
              <a:ahLst/>
              <a:cxnLst/>
              <a:rect l="l" t="t" r="r" b="b"/>
              <a:pathLst>
                <a:path w="9211" h="2911" extrusionOk="0">
                  <a:moveTo>
                    <a:pt x="4533" y="1"/>
                  </a:moveTo>
                  <a:cubicBezTo>
                    <a:pt x="3836" y="1"/>
                    <a:pt x="3311" y="11"/>
                    <a:pt x="3253" y="40"/>
                  </a:cubicBezTo>
                  <a:cubicBezTo>
                    <a:pt x="3253" y="40"/>
                    <a:pt x="2828" y="70"/>
                    <a:pt x="1490" y="952"/>
                  </a:cubicBezTo>
                  <a:cubicBezTo>
                    <a:pt x="913" y="1286"/>
                    <a:pt x="426" y="1742"/>
                    <a:pt x="62" y="2320"/>
                  </a:cubicBezTo>
                  <a:cubicBezTo>
                    <a:pt x="1" y="2502"/>
                    <a:pt x="122" y="2684"/>
                    <a:pt x="305" y="2715"/>
                  </a:cubicBezTo>
                  <a:cubicBezTo>
                    <a:pt x="1353" y="2753"/>
                    <a:pt x="4383" y="2910"/>
                    <a:pt x="6566" y="2910"/>
                  </a:cubicBezTo>
                  <a:cubicBezTo>
                    <a:pt x="7866" y="2910"/>
                    <a:pt x="8865" y="2855"/>
                    <a:pt x="8968" y="2684"/>
                  </a:cubicBezTo>
                  <a:cubicBezTo>
                    <a:pt x="9211" y="2228"/>
                    <a:pt x="8724" y="131"/>
                    <a:pt x="8481" y="70"/>
                  </a:cubicBezTo>
                  <a:cubicBezTo>
                    <a:pt x="8336" y="50"/>
                    <a:pt x="6035" y="1"/>
                    <a:pt x="4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43" name="Google Shape;1971;p54"/>
            <p:cNvSpPr/>
            <p:nvPr/>
          </p:nvSpPr>
          <p:spPr>
            <a:xfrm flipH="1">
              <a:off x="3572041" y="4308409"/>
              <a:ext cx="64153" cy="42570"/>
            </a:xfrm>
            <a:custGeom>
              <a:avLst/>
              <a:gdLst/>
              <a:ahLst/>
              <a:cxnLst/>
              <a:rect l="l" t="t" r="r" b="b"/>
              <a:pathLst>
                <a:path w="3254" h="2159" extrusionOk="0">
                  <a:moveTo>
                    <a:pt x="1916" y="0"/>
                  </a:moveTo>
                  <a:cubicBezTo>
                    <a:pt x="1764" y="61"/>
                    <a:pt x="1642" y="152"/>
                    <a:pt x="1490" y="243"/>
                  </a:cubicBezTo>
                  <a:cubicBezTo>
                    <a:pt x="913" y="578"/>
                    <a:pt x="426" y="1064"/>
                    <a:pt x="62" y="1642"/>
                  </a:cubicBezTo>
                  <a:cubicBezTo>
                    <a:pt x="1" y="1824"/>
                    <a:pt x="122" y="2006"/>
                    <a:pt x="305" y="2037"/>
                  </a:cubicBezTo>
                  <a:cubicBezTo>
                    <a:pt x="852" y="2037"/>
                    <a:pt x="2007" y="2098"/>
                    <a:pt x="3253" y="2158"/>
                  </a:cubicBezTo>
                  <a:cubicBezTo>
                    <a:pt x="3223" y="2098"/>
                    <a:pt x="3223" y="2037"/>
                    <a:pt x="3192" y="1976"/>
                  </a:cubicBezTo>
                  <a:cubicBezTo>
                    <a:pt x="2919" y="1216"/>
                    <a:pt x="2493" y="547"/>
                    <a:pt x="1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44" name="Google Shape;1972;p54"/>
            <p:cNvSpPr/>
            <p:nvPr/>
          </p:nvSpPr>
          <p:spPr>
            <a:xfrm flipH="1">
              <a:off x="3249623" y="4295040"/>
              <a:ext cx="182206" cy="57398"/>
            </a:xfrm>
            <a:custGeom>
              <a:avLst/>
              <a:gdLst/>
              <a:ahLst/>
              <a:cxnLst/>
              <a:rect l="l" t="t" r="r" b="b"/>
              <a:pathLst>
                <a:path w="9242" h="2911" extrusionOk="0">
                  <a:moveTo>
                    <a:pt x="4544" y="1"/>
                  </a:moveTo>
                  <a:cubicBezTo>
                    <a:pt x="3850" y="1"/>
                    <a:pt x="3332" y="11"/>
                    <a:pt x="3283" y="40"/>
                  </a:cubicBezTo>
                  <a:cubicBezTo>
                    <a:pt x="3283" y="40"/>
                    <a:pt x="2828" y="70"/>
                    <a:pt x="1521" y="952"/>
                  </a:cubicBezTo>
                  <a:cubicBezTo>
                    <a:pt x="913" y="1286"/>
                    <a:pt x="426" y="1742"/>
                    <a:pt x="92" y="2320"/>
                  </a:cubicBezTo>
                  <a:cubicBezTo>
                    <a:pt x="1" y="2502"/>
                    <a:pt x="122" y="2684"/>
                    <a:pt x="335" y="2715"/>
                  </a:cubicBezTo>
                  <a:cubicBezTo>
                    <a:pt x="1383" y="2753"/>
                    <a:pt x="4413" y="2910"/>
                    <a:pt x="6589" y="2910"/>
                  </a:cubicBezTo>
                  <a:cubicBezTo>
                    <a:pt x="7884" y="2910"/>
                    <a:pt x="8877" y="2855"/>
                    <a:pt x="8967" y="2684"/>
                  </a:cubicBezTo>
                  <a:cubicBezTo>
                    <a:pt x="9241" y="2228"/>
                    <a:pt x="8755" y="131"/>
                    <a:pt x="8512" y="70"/>
                  </a:cubicBezTo>
                  <a:cubicBezTo>
                    <a:pt x="8345" y="50"/>
                    <a:pt x="6038" y="1"/>
                    <a:pt x="45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45" name="Google Shape;1973;p54"/>
            <p:cNvSpPr/>
            <p:nvPr/>
          </p:nvSpPr>
          <p:spPr>
            <a:xfrm flipH="1">
              <a:off x="3359889" y="4304800"/>
              <a:ext cx="71940" cy="46178"/>
            </a:xfrm>
            <a:custGeom>
              <a:avLst/>
              <a:gdLst/>
              <a:ahLst/>
              <a:cxnLst/>
              <a:rect l="l" t="t" r="r" b="b"/>
              <a:pathLst>
                <a:path w="3649" h="2342" extrusionOk="0">
                  <a:moveTo>
                    <a:pt x="2220" y="1"/>
                  </a:moveTo>
                  <a:cubicBezTo>
                    <a:pt x="2007" y="123"/>
                    <a:pt x="1764" y="244"/>
                    <a:pt x="1490" y="426"/>
                  </a:cubicBezTo>
                  <a:cubicBezTo>
                    <a:pt x="913" y="761"/>
                    <a:pt x="426" y="1247"/>
                    <a:pt x="92" y="1825"/>
                  </a:cubicBezTo>
                  <a:cubicBezTo>
                    <a:pt x="1" y="2007"/>
                    <a:pt x="122" y="2189"/>
                    <a:pt x="305" y="2189"/>
                  </a:cubicBezTo>
                  <a:cubicBezTo>
                    <a:pt x="943" y="2220"/>
                    <a:pt x="2220" y="2281"/>
                    <a:pt x="3648" y="2341"/>
                  </a:cubicBezTo>
                  <a:cubicBezTo>
                    <a:pt x="3557" y="2037"/>
                    <a:pt x="3435" y="1733"/>
                    <a:pt x="3283" y="1430"/>
                  </a:cubicBezTo>
                  <a:cubicBezTo>
                    <a:pt x="3040" y="882"/>
                    <a:pt x="2645" y="396"/>
                    <a:pt x="2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46" name="Google Shape;1974;p54"/>
            <p:cNvSpPr/>
            <p:nvPr/>
          </p:nvSpPr>
          <p:spPr>
            <a:xfrm flipH="1">
              <a:off x="3177127" y="3509876"/>
              <a:ext cx="204366" cy="238562"/>
            </a:xfrm>
            <a:custGeom>
              <a:avLst/>
              <a:gdLst/>
              <a:ahLst/>
              <a:cxnLst/>
              <a:rect l="l" t="t" r="r" b="b"/>
              <a:pathLst>
                <a:path w="10366" h="12099" extrusionOk="0">
                  <a:moveTo>
                    <a:pt x="1292" y="1"/>
                  </a:moveTo>
                  <a:cubicBezTo>
                    <a:pt x="987" y="1"/>
                    <a:pt x="693" y="77"/>
                    <a:pt x="427" y="255"/>
                  </a:cubicBezTo>
                  <a:cubicBezTo>
                    <a:pt x="31" y="528"/>
                    <a:pt x="1" y="1136"/>
                    <a:pt x="31" y="1562"/>
                  </a:cubicBezTo>
                  <a:cubicBezTo>
                    <a:pt x="153" y="2595"/>
                    <a:pt x="487" y="3628"/>
                    <a:pt x="1034" y="4540"/>
                  </a:cubicBezTo>
                  <a:cubicBezTo>
                    <a:pt x="1794" y="5939"/>
                    <a:pt x="2706" y="7276"/>
                    <a:pt x="3800" y="8461"/>
                  </a:cubicBezTo>
                  <a:cubicBezTo>
                    <a:pt x="4834" y="9616"/>
                    <a:pt x="6050" y="10893"/>
                    <a:pt x="7387" y="11683"/>
                  </a:cubicBezTo>
                  <a:cubicBezTo>
                    <a:pt x="7478" y="11744"/>
                    <a:pt x="7570" y="11774"/>
                    <a:pt x="7691" y="11835"/>
                  </a:cubicBezTo>
                  <a:cubicBezTo>
                    <a:pt x="7996" y="11979"/>
                    <a:pt x="8418" y="12098"/>
                    <a:pt x="8826" y="12098"/>
                  </a:cubicBezTo>
                  <a:cubicBezTo>
                    <a:pt x="9191" y="12098"/>
                    <a:pt x="9544" y="12003"/>
                    <a:pt x="9788" y="11744"/>
                  </a:cubicBezTo>
                  <a:cubicBezTo>
                    <a:pt x="10366" y="11136"/>
                    <a:pt x="10092" y="10164"/>
                    <a:pt x="9788" y="9464"/>
                  </a:cubicBezTo>
                  <a:cubicBezTo>
                    <a:pt x="8846" y="7337"/>
                    <a:pt x="7387" y="5361"/>
                    <a:pt x="5928" y="3568"/>
                  </a:cubicBezTo>
                  <a:cubicBezTo>
                    <a:pt x="5442" y="2960"/>
                    <a:pt x="4925" y="2382"/>
                    <a:pt x="4408" y="1805"/>
                  </a:cubicBezTo>
                  <a:cubicBezTo>
                    <a:pt x="3759" y="1084"/>
                    <a:pt x="2445" y="1"/>
                    <a:pt x="1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47" name="Google Shape;1975;p54"/>
            <p:cNvSpPr/>
            <p:nvPr/>
          </p:nvSpPr>
          <p:spPr>
            <a:xfrm flipH="1">
              <a:off x="3287988" y="3498696"/>
              <a:ext cx="136053" cy="309170"/>
            </a:xfrm>
            <a:custGeom>
              <a:avLst/>
              <a:gdLst/>
              <a:ahLst/>
              <a:cxnLst/>
              <a:rect l="l" t="t" r="r" b="b"/>
              <a:pathLst>
                <a:path w="6901" h="15680" extrusionOk="0">
                  <a:moveTo>
                    <a:pt x="1369" y="1"/>
                  </a:moveTo>
                  <a:cubicBezTo>
                    <a:pt x="1308" y="1"/>
                    <a:pt x="1247" y="31"/>
                    <a:pt x="1247" y="62"/>
                  </a:cubicBezTo>
                  <a:cubicBezTo>
                    <a:pt x="1" y="2493"/>
                    <a:pt x="1" y="5685"/>
                    <a:pt x="791" y="8512"/>
                  </a:cubicBezTo>
                  <a:cubicBezTo>
                    <a:pt x="1581" y="11399"/>
                    <a:pt x="3436" y="13922"/>
                    <a:pt x="5928" y="15563"/>
                  </a:cubicBezTo>
                  <a:cubicBezTo>
                    <a:pt x="6029" y="15642"/>
                    <a:pt x="6148" y="15679"/>
                    <a:pt x="6264" y="15679"/>
                  </a:cubicBezTo>
                  <a:cubicBezTo>
                    <a:pt x="6461" y="15679"/>
                    <a:pt x="6653" y="15572"/>
                    <a:pt x="6749" y="15381"/>
                  </a:cubicBezTo>
                  <a:cubicBezTo>
                    <a:pt x="6901" y="14986"/>
                    <a:pt x="6627" y="14530"/>
                    <a:pt x="6354" y="14196"/>
                  </a:cubicBezTo>
                  <a:cubicBezTo>
                    <a:pt x="5655" y="13253"/>
                    <a:pt x="3770" y="10761"/>
                    <a:pt x="2980" y="7721"/>
                  </a:cubicBezTo>
                  <a:cubicBezTo>
                    <a:pt x="2372" y="5381"/>
                    <a:pt x="2554" y="2919"/>
                    <a:pt x="3496" y="730"/>
                  </a:cubicBezTo>
                  <a:cubicBezTo>
                    <a:pt x="3557" y="639"/>
                    <a:pt x="3527" y="548"/>
                    <a:pt x="3436" y="518"/>
                  </a:cubicBezTo>
                  <a:cubicBezTo>
                    <a:pt x="2767" y="244"/>
                    <a:pt x="2068" y="92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48" name="Google Shape;1976;p54"/>
            <p:cNvSpPr/>
            <p:nvPr/>
          </p:nvSpPr>
          <p:spPr>
            <a:xfrm flipH="1">
              <a:off x="3301769" y="3547714"/>
              <a:ext cx="131262" cy="129012"/>
            </a:xfrm>
            <a:custGeom>
              <a:avLst/>
              <a:gdLst/>
              <a:ahLst/>
              <a:cxnLst/>
              <a:rect l="l" t="t" r="r" b="b"/>
              <a:pathLst>
                <a:path w="6658" h="6543" extrusionOk="0">
                  <a:moveTo>
                    <a:pt x="1049" y="1"/>
                  </a:moveTo>
                  <a:cubicBezTo>
                    <a:pt x="753" y="1"/>
                    <a:pt x="495" y="109"/>
                    <a:pt x="335" y="402"/>
                  </a:cubicBezTo>
                  <a:cubicBezTo>
                    <a:pt x="244" y="524"/>
                    <a:pt x="183" y="676"/>
                    <a:pt x="153" y="798"/>
                  </a:cubicBezTo>
                  <a:cubicBezTo>
                    <a:pt x="123" y="980"/>
                    <a:pt x="123" y="1162"/>
                    <a:pt x="123" y="1345"/>
                  </a:cubicBezTo>
                  <a:cubicBezTo>
                    <a:pt x="183" y="1588"/>
                    <a:pt x="183" y="1861"/>
                    <a:pt x="153" y="2105"/>
                  </a:cubicBezTo>
                  <a:cubicBezTo>
                    <a:pt x="92" y="2317"/>
                    <a:pt x="1" y="2469"/>
                    <a:pt x="92" y="2713"/>
                  </a:cubicBezTo>
                  <a:cubicBezTo>
                    <a:pt x="183" y="2895"/>
                    <a:pt x="244" y="3077"/>
                    <a:pt x="275" y="3290"/>
                  </a:cubicBezTo>
                  <a:cubicBezTo>
                    <a:pt x="275" y="3564"/>
                    <a:pt x="153" y="3776"/>
                    <a:pt x="214" y="4050"/>
                  </a:cubicBezTo>
                  <a:cubicBezTo>
                    <a:pt x="214" y="4080"/>
                    <a:pt x="244" y="4141"/>
                    <a:pt x="275" y="4172"/>
                  </a:cubicBezTo>
                  <a:lnTo>
                    <a:pt x="275" y="4202"/>
                  </a:lnTo>
                  <a:lnTo>
                    <a:pt x="457" y="4323"/>
                  </a:lnTo>
                  <a:cubicBezTo>
                    <a:pt x="1004" y="4688"/>
                    <a:pt x="1703" y="4810"/>
                    <a:pt x="2311" y="5083"/>
                  </a:cubicBezTo>
                  <a:cubicBezTo>
                    <a:pt x="3223" y="5479"/>
                    <a:pt x="4104" y="5965"/>
                    <a:pt x="4925" y="6542"/>
                  </a:cubicBezTo>
                  <a:lnTo>
                    <a:pt x="6658" y="3320"/>
                  </a:lnTo>
                  <a:cubicBezTo>
                    <a:pt x="4712" y="2500"/>
                    <a:pt x="4712" y="250"/>
                    <a:pt x="3344" y="250"/>
                  </a:cubicBezTo>
                  <a:cubicBezTo>
                    <a:pt x="3221" y="785"/>
                    <a:pt x="3223" y="944"/>
                    <a:pt x="3162" y="944"/>
                  </a:cubicBezTo>
                  <a:cubicBezTo>
                    <a:pt x="3133" y="944"/>
                    <a:pt x="3089" y="908"/>
                    <a:pt x="3010" y="858"/>
                  </a:cubicBezTo>
                  <a:cubicBezTo>
                    <a:pt x="2856" y="748"/>
                    <a:pt x="1825" y="1"/>
                    <a:pt x="1049" y="1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49" name="Google Shape;1977;p54"/>
            <p:cNvSpPr/>
            <p:nvPr/>
          </p:nvSpPr>
          <p:spPr>
            <a:xfrm flipH="1">
              <a:off x="3302356" y="3590995"/>
              <a:ext cx="77933" cy="85732"/>
            </a:xfrm>
            <a:custGeom>
              <a:avLst/>
              <a:gdLst/>
              <a:ahLst/>
              <a:cxnLst/>
              <a:rect l="l" t="t" r="r" b="b"/>
              <a:pathLst>
                <a:path w="3953" h="4348" extrusionOk="0">
                  <a:moveTo>
                    <a:pt x="2584" y="1"/>
                  </a:moveTo>
                  <a:cubicBezTo>
                    <a:pt x="2280" y="335"/>
                    <a:pt x="1946" y="700"/>
                    <a:pt x="1642" y="1065"/>
                  </a:cubicBezTo>
                  <a:cubicBezTo>
                    <a:pt x="1338" y="1429"/>
                    <a:pt x="973" y="1916"/>
                    <a:pt x="609" y="2341"/>
                  </a:cubicBezTo>
                  <a:cubicBezTo>
                    <a:pt x="426" y="2584"/>
                    <a:pt x="214" y="2828"/>
                    <a:pt x="1" y="3071"/>
                  </a:cubicBezTo>
                  <a:cubicBezTo>
                    <a:pt x="791" y="3435"/>
                    <a:pt x="1551" y="3861"/>
                    <a:pt x="2250" y="4347"/>
                  </a:cubicBezTo>
                  <a:lnTo>
                    <a:pt x="3952" y="1125"/>
                  </a:lnTo>
                  <a:cubicBezTo>
                    <a:pt x="3405" y="852"/>
                    <a:pt x="2949" y="487"/>
                    <a:pt x="2584" y="1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50" name="Google Shape;1978;p54"/>
            <p:cNvSpPr/>
            <p:nvPr/>
          </p:nvSpPr>
          <p:spPr>
            <a:xfrm flipH="1">
              <a:off x="3172315" y="3583207"/>
              <a:ext cx="201369" cy="170221"/>
            </a:xfrm>
            <a:custGeom>
              <a:avLst/>
              <a:gdLst/>
              <a:ahLst/>
              <a:cxnLst/>
              <a:rect l="l" t="t" r="r" b="b"/>
              <a:pathLst>
                <a:path w="10214" h="8633" extrusionOk="0">
                  <a:moveTo>
                    <a:pt x="2371" y="1"/>
                  </a:moveTo>
                  <a:cubicBezTo>
                    <a:pt x="2280" y="335"/>
                    <a:pt x="152" y="3709"/>
                    <a:pt x="0" y="3982"/>
                  </a:cubicBezTo>
                  <a:cubicBezTo>
                    <a:pt x="638" y="4560"/>
                    <a:pt x="2736" y="6232"/>
                    <a:pt x="3435" y="6688"/>
                  </a:cubicBezTo>
                  <a:cubicBezTo>
                    <a:pt x="3830" y="6961"/>
                    <a:pt x="4225" y="7204"/>
                    <a:pt x="4620" y="7448"/>
                  </a:cubicBezTo>
                  <a:cubicBezTo>
                    <a:pt x="5464" y="7901"/>
                    <a:pt x="7034" y="8632"/>
                    <a:pt x="8280" y="8632"/>
                  </a:cubicBezTo>
                  <a:cubicBezTo>
                    <a:pt x="8873" y="8632"/>
                    <a:pt x="9393" y="8466"/>
                    <a:pt x="9727" y="8025"/>
                  </a:cubicBezTo>
                  <a:cubicBezTo>
                    <a:pt x="10213" y="7387"/>
                    <a:pt x="9696" y="5441"/>
                    <a:pt x="5806" y="2615"/>
                  </a:cubicBezTo>
                  <a:cubicBezTo>
                    <a:pt x="5046" y="2037"/>
                    <a:pt x="3252" y="396"/>
                    <a:pt x="2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51" name="Google Shape;1979;p54"/>
            <p:cNvSpPr/>
            <p:nvPr/>
          </p:nvSpPr>
          <p:spPr>
            <a:xfrm flipH="1">
              <a:off x="3308349" y="3661723"/>
              <a:ext cx="65947" cy="52153"/>
            </a:xfrm>
            <a:custGeom>
              <a:avLst/>
              <a:gdLst/>
              <a:ahLst/>
              <a:cxnLst/>
              <a:rect l="l" t="t" r="r" b="b"/>
              <a:pathLst>
                <a:path w="3345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244" y="244"/>
                    <a:pt x="517" y="517"/>
                    <a:pt x="791" y="730"/>
                  </a:cubicBezTo>
                  <a:cubicBezTo>
                    <a:pt x="1034" y="973"/>
                    <a:pt x="1308" y="1186"/>
                    <a:pt x="1612" y="1429"/>
                  </a:cubicBezTo>
                  <a:cubicBezTo>
                    <a:pt x="1885" y="1642"/>
                    <a:pt x="2159" y="1855"/>
                    <a:pt x="2463" y="2067"/>
                  </a:cubicBezTo>
                  <a:cubicBezTo>
                    <a:pt x="2736" y="2280"/>
                    <a:pt x="3040" y="2463"/>
                    <a:pt x="3344" y="2645"/>
                  </a:cubicBezTo>
                  <a:cubicBezTo>
                    <a:pt x="3071" y="2402"/>
                    <a:pt x="2797" y="2189"/>
                    <a:pt x="2524" y="1946"/>
                  </a:cubicBezTo>
                  <a:cubicBezTo>
                    <a:pt x="2250" y="1733"/>
                    <a:pt x="1976" y="1520"/>
                    <a:pt x="1703" y="1277"/>
                  </a:cubicBezTo>
                  <a:cubicBezTo>
                    <a:pt x="1429" y="1064"/>
                    <a:pt x="1156" y="852"/>
                    <a:pt x="852" y="6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52" name="Google Shape;1980;p54"/>
            <p:cNvSpPr/>
            <p:nvPr/>
          </p:nvSpPr>
          <p:spPr>
            <a:xfrm flipH="1">
              <a:off x="3214876" y="3583207"/>
              <a:ext cx="115057" cy="87526"/>
            </a:xfrm>
            <a:custGeom>
              <a:avLst/>
              <a:gdLst/>
              <a:ahLst/>
              <a:cxnLst/>
              <a:rect l="l" t="t" r="r" b="b"/>
              <a:pathLst>
                <a:path w="5836" h="4439" extrusionOk="0">
                  <a:moveTo>
                    <a:pt x="152" y="1"/>
                  </a:moveTo>
                  <a:lnTo>
                    <a:pt x="0" y="305"/>
                  </a:lnTo>
                  <a:lnTo>
                    <a:pt x="182" y="31"/>
                  </a:lnTo>
                  <a:cubicBezTo>
                    <a:pt x="699" y="335"/>
                    <a:pt x="1155" y="669"/>
                    <a:pt x="1611" y="1064"/>
                  </a:cubicBezTo>
                  <a:cubicBezTo>
                    <a:pt x="2067" y="1460"/>
                    <a:pt x="2523" y="1824"/>
                    <a:pt x="3009" y="2220"/>
                  </a:cubicBezTo>
                  <a:cubicBezTo>
                    <a:pt x="3222" y="2402"/>
                    <a:pt x="3465" y="2584"/>
                    <a:pt x="3708" y="2767"/>
                  </a:cubicBezTo>
                  <a:lnTo>
                    <a:pt x="4438" y="3283"/>
                  </a:lnTo>
                  <a:cubicBezTo>
                    <a:pt x="4924" y="3648"/>
                    <a:pt x="5380" y="4043"/>
                    <a:pt x="5836" y="4438"/>
                  </a:cubicBezTo>
                  <a:cubicBezTo>
                    <a:pt x="5410" y="3982"/>
                    <a:pt x="4955" y="3587"/>
                    <a:pt x="4499" y="3223"/>
                  </a:cubicBezTo>
                  <a:cubicBezTo>
                    <a:pt x="4377" y="3131"/>
                    <a:pt x="4255" y="3010"/>
                    <a:pt x="4134" y="2919"/>
                  </a:cubicBezTo>
                  <a:lnTo>
                    <a:pt x="4134" y="2919"/>
                  </a:lnTo>
                  <a:lnTo>
                    <a:pt x="4377" y="3010"/>
                  </a:lnTo>
                  <a:cubicBezTo>
                    <a:pt x="4620" y="3101"/>
                    <a:pt x="4833" y="3223"/>
                    <a:pt x="5046" y="3344"/>
                  </a:cubicBezTo>
                  <a:cubicBezTo>
                    <a:pt x="5076" y="3344"/>
                    <a:pt x="5107" y="3314"/>
                    <a:pt x="5076" y="3283"/>
                  </a:cubicBezTo>
                  <a:cubicBezTo>
                    <a:pt x="4863" y="3131"/>
                    <a:pt x="4651" y="3010"/>
                    <a:pt x="4438" y="2919"/>
                  </a:cubicBezTo>
                  <a:cubicBezTo>
                    <a:pt x="4316" y="2888"/>
                    <a:pt x="4195" y="2858"/>
                    <a:pt x="4073" y="2797"/>
                  </a:cubicBezTo>
                  <a:lnTo>
                    <a:pt x="3891" y="2736"/>
                  </a:lnTo>
                  <a:cubicBezTo>
                    <a:pt x="3617" y="2554"/>
                    <a:pt x="3344" y="2341"/>
                    <a:pt x="3070" y="2098"/>
                  </a:cubicBezTo>
                  <a:cubicBezTo>
                    <a:pt x="2614" y="1733"/>
                    <a:pt x="2128" y="1338"/>
                    <a:pt x="1672" y="973"/>
                  </a:cubicBezTo>
                  <a:cubicBezTo>
                    <a:pt x="1216" y="578"/>
                    <a:pt x="699" y="274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53" name="Google Shape;1981;p54"/>
            <p:cNvSpPr/>
            <p:nvPr/>
          </p:nvSpPr>
          <p:spPr>
            <a:xfrm rot="462857" flipH="1">
              <a:off x="3039304" y="2732682"/>
              <a:ext cx="850607" cy="754587"/>
            </a:xfrm>
            <a:custGeom>
              <a:avLst/>
              <a:gdLst/>
              <a:ahLst/>
              <a:cxnLst/>
              <a:rect l="l" t="t" r="r" b="b"/>
              <a:pathLst>
                <a:path w="18634" h="20928" extrusionOk="0">
                  <a:moveTo>
                    <a:pt x="8064" y="0"/>
                  </a:moveTo>
                  <a:cubicBezTo>
                    <a:pt x="3232" y="0"/>
                    <a:pt x="576" y="3775"/>
                    <a:pt x="122" y="9936"/>
                  </a:cubicBezTo>
                  <a:cubicBezTo>
                    <a:pt x="31" y="10939"/>
                    <a:pt x="1" y="11942"/>
                    <a:pt x="1" y="12884"/>
                  </a:cubicBezTo>
                  <a:cubicBezTo>
                    <a:pt x="31" y="15073"/>
                    <a:pt x="426" y="16957"/>
                    <a:pt x="1672" y="18355"/>
                  </a:cubicBezTo>
                  <a:cubicBezTo>
                    <a:pt x="2736" y="19571"/>
                    <a:pt x="4469" y="20422"/>
                    <a:pt x="7144" y="20787"/>
                  </a:cubicBezTo>
                  <a:cubicBezTo>
                    <a:pt x="7387" y="20818"/>
                    <a:pt x="7630" y="20848"/>
                    <a:pt x="7903" y="20878"/>
                  </a:cubicBezTo>
                  <a:cubicBezTo>
                    <a:pt x="8216" y="20912"/>
                    <a:pt x="8528" y="20928"/>
                    <a:pt x="8839" y="20928"/>
                  </a:cubicBezTo>
                  <a:cubicBezTo>
                    <a:pt x="11935" y="20928"/>
                    <a:pt x="14851" y="19303"/>
                    <a:pt x="16536" y="16623"/>
                  </a:cubicBezTo>
                  <a:cubicBezTo>
                    <a:pt x="17417" y="15194"/>
                    <a:pt x="17964" y="13553"/>
                    <a:pt x="18116" y="11881"/>
                  </a:cubicBezTo>
                  <a:cubicBezTo>
                    <a:pt x="18633" y="6015"/>
                    <a:pt x="14590" y="635"/>
                    <a:pt x="9119" y="57"/>
                  </a:cubicBezTo>
                  <a:cubicBezTo>
                    <a:pt x="8757" y="19"/>
                    <a:pt x="8405" y="0"/>
                    <a:pt x="8064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54" name="Google Shape;1982;p54"/>
            <p:cNvSpPr/>
            <p:nvPr/>
          </p:nvSpPr>
          <p:spPr>
            <a:xfrm rot="462857" flipH="1">
              <a:off x="3486037" y="2966461"/>
              <a:ext cx="46" cy="1118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1"/>
                  </a:moveTo>
                  <a:lnTo>
                    <a:pt x="0" y="31"/>
                  </a:lnTo>
                  <a:cubicBezTo>
                    <a:pt x="0" y="0"/>
                    <a:pt x="0" y="0"/>
                    <a:pt x="0" y="31"/>
                  </a:cubicBezTo>
                  <a:close/>
                </a:path>
              </a:pathLst>
            </a:custGeom>
            <a:solidFill>
              <a:srgbClr val="FF5560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55" name="Google Shape;1983;p54"/>
            <p:cNvSpPr/>
            <p:nvPr/>
          </p:nvSpPr>
          <p:spPr>
            <a:xfrm rot="462857" flipH="1">
              <a:off x="2864276" y="2609087"/>
              <a:ext cx="1055932" cy="582057"/>
            </a:xfrm>
            <a:custGeom>
              <a:avLst/>
              <a:gdLst/>
              <a:ahLst/>
              <a:cxnLst/>
              <a:rect l="l" t="t" r="r" b="b"/>
              <a:pathLst>
                <a:path w="23132" h="16143" extrusionOk="0">
                  <a:moveTo>
                    <a:pt x="11065" y="0"/>
                  </a:moveTo>
                  <a:cubicBezTo>
                    <a:pt x="10164" y="0"/>
                    <a:pt x="9257" y="91"/>
                    <a:pt x="8360" y="276"/>
                  </a:cubicBezTo>
                  <a:cubicBezTo>
                    <a:pt x="6961" y="549"/>
                    <a:pt x="5624" y="1036"/>
                    <a:pt x="4408" y="1765"/>
                  </a:cubicBezTo>
                  <a:cubicBezTo>
                    <a:pt x="3952" y="2008"/>
                    <a:pt x="3496" y="2282"/>
                    <a:pt x="3101" y="2616"/>
                  </a:cubicBezTo>
                  <a:cubicBezTo>
                    <a:pt x="2645" y="2951"/>
                    <a:pt x="2220" y="3315"/>
                    <a:pt x="1825" y="3741"/>
                  </a:cubicBezTo>
                  <a:cubicBezTo>
                    <a:pt x="1065" y="4440"/>
                    <a:pt x="517" y="5321"/>
                    <a:pt x="214" y="6294"/>
                  </a:cubicBezTo>
                  <a:cubicBezTo>
                    <a:pt x="1" y="7084"/>
                    <a:pt x="62" y="7966"/>
                    <a:pt x="457" y="8695"/>
                  </a:cubicBezTo>
                  <a:cubicBezTo>
                    <a:pt x="1151" y="8641"/>
                    <a:pt x="1846" y="8614"/>
                    <a:pt x="2541" y="8614"/>
                  </a:cubicBezTo>
                  <a:cubicBezTo>
                    <a:pt x="3792" y="8614"/>
                    <a:pt x="5042" y="8702"/>
                    <a:pt x="6293" y="8878"/>
                  </a:cubicBezTo>
                  <a:cubicBezTo>
                    <a:pt x="6566" y="8908"/>
                    <a:pt x="6840" y="8938"/>
                    <a:pt x="7113" y="8999"/>
                  </a:cubicBezTo>
                  <a:cubicBezTo>
                    <a:pt x="7113" y="8817"/>
                    <a:pt x="7113" y="8635"/>
                    <a:pt x="7083" y="8483"/>
                  </a:cubicBezTo>
                  <a:cubicBezTo>
                    <a:pt x="7053" y="7814"/>
                    <a:pt x="7113" y="7145"/>
                    <a:pt x="7326" y="6507"/>
                  </a:cubicBezTo>
                  <a:lnTo>
                    <a:pt x="7326" y="6507"/>
                  </a:lnTo>
                  <a:cubicBezTo>
                    <a:pt x="7235" y="6932"/>
                    <a:pt x="7235" y="7388"/>
                    <a:pt x="7296" y="7814"/>
                  </a:cubicBezTo>
                  <a:cubicBezTo>
                    <a:pt x="7326" y="8209"/>
                    <a:pt x="7448" y="8635"/>
                    <a:pt x="7600" y="8999"/>
                  </a:cubicBezTo>
                  <a:cubicBezTo>
                    <a:pt x="7600" y="9012"/>
                    <a:pt x="7610" y="9019"/>
                    <a:pt x="7622" y="9019"/>
                  </a:cubicBezTo>
                  <a:cubicBezTo>
                    <a:pt x="7640" y="9019"/>
                    <a:pt x="7660" y="9004"/>
                    <a:pt x="7660" y="8969"/>
                  </a:cubicBezTo>
                  <a:cubicBezTo>
                    <a:pt x="7296" y="7875"/>
                    <a:pt x="7296" y="6720"/>
                    <a:pt x="7660" y="5625"/>
                  </a:cubicBezTo>
                  <a:cubicBezTo>
                    <a:pt x="7691" y="5504"/>
                    <a:pt x="7752" y="5413"/>
                    <a:pt x="7812" y="5321"/>
                  </a:cubicBezTo>
                  <a:lnTo>
                    <a:pt x="7812" y="5321"/>
                  </a:lnTo>
                  <a:cubicBezTo>
                    <a:pt x="7569" y="6081"/>
                    <a:pt x="7387" y="8087"/>
                    <a:pt x="7934" y="9151"/>
                  </a:cubicBezTo>
                  <a:cubicBezTo>
                    <a:pt x="8390" y="9242"/>
                    <a:pt x="8876" y="9394"/>
                    <a:pt x="9332" y="9516"/>
                  </a:cubicBezTo>
                  <a:cubicBezTo>
                    <a:pt x="9484" y="9242"/>
                    <a:pt x="9484" y="8878"/>
                    <a:pt x="9332" y="8604"/>
                  </a:cubicBezTo>
                  <a:cubicBezTo>
                    <a:pt x="9028" y="7753"/>
                    <a:pt x="8907" y="6811"/>
                    <a:pt x="9059" y="5929"/>
                  </a:cubicBezTo>
                  <a:cubicBezTo>
                    <a:pt x="9119" y="5473"/>
                    <a:pt x="9241" y="5017"/>
                    <a:pt x="9423" y="4622"/>
                  </a:cubicBezTo>
                  <a:lnTo>
                    <a:pt x="9484" y="4501"/>
                  </a:lnTo>
                  <a:lnTo>
                    <a:pt x="9484" y="4501"/>
                  </a:lnTo>
                  <a:cubicBezTo>
                    <a:pt x="9454" y="4774"/>
                    <a:pt x="9393" y="5078"/>
                    <a:pt x="9332" y="5352"/>
                  </a:cubicBezTo>
                  <a:cubicBezTo>
                    <a:pt x="9302" y="5747"/>
                    <a:pt x="9271" y="6112"/>
                    <a:pt x="9271" y="6507"/>
                  </a:cubicBezTo>
                  <a:cubicBezTo>
                    <a:pt x="9271" y="7236"/>
                    <a:pt x="9393" y="7966"/>
                    <a:pt x="9697" y="8635"/>
                  </a:cubicBezTo>
                  <a:cubicBezTo>
                    <a:pt x="9971" y="9334"/>
                    <a:pt x="10518" y="9911"/>
                    <a:pt x="11217" y="10215"/>
                  </a:cubicBezTo>
                  <a:lnTo>
                    <a:pt x="11673" y="10428"/>
                  </a:lnTo>
                  <a:cubicBezTo>
                    <a:pt x="11885" y="10519"/>
                    <a:pt x="12129" y="10610"/>
                    <a:pt x="12402" y="10701"/>
                  </a:cubicBezTo>
                  <a:cubicBezTo>
                    <a:pt x="13557" y="11066"/>
                    <a:pt x="14469" y="11948"/>
                    <a:pt x="14925" y="13072"/>
                  </a:cubicBezTo>
                  <a:cubicBezTo>
                    <a:pt x="15138" y="13680"/>
                    <a:pt x="14925" y="14349"/>
                    <a:pt x="14895" y="14987"/>
                  </a:cubicBezTo>
                  <a:cubicBezTo>
                    <a:pt x="14864" y="15595"/>
                    <a:pt x="14773" y="16112"/>
                    <a:pt x="15411" y="16142"/>
                  </a:cubicBezTo>
                  <a:cubicBezTo>
                    <a:pt x="15419" y="16143"/>
                    <a:pt x="15427" y="16143"/>
                    <a:pt x="15435" y="16143"/>
                  </a:cubicBezTo>
                  <a:cubicBezTo>
                    <a:pt x="16081" y="16143"/>
                    <a:pt x="16449" y="14926"/>
                    <a:pt x="17530" y="14926"/>
                  </a:cubicBezTo>
                  <a:cubicBezTo>
                    <a:pt x="17543" y="14926"/>
                    <a:pt x="17556" y="14926"/>
                    <a:pt x="17569" y="14926"/>
                  </a:cubicBezTo>
                  <a:cubicBezTo>
                    <a:pt x="18578" y="14981"/>
                    <a:pt x="18731" y="15940"/>
                    <a:pt x="19256" y="15940"/>
                  </a:cubicBezTo>
                  <a:cubicBezTo>
                    <a:pt x="19317" y="15940"/>
                    <a:pt x="19382" y="15927"/>
                    <a:pt x="19454" y="15899"/>
                  </a:cubicBezTo>
                  <a:cubicBezTo>
                    <a:pt x="19880" y="15747"/>
                    <a:pt x="20214" y="15230"/>
                    <a:pt x="20487" y="14896"/>
                  </a:cubicBezTo>
                  <a:cubicBezTo>
                    <a:pt x="22524" y="12647"/>
                    <a:pt x="23132" y="9394"/>
                    <a:pt x="22068" y="6537"/>
                  </a:cubicBezTo>
                  <a:cubicBezTo>
                    <a:pt x="21946" y="6233"/>
                    <a:pt x="21794" y="5929"/>
                    <a:pt x="21643" y="5656"/>
                  </a:cubicBezTo>
                  <a:cubicBezTo>
                    <a:pt x="21065" y="4653"/>
                    <a:pt x="20305" y="3741"/>
                    <a:pt x="19424" y="2981"/>
                  </a:cubicBezTo>
                  <a:cubicBezTo>
                    <a:pt x="19028" y="2677"/>
                    <a:pt x="18633" y="2373"/>
                    <a:pt x="18208" y="2099"/>
                  </a:cubicBezTo>
                  <a:cubicBezTo>
                    <a:pt x="16059" y="712"/>
                    <a:pt x="13581" y="0"/>
                    <a:pt x="1106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56" name="Google Shape;1984;p54"/>
            <p:cNvSpPr/>
            <p:nvPr/>
          </p:nvSpPr>
          <p:spPr>
            <a:xfrm rot="462857" flipH="1">
              <a:off x="2950684" y="2615849"/>
              <a:ext cx="854761" cy="291840"/>
            </a:xfrm>
            <a:custGeom>
              <a:avLst/>
              <a:gdLst/>
              <a:ahLst/>
              <a:cxnLst/>
              <a:rect l="l" t="t" r="r" b="b"/>
              <a:pathLst>
                <a:path w="18725" h="8094" extrusionOk="0">
                  <a:moveTo>
                    <a:pt x="5442" y="1"/>
                  </a:moveTo>
                  <a:cubicBezTo>
                    <a:pt x="4043" y="274"/>
                    <a:pt x="2706" y="791"/>
                    <a:pt x="1490" y="1490"/>
                  </a:cubicBezTo>
                  <a:cubicBezTo>
                    <a:pt x="973" y="1976"/>
                    <a:pt x="517" y="2524"/>
                    <a:pt x="183" y="3131"/>
                  </a:cubicBezTo>
                  <a:cubicBezTo>
                    <a:pt x="62" y="3283"/>
                    <a:pt x="1" y="3496"/>
                    <a:pt x="1" y="3709"/>
                  </a:cubicBezTo>
                  <a:cubicBezTo>
                    <a:pt x="69" y="4051"/>
                    <a:pt x="428" y="4171"/>
                    <a:pt x="796" y="4171"/>
                  </a:cubicBezTo>
                  <a:cubicBezTo>
                    <a:pt x="918" y="4171"/>
                    <a:pt x="1042" y="4157"/>
                    <a:pt x="1156" y="4135"/>
                  </a:cubicBezTo>
                  <a:cubicBezTo>
                    <a:pt x="2615" y="3770"/>
                    <a:pt x="3922" y="2888"/>
                    <a:pt x="5381" y="2584"/>
                  </a:cubicBezTo>
                  <a:cubicBezTo>
                    <a:pt x="5587" y="2512"/>
                    <a:pt x="5800" y="2479"/>
                    <a:pt x="6013" y="2479"/>
                  </a:cubicBezTo>
                  <a:cubicBezTo>
                    <a:pt x="6428" y="2479"/>
                    <a:pt x="6843" y="2607"/>
                    <a:pt x="7205" y="2828"/>
                  </a:cubicBezTo>
                  <a:cubicBezTo>
                    <a:pt x="7702" y="3237"/>
                    <a:pt x="8031" y="3986"/>
                    <a:pt x="8625" y="3986"/>
                  </a:cubicBezTo>
                  <a:cubicBezTo>
                    <a:pt x="8648" y="3986"/>
                    <a:pt x="8671" y="3985"/>
                    <a:pt x="8694" y="3983"/>
                  </a:cubicBezTo>
                  <a:cubicBezTo>
                    <a:pt x="8907" y="3952"/>
                    <a:pt x="9119" y="3800"/>
                    <a:pt x="9332" y="3770"/>
                  </a:cubicBezTo>
                  <a:cubicBezTo>
                    <a:pt x="9364" y="3766"/>
                    <a:pt x="9395" y="3764"/>
                    <a:pt x="9425" y="3764"/>
                  </a:cubicBezTo>
                  <a:cubicBezTo>
                    <a:pt x="9868" y="3764"/>
                    <a:pt x="10224" y="4164"/>
                    <a:pt x="10366" y="4590"/>
                  </a:cubicBezTo>
                  <a:cubicBezTo>
                    <a:pt x="10487" y="5046"/>
                    <a:pt x="10609" y="5533"/>
                    <a:pt x="10670" y="6019"/>
                  </a:cubicBezTo>
                  <a:cubicBezTo>
                    <a:pt x="10882" y="6870"/>
                    <a:pt x="11490" y="7569"/>
                    <a:pt x="12311" y="7934"/>
                  </a:cubicBezTo>
                  <a:cubicBezTo>
                    <a:pt x="12515" y="8042"/>
                    <a:pt x="12738" y="8093"/>
                    <a:pt x="12962" y="8093"/>
                  </a:cubicBezTo>
                  <a:cubicBezTo>
                    <a:pt x="13308" y="8093"/>
                    <a:pt x="13658" y="7972"/>
                    <a:pt x="13952" y="7752"/>
                  </a:cubicBezTo>
                  <a:cubicBezTo>
                    <a:pt x="14560" y="7144"/>
                    <a:pt x="14317" y="5958"/>
                    <a:pt x="14925" y="5320"/>
                  </a:cubicBezTo>
                  <a:cubicBezTo>
                    <a:pt x="15165" y="5080"/>
                    <a:pt x="15478" y="4984"/>
                    <a:pt x="15808" y="4984"/>
                  </a:cubicBezTo>
                  <a:cubicBezTo>
                    <a:pt x="16187" y="4984"/>
                    <a:pt x="16590" y="5111"/>
                    <a:pt x="16931" y="5290"/>
                  </a:cubicBezTo>
                  <a:cubicBezTo>
                    <a:pt x="17285" y="5478"/>
                    <a:pt x="17694" y="5722"/>
                    <a:pt x="18087" y="5722"/>
                  </a:cubicBezTo>
                  <a:cubicBezTo>
                    <a:pt x="18200" y="5722"/>
                    <a:pt x="18312" y="5702"/>
                    <a:pt x="18421" y="5654"/>
                  </a:cubicBezTo>
                  <a:cubicBezTo>
                    <a:pt x="18542" y="5594"/>
                    <a:pt x="18633" y="5502"/>
                    <a:pt x="18725" y="5381"/>
                  </a:cubicBezTo>
                  <a:cubicBezTo>
                    <a:pt x="18147" y="4378"/>
                    <a:pt x="17387" y="3466"/>
                    <a:pt x="16506" y="2706"/>
                  </a:cubicBezTo>
                  <a:cubicBezTo>
                    <a:pt x="16110" y="2402"/>
                    <a:pt x="15715" y="2098"/>
                    <a:pt x="15290" y="1824"/>
                  </a:cubicBezTo>
                  <a:cubicBezTo>
                    <a:pt x="15259" y="1824"/>
                    <a:pt x="15229" y="1855"/>
                    <a:pt x="15199" y="1885"/>
                  </a:cubicBezTo>
                  <a:cubicBezTo>
                    <a:pt x="14712" y="2220"/>
                    <a:pt x="14408" y="2919"/>
                    <a:pt x="13800" y="3010"/>
                  </a:cubicBezTo>
                  <a:cubicBezTo>
                    <a:pt x="13772" y="3012"/>
                    <a:pt x="13743" y="3013"/>
                    <a:pt x="13715" y="3013"/>
                  </a:cubicBezTo>
                  <a:cubicBezTo>
                    <a:pt x="13353" y="3013"/>
                    <a:pt x="13021" y="2836"/>
                    <a:pt x="12767" y="2554"/>
                  </a:cubicBezTo>
                  <a:cubicBezTo>
                    <a:pt x="12524" y="2250"/>
                    <a:pt x="12220" y="1976"/>
                    <a:pt x="11916" y="1733"/>
                  </a:cubicBezTo>
                  <a:cubicBezTo>
                    <a:pt x="11640" y="1583"/>
                    <a:pt x="11337" y="1520"/>
                    <a:pt x="11028" y="1520"/>
                  </a:cubicBezTo>
                  <a:cubicBezTo>
                    <a:pt x="10590" y="1520"/>
                    <a:pt x="10138" y="1646"/>
                    <a:pt x="9727" y="1824"/>
                  </a:cubicBezTo>
                  <a:cubicBezTo>
                    <a:pt x="9467" y="1936"/>
                    <a:pt x="9172" y="2048"/>
                    <a:pt x="8906" y="2048"/>
                  </a:cubicBezTo>
                  <a:cubicBezTo>
                    <a:pt x="8737" y="2048"/>
                    <a:pt x="8580" y="2003"/>
                    <a:pt x="8451" y="1885"/>
                  </a:cubicBezTo>
                  <a:cubicBezTo>
                    <a:pt x="8360" y="1733"/>
                    <a:pt x="8268" y="1612"/>
                    <a:pt x="8208" y="1460"/>
                  </a:cubicBezTo>
                  <a:cubicBezTo>
                    <a:pt x="7972" y="1068"/>
                    <a:pt x="7580" y="833"/>
                    <a:pt x="7146" y="833"/>
                  </a:cubicBezTo>
                  <a:cubicBezTo>
                    <a:pt x="7075" y="833"/>
                    <a:pt x="7003" y="839"/>
                    <a:pt x="6931" y="852"/>
                  </a:cubicBezTo>
                  <a:cubicBezTo>
                    <a:pt x="6657" y="913"/>
                    <a:pt x="6384" y="1065"/>
                    <a:pt x="6080" y="1095"/>
                  </a:cubicBezTo>
                  <a:cubicBezTo>
                    <a:pt x="6045" y="1097"/>
                    <a:pt x="6012" y="1099"/>
                    <a:pt x="5981" y="1099"/>
                  </a:cubicBezTo>
                  <a:cubicBezTo>
                    <a:pt x="5258" y="1099"/>
                    <a:pt x="5587" y="438"/>
                    <a:pt x="5442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57" name="Google Shape;1985;p54"/>
            <p:cNvSpPr/>
            <p:nvPr/>
          </p:nvSpPr>
          <p:spPr>
            <a:xfrm rot="462857" flipH="1">
              <a:off x="2890188" y="3077742"/>
              <a:ext cx="249787" cy="199932"/>
            </a:xfrm>
            <a:custGeom>
              <a:avLst/>
              <a:gdLst/>
              <a:ahLst/>
              <a:cxnLst/>
              <a:rect l="l" t="t" r="r" b="b"/>
              <a:pathLst>
                <a:path w="5472" h="5545" extrusionOk="0">
                  <a:moveTo>
                    <a:pt x="3402" y="1"/>
                  </a:moveTo>
                  <a:cubicBezTo>
                    <a:pt x="2660" y="1"/>
                    <a:pt x="1880" y="259"/>
                    <a:pt x="1368" y="593"/>
                  </a:cubicBezTo>
                  <a:cubicBezTo>
                    <a:pt x="487" y="1171"/>
                    <a:pt x="183" y="2448"/>
                    <a:pt x="92" y="3511"/>
                  </a:cubicBezTo>
                  <a:cubicBezTo>
                    <a:pt x="1" y="3998"/>
                    <a:pt x="122" y="4514"/>
                    <a:pt x="396" y="4940"/>
                  </a:cubicBezTo>
                  <a:cubicBezTo>
                    <a:pt x="780" y="5386"/>
                    <a:pt x="1313" y="5544"/>
                    <a:pt x="1852" y="5544"/>
                  </a:cubicBezTo>
                  <a:cubicBezTo>
                    <a:pt x="2377" y="5544"/>
                    <a:pt x="2908" y="5394"/>
                    <a:pt x="3314" y="5214"/>
                  </a:cubicBezTo>
                  <a:cubicBezTo>
                    <a:pt x="4286" y="4758"/>
                    <a:pt x="5016" y="3876"/>
                    <a:pt x="5320" y="2843"/>
                  </a:cubicBezTo>
                  <a:cubicBezTo>
                    <a:pt x="5472" y="2326"/>
                    <a:pt x="5472" y="1779"/>
                    <a:pt x="5320" y="1262"/>
                  </a:cubicBezTo>
                  <a:cubicBezTo>
                    <a:pt x="5168" y="837"/>
                    <a:pt x="4894" y="502"/>
                    <a:pt x="4530" y="259"/>
                  </a:cubicBezTo>
                  <a:cubicBezTo>
                    <a:pt x="4198" y="77"/>
                    <a:pt x="3805" y="1"/>
                    <a:pt x="3402" y="1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58" name="Google Shape;1986;p54"/>
            <p:cNvSpPr/>
            <p:nvPr/>
          </p:nvSpPr>
          <p:spPr>
            <a:xfrm rot="462857" flipH="1">
              <a:off x="2918473" y="3126570"/>
              <a:ext cx="153606" cy="70598"/>
            </a:xfrm>
            <a:custGeom>
              <a:avLst/>
              <a:gdLst/>
              <a:ahLst/>
              <a:cxnLst/>
              <a:rect l="l" t="t" r="r" b="b"/>
              <a:pathLst>
                <a:path w="3365" h="1958" extrusionOk="0">
                  <a:moveTo>
                    <a:pt x="2147" y="0"/>
                  </a:moveTo>
                  <a:cubicBezTo>
                    <a:pt x="1914" y="0"/>
                    <a:pt x="1680" y="55"/>
                    <a:pt x="1480" y="164"/>
                  </a:cubicBezTo>
                  <a:cubicBezTo>
                    <a:pt x="1115" y="316"/>
                    <a:pt x="811" y="529"/>
                    <a:pt x="568" y="803"/>
                  </a:cubicBezTo>
                  <a:cubicBezTo>
                    <a:pt x="325" y="1076"/>
                    <a:pt x="142" y="1380"/>
                    <a:pt x="21" y="1715"/>
                  </a:cubicBezTo>
                  <a:cubicBezTo>
                    <a:pt x="0" y="1818"/>
                    <a:pt x="77" y="1893"/>
                    <a:pt x="139" y="1893"/>
                  </a:cubicBezTo>
                  <a:cubicBezTo>
                    <a:pt x="168" y="1893"/>
                    <a:pt x="193" y="1875"/>
                    <a:pt x="203" y="1836"/>
                  </a:cubicBezTo>
                  <a:cubicBezTo>
                    <a:pt x="477" y="1289"/>
                    <a:pt x="933" y="864"/>
                    <a:pt x="1480" y="620"/>
                  </a:cubicBezTo>
                  <a:cubicBezTo>
                    <a:pt x="1601" y="529"/>
                    <a:pt x="1753" y="499"/>
                    <a:pt x="1905" y="468"/>
                  </a:cubicBezTo>
                  <a:cubicBezTo>
                    <a:pt x="1997" y="651"/>
                    <a:pt x="2057" y="894"/>
                    <a:pt x="2027" y="1107"/>
                  </a:cubicBezTo>
                  <a:cubicBezTo>
                    <a:pt x="1997" y="1228"/>
                    <a:pt x="1966" y="1350"/>
                    <a:pt x="1905" y="1471"/>
                  </a:cubicBezTo>
                  <a:cubicBezTo>
                    <a:pt x="1875" y="1502"/>
                    <a:pt x="1845" y="1563"/>
                    <a:pt x="1814" y="1593"/>
                  </a:cubicBezTo>
                  <a:lnTo>
                    <a:pt x="1753" y="1684"/>
                  </a:lnTo>
                  <a:cubicBezTo>
                    <a:pt x="1723" y="1715"/>
                    <a:pt x="1693" y="1745"/>
                    <a:pt x="1693" y="1806"/>
                  </a:cubicBezTo>
                  <a:cubicBezTo>
                    <a:pt x="1693" y="1897"/>
                    <a:pt x="1753" y="1958"/>
                    <a:pt x="1845" y="1958"/>
                  </a:cubicBezTo>
                  <a:cubicBezTo>
                    <a:pt x="1905" y="1958"/>
                    <a:pt x="1966" y="1927"/>
                    <a:pt x="1997" y="1897"/>
                  </a:cubicBezTo>
                  <a:lnTo>
                    <a:pt x="2088" y="1806"/>
                  </a:lnTo>
                  <a:cubicBezTo>
                    <a:pt x="2149" y="1745"/>
                    <a:pt x="2179" y="1684"/>
                    <a:pt x="2240" y="1623"/>
                  </a:cubicBezTo>
                  <a:cubicBezTo>
                    <a:pt x="2301" y="1471"/>
                    <a:pt x="2331" y="1289"/>
                    <a:pt x="2361" y="1137"/>
                  </a:cubicBezTo>
                  <a:cubicBezTo>
                    <a:pt x="2392" y="894"/>
                    <a:pt x="2331" y="651"/>
                    <a:pt x="2209" y="408"/>
                  </a:cubicBezTo>
                  <a:cubicBezTo>
                    <a:pt x="2301" y="408"/>
                    <a:pt x="2361" y="438"/>
                    <a:pt x="2453" y="468"/>
                  </a:cubicBezTo>
                  <a:cubicBezTo>
                    <a:pt x="2574" y="499"/>
                    <a:pt x="2696" y="560"/>
                    <a:pt x="2787" y="651"/>
                  </a:cubicBezTo>
                  <a:cubicBezTo>
                    <a:pt x="2908" y="742"/>
                    <a:pt x="2969" y="864"/>
                    <a:pt x="3091" y="924"/>
                  </a:cubicBezTo>
                  <a:cubicBezTo>
                    <a:pt x="3107" y="930"/>
                    <a:pt x="3123" y="932"/>
                    <a:pt x="3139" y="932"/>
                  </a:cubicBezTo>
                  <a:cubicBezTo>
                    <a:pt x="3212" y="932"/>
                    <a:pt x="3279" y="878"/>
                    <a:pt x="3304" y="803"/>
                  </a:cubicBezTo>
                  <a:cubicBezTo>
                    <a:pt x="3364" y="620"/>
                    <a:pt x="3182" y="438"/>
                    <a:pt x="3060" y="316"/>
                  </a:cubicBezTo>
                  <a:cubicBezTo>
                    <a:pt x="2939" y="195"/>
                    <a:pt x="2787" y="104"/>
                    <a:pt x="2604" y="73"/>
                  </a:cubicBezTo>
                  <a:cubicBezTo>
                    <a:pt x="2459" y="25"/>
                    <a:pt x="2303" y="0"/>
                    <a:pt x="2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59" name="Google Shape;1987;p54"/>
            <p:cNvSpPr/>
            <p:nvPr/>
          </p:nvSpPr>
          <p:spPr>
            <a:xfrm rot="462857" flipH="1">
              <a:off x="3527335" y="3240946"/>
              <a:ext cx="229017" cy="77557"/>
            </a:xfrm>
            <a:custGeom>
              <a:avLst/>
              <a:gdLst/>
              <a:ahLst/>
              <a:cxnLst/>
              <a:rect l="l" t="t" r="r" b="b"/>
              <a:pathLst>
                <a:path w="5017" h="2151" extrusionOk="0">
                  <a:moveTo>
                    <a:pt x="544" y="0"/>
                  </a:moveTo>
                  <a:cubicBezTo>
                    <a:pt x="459" y="0"/>
                    <a:pt x="399" y="19"/>
                    <a:pt x="365" y="67"/>
                  </a:cubicBezTo>
                  <a:cubicBezTo>
                    <a:pt x="1" y="553"/>
                    <a:pt x="821" y="1951"/>
                    <a:pt x="2311" y="2134"/>
                  </a:cubicBezTo>
                  <a:cubicBezTo>
                    <a:pt x="2394" y="2145"/>
                    <a:pt x="2477" y="2151"/>
                    <a:pt x="2558" y="2151"/>
                  </a:cubicBezTo>
                  <a:cubicBezTo>
                    <a:pt x="3959" y="2151"/>
                    <a:pt x="5016" y="506"/>
                    <a:pt x="4499" y="219"/>
                  </a:cubicBezTo>
                  <a:cubicBezTo>
                    <a:pt x="4327" y="128"/>
                    <a:pt x="4158" y="97"/>
                    <a:pt x="3976" y="97"/>
                  </a:cubicBezTo>
                  <a:cubicBezTo>
                    <a:pt x="3572" y="97"/>
                    <a:pt x="3106" y="251"/>
                    <a:pt x="2411" y="251"/>
                  </a:cubicBezTo>
                  <a:cubicBezTo>
                    <a:pt x="2368" y="251"/>
                    <a:pt x="2325" y="250"/>
                    <a:pt x="2280" y="249"/>
                  </a:cubicBezTo>
                  <a:cubicBezTo>
                    <a:pt x="1431" y="226"/>
                    <a:pt x="838" y="0"/>
                    <a:pt x="544" y="0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60" name="Google Shape;1988;p54"/>
            <p:cNvSpPr/>
            <p:nvPr/>
          </p:nvSpPr>
          <p:spPr>
            <a:xfrm rot="462857" flipH="1">
              <a:off x="3544310" y="3256610"/>
              <a:ext cx="140185" cy="58916"/>
            </a:xfrm>
            <a:custGeom>
              <a:avLst/>
              <a:gdLst/>
              <a:ahLst/>
              <a:cxnLst/>
              <a:rect l="l" t="t" r="r" b="b"/>
              <a:pathLst>
                <a:path w="3071" h="1634" extrusionOk="0">
                  <a:moveTo>
                    <a:pt x="2686" y="1"/>
                  </a:moveTo>
                  <a:cubicBezTo>
                    <a:pt x="2287" y="1"/>
                    <a:pt x="1812" y="179"/>
                    <a:pt x="1521" y="292"/>
                  </a:cubicBezTo>
                  <a:cubicBezTo>
                    <a:pt x="913" y="535"/>
                    <a:pt x="396" y="930"/>
                    <a:pt x="1" y="1386"/>
                  </a:cubicBezTo>
                  <a:cubicBezTo>
                    <a:pt x="214" y="1507"/>
                    <a:pt x="487" y="1568"/>
                    <a:pt x="761" y="1629"/>
                  </a:cubicBezTo>
                  <a:cubicBezTo>
                    <a:pt x="805" y="1632"/>
                    <a:pt x="849" y="1633"/>
                    <a:pt x="893" y="1633"/>
                  </a:cubicBezTo>
                  <a:cubicBezTo>
                    <a:pt x="1848" y="1633"/>
                    <a:pt x="2751" y="1009"/>
                    <a:pt x="3071" y="79"/>
                  </a:cubicBezTo>
                  <a:cubicBezTo>
                    <a:pt x="2959" y="23"/>
                    <a:pt x="2827" y="1"/>
                    <a:pt x="2686" y="1"/>
                  </a:cubicBezTo>
                  <a:close/>
                </a:path>
              </a:pathLst>
            </a:custGeom>
            <a:solidFill>
              <a:srgbClr val="FF582C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61" name="Google Shape;1989;p54"/>
            <p:cNvSpPr/>
            <p:nvPr/>
          </p:nvSpPr>
          <p:spPr>
            <a:xfrm rot="462857" flipH="1">
              <a:off x="3659327" y="3117873"/>
              <a:ext cx="88877" cy="122844"/>
            </a:xfrm>
            <a:custGeom>
              <a:avLst/>
              <a:gdLst/>
              <a:ahLst/>
              <a:cxnLst/>
              <a:rect l="l" t="t" r="r" b="b"/>
              <a:pathLst>
                <a:path w="1947" h="3407" extrusionOk="0">
                  <a:moveTo>
                    <a:pt x="1612" y="0"/>
                  </a:moveTo>
                  <a:cubicBezTo>
                    <a:pt x="1566" y="0"/>
                    <a:pt x="1521" y="23"/>
                    <a:pt x="1490" y="69"/>
                  </a:cubicBezTo>
                  <a:cubicBezTo>
                    <a:pt x="1399" y="281"/>
                    <a:pt x="1338" y="525"/>
                    <a:pt x="1399" y="768"/>
                  </a:cubicBezTo>
                  <a:lnTo>
                    <a:pt x="1399" y="1467"/>
                  </a:lnTo>
                  <a:lnTo>
                    <a:pt x="1399" y="1832"/>
                  </a:lnTo>
                  <a:cubicBezTo>
                    <a:pt x="1399" y="1953"/>
                    <a:pt x="1399" y="2044"/>
                    <a:pt x="1369" y="2105"/>
                  </a:cubicBezTo>
                  <a:cubicBezTo>
                    <a:pt x="1350" y="2124"/>
                    <a:pt x="1316" y="2131"/>
                    <a:pt x="1277" y="2131"/>
                  </a:cubicBezTo>
                  <a:cubicBezTo>
                    <a:pt x="1188" y="2131"/>
                    <a:pt x="1067" y="2096"/>
                    <a:pt x="1004" y="2075"/>
                  </a:cubicBezTo>
                  <a:cubicBezTo>
                    <a:pt x="822" y="1984"/>
                    <a:pt x="639" y="1923"/>
                    <a:pt x="426" y="1923"/>
                  </a:cubicBezTo>
                  <a:cubicBezTo>
                    <a:pt x="244" y="1953"/>
                    <a:pt x="92" y="2075"/>
                    <a:pt x="62" y="2227"/>
                  </a:cubicBezTo>
                  <a:cubicBezTo>
                    <a:pt x="1" y="2440"/>
                    <a:pt x="62" y="2652"/>
                    <a:pt x="153" y="2835"/>
                  </a:cubicBezTo>
                  <a:cubicBezTo>
                    <a:pt x="244" y="3017"/>
                    <a:pt x="366" y="3230"/>
                    <a:pt x="548" y="3382"/>
                  </a:cubicBezTo>
                  <a:cubicBezTo>
                    <a:pt x="565" y="3399"/>
                    <a:pt x="582" y="3406"/>
                    <a:pt x="597" y="3406"/>
                  </a:cubicBezTo>
                  <a:cubicBezTo>
                    <a:pt x="636" y="3406"/>
                    <a:pt x="661" y="3356"/>
                    <a:pt x="639" y="3291"/>
                  </a:cubicBezTo>
                  <a:cubicBezTo>
                    <a:pt x="578" y="3078"/>
                    <a:pt x="518" y="2865"/>
                    <a:pt x="426" y="2652"/>
                  </a:cubicBezTo>
                  <a:cubicBezTo>
                    <a:pt x="426" y="2592"/>
                    <a:pt x="366" y="2440"/>
                    <a:pt x="396" y="2379"/>
                  </a:cubicBezTo>
                  <a:cubicBezTo>
                    <a:pt x="426" y="2364"/>
                    <a:pt x="457" y="2356"/>
                    <a:pt x="487" y="2356"/>
                  </a:cubicBezTo>
                  <a:cubicBezTo>
                    <a:pt x="518" y="2356"/>
                    <a:pt x="548" y="2364"/>
                    <a:pt x="578" y="2379"/>
                  </a:cubicBezTo>
                  <a:cubicBezTo>
                    <a:pt x="761" y="2379"/>
                    <a:pt x="913" y="2500"/>
                    <a:pt x="1095" y="2561"/>
                  </a:cubicBezTo>
                  <a:cubicBezTo>
                    <a:pt x="1162" y="2572"/>
                    <a:pt x="1225" y="2579"/>
                    <a:pt x="1285" y="2579"/>
                  </a:cubicBezTo>
                  <a:cubicBezTo>
                    <a:pt x="1389" y="2579"/>
                    <a:pt x="1485" y="2558"/>
                    <a:pt x="1582" y="2500"/>
                  </a:cubicBezTo>
                  <a:cubicBezTo>
                    <a:pt x="1946" y="2318"/>
                    <a:pt x="1825" y="1771"/>
                    <a:pt x="1825" y="1406"/>
                  </a:cubicBezTo>
                  <a:lnTo>
                    <a:pt x="1825" y="737"/>
                  </a:lnTo>
                  <a:cubicBezTo>
                    <a:pt x="1855" y="494"/>
                    <a:pt x="1825" y="281"/>
                    <a:pt x="1733" y="69"/>
                  </a:cubicBezTo>
                  <a:cubicBezTo>
                    <a:pt x="1703" y="23"/>
                    <a:pt x="1658" y="0"/>
                    <a:pt x="1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62" name="Google Shape;1990;p54"/>
            <p:cNvSpPr/>
            <p:nvPr/>
          </p:nvSpPr>
          <p:spPr>
            <a:xfrm rot="462857" flipH="1">
              <a:off x="3493611" y="3106550"/>
              <a:ext cx="56923" cy="68038"/>
            </a:xfrm>
            <a:custGeom>
              <a:avLst/>
              <a:gdLst/>
              <a:ahLst/>
              <a:cxnLst/>
              <a:rect l="l" t="t" r="r" b="b"/>
              <a:pathLst>
                <a:path w="1247" h="1887" extrusionOk="0">
                  <a:moveTo>
                    <a:pt x="639" y="1"/>
                  </a:moveTo>
                  <a:cubicBezTo>
                    <a:pt x="304" y="1"/>
                    <a:pt x="0" y="426"/>
                    <a:pt x="0" y="943"/>
                  </a:cubicBezTo>
                  <a:cubicBezTo>
                    <a:pt x="0" y="1460"/>
                    <a:pt x="243" y="1885"/>
                    <a:pt x="578" y="1885"/>
                  </a:cubicBezTo>
                  <a:cubicBezTo>
                    <a:pt x="589" y="1886"/>
                    <a:pt x="600" y="1887"/>
                    <a:pt x="612" y="1887"/>
                  </a:cubicBezTo>
                  <a:cubicBezTo>
                    <a:pt x="932" y="1887"/>
                    <a:pt x="1216" y="1473"/>
                    <a:pt x="1216" y="973"/>
                  </a:cubicBezTo>
                  <a:cubicBezTo>
                    <a:pt x="1247" y="457"/>
                    <a:pt x="973" y="3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63" name="Google Shape;1991;p54"/>
            <p:cNvSpPr/>
            <p:nvPr/>
          </p:nvSpPr>
          <p:spPr>
            <a:xfrm rot="462857" flipH="1">
              <a:off x="3763105" y="3137845"/>
              <a:ext cx="45831" cy="57005"/>
            </a:xfrm>
            <a:custGeom>
              <a:avLst/>
              <a:gdLst/>
              <a:ahLst/>
              <a:cxnLst/>
              <a:rect l="l" t="t" r="r" b="b"/>
              <a:pathLst>
                <a:path w="1004" h="1581" extrusionOk="0">
                  <a:moveTo>
                    <a:pt x="517" y="0"/>
                  </a:moveTo>
                  <a:cubicBezTo>
                    <a:pt x="243" y="0"/>
                    <a:pt x="31" y="334"/>
                    <a:pt x="0" y="760"/>
                  </a:cubicBezTo>
                  <a:cubicBezTo>
                    <a:pt x="0" y="1186"/>
                    <a:pt x="213" y="1550"/>
                    <a:pt x="456" y="1581"/>
                  </a:cubicBezTo>
                  <a:cubicBezTo>
                    <a:pt x="730" y="1581"/>
                    <a:pt x="973" y="1216"/>
                    <a:pt x="973" y="821"/>
                  </a:cubicBezTo>
                  <a:cubicBezTo>
                    <a:pt x="1003" y="395"/>
                    <a:pt x="791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64" name="Google Shape;1992;p54"/>
            <p:cNvSpPr/>
            <p:nvPr/>
          </p:nvSpPr>
          <p:spPr>
            <a:xfrm rot="462857" flipH="1">
              <a:off x="3504539" y="3011897"/>
              <a:ext cx="113846" cy="58339"/>
            </a:xfrm>
            <a:custGeom>
              <a:avLst/>
              <a:gdLst/>
              <a:ahLst/>
              <a:cxnLst/>
              <a:rect l="l" t="t" r="r" b="b"/>
              <a:pathLst>
                <a:path w="2494" h="1618" extrusionOk="0">
                  <a:moveTo>
                    <a:pt x="474" y="0"/>
                  </a:moveTo>
                  <a:cubicBezTo>
                    <a:pt x="357" y="0"/>
                    <a:pt x="240" y="23"/>
                    <a:pt x="122" y="73"/>
                  </a:cubicBezTo>
                  <a:cubicBezTo>
                    <a:pt x="1" y="164"/>
                    <a:pt x="31" y="346"/>
                    <a:pt x="183" y="407"/>
                  </a:cubicBezTo>
                  <a:cubicBezTo>
                    <a:pt x="366" y="468"/>
                    <a:pt x="548" y="498"/>
                    <a:pt x="730" y="498"/>
                  </a:cubicBezTo>
                  <a:cubicBezTo>
                    <a:pt x="882" y="498"/>
                    <a:pt x="1065" y="529"/>
                    <a:pt x="1217" y="590"/>
                  </a:cubicBezTo>
                  <a:cubicBezTo>
                    <a:pt x="1703" y="711"/>
                    <a:pt x="2098" y="1046"/>
                    <a:pt x="2341" y="1501"/>
                  </a:cubicBezTo>
                  <a:cubicBezTo>
                    <a:pt x="2341" y="1532"/>
                    <a:pt x="2372" y="1562"/>
                    <a:pt x="2402" y="1593"/>
                  </a:cubicBezTo>
                  <a:cubicBezTo>
                    <a:pt x="2419" y="1610"/>
                    <a:pt x="2434" y="1617"/>
                    <a:pt x="2446" y="1617"/>
                  </a:cubicBezTo>
                  <a:cubicBezTo>
                    <a:pt x="2478" y="1617"/>
                    <a:pt x="2493" y="1567"/>
                    <a:pt x="2493" y="1501"/>
                  </a:cubicBezTo>
                  <a:lnTo>
                    <a:pt x="2493" y="1410"/>
                  </a:lnTo>
                  <a:cubicBezTo>
                    <a:pt x="2402" y="1076"/>
                    <a:pt x="2220" y="772"/>
                    <a:pt x="1946" y="559"/>
                  </a:cubicBezTo>
                  <a:cubicBezTo>
                    <a:pt x="1764" y="377"/>
                    <a:pt x="1521" y="225"/>
                    <a:pt x="1278" y="164"/>
                  </a:cubicBezTo>
                  <a:cubicBezTo>
                    <a:pt x="1095" y="103"/>
                    <a:pt x="943" y="42"/>
                    <a:pt x="761" y="42"/>
                  </a:cubicBezTo>
                  <a:cubicBezTo>
                    <a:pt x="665" y="15"/>
                    <a:pt x="569" y="0"/>
                    <a:pt x="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65" name="Google Shape;1993;p54"/>
            <p:cNvSpPr/>
            <p:nvPr/>
          </p:nvSpPr>
          <p:spPr>
            <a:xfrm rot="462857" flipH="1">
              <a:off x="3731537" y="3035424"/>
              <a:ext cx="87462" cy="48532"/>
            </a:xfrm>
            <a:custGeom>
              <a:avLst/>
              <a:gdLst/>
              <a:ahLst/>
              <a:cxnLst/>
              <a:rect l="l" t="t" r="r" b="b"/>
              <a:pathLst>
                <a:path w="1916" h="1346" extrusionOk="0">
                  <a:moveTo>
                    <a:pt x="1462" y="0"/>
                  </a:moveTo>
                  <a:cubicBezTo>
                    <a:pt x="1432" y="0"/>
                    <a:pt x="1401" y="3"/>
                    <a:pt x="1368" y="8"/>
                  </a:cubicBezTo>
                  <a:cubicBezTo>
                    <a:pt x="1247" y="8"/>
                    <a:pt x="1125" y="8"/>
                    <a:pt x="1004" y="38"/>
                  </a:cubicBezTo>
                  <a:cubicBezTo>
                    <a:pt x="791" y="99"/>
                    <a:pt x="608" y="221"/>
                    <a:pt x="456" y="342"/>
                  </a:cubicBezTo>
                  <a:cubicBezTo>
                    <a:pt x="244" y="555"/>
                    <a:pt x="92" y="829"/>
                    <a:pt x="31" y="1102"/>
                  </a:cubicBezTo>
                  <a:lnTo>
                    <a:pt x="31" y="1224"/>
                  </a:lnTo>
                  <a:cubicBezTo>
                    <a:pt x="1" y="1285"/>
                    <a:pt x="31" y="1345"/>
                    <a:pt x="61" y="1345"/>
                  </a:cubicBezTo>
                  <a:cubicBezTo>
                    <a:pt x="61" y="1315"/>
                    <a:pt x="92" y="1285"/>
                    <a:pt x="92" y="1254"/>
                  </a:cubicBezTo>
                  <a:cubicBezTo>
                    <a:pt x="274" y="859"/>
                    <a:pt x="608" y="586"/>
                    <a:pt x="1004" y="494"/>
                  </a:cubicBezTo>
                  <a:cubicBezTo>
                    <a:pt x="1125" y="464"/>
                    <a:pt x="1247" y="464"/>
                    <a:pt x="1338" y="464"/>
                  </a:cubicBezTo>
                  <a:cubicBezTo>
                    <a:pt x="1382" y="473"/>
                    <a:pt x="1427" y="477"/>
                    <a:pt x="1471" y="477"/>
                  </a:cubicBezTo>
                  <a:cubicBezTo>
                    <a:pt x="1576" y="477"/>
                    <a:pt x="1677" y="455"/>
                    <a:pt x="1763" y="434"/>
                  </a:cubicBezTo>
                  <a:cubicBezTo>
                    <a:pt x="1885" y="373"/>
                    <a:pt x="1915" y="221"/>
                    <a:pt x="1824" y="130"/>
                  </a:cubicBezTo>
                  <a:cubicBezTo>
                    <a:pt x="1724" y="55"/>
                    <a:pt x="1604" y="0"/>
                    <a:pt x="1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66" name="Google Shape;1994;p54"/>
            <p:cNvSpPr/>
            <p:nvPr/>
          </p:nvSpPr>
          <p:spPr>
            <a:xfrm rot="462857" flipH="1">
              <a:off x="3289973" y="3174134"/>
              <a:ext cx="206786" cy="137951"/>
            </a:xfrm>
            <a:custGeom>
              <a:avLst/>
              <a:gdLst/>
              <a:ahLst/>
              <a:cxnLst/>
              <a:rect l="l" t="t" r="r" b="b"/>
              <a:pathLst>
                <a:path w="4530" h="3826" extrusionOk="0">
                  <a:moveTo>
                    <a:pt x="2213" y="0"/>
                  </a:moveTo>
                  <a:cubicBezTo>
                    <a:pt x="1131" y="0"/>
                    <a:pt x="205" y="724"/>
                    <a:pt x="92" y="1685"/>
                  </a:cubicBezTo>
                  <a:cubicBezTo>
                    <a:pt x="0" y="2749"/>
                    <a:pt x="882" y="3691"/>
                    <a:pt x="2067" y="3813"/>
                  </a:cubicBezTo>
                  <a:cubicBezTo>
                    <a:pt x="2151" y="3821"/>
                    <a:pt x="2234" y="3825"/>
                    <a:pt x="2317" y="3825"/>
                  </a:cubicBezTo>
                  <a:cubicBezTo>
                    <a:pt x="3398" y="3825"/>
                    <a:pt x="4323" y="3101"/>
                    <a:pt x="4408" y="2141"/>
                  </a:cubicBezTo>
                  <a:cubicBezTo>
                    <a:pt x="4529" y="1077"/>
                    <a:pt x="3648" y="135"/>
                    <a:pt x="2462" y="13"/>
                  </a:cubicBezTo>
                  <a:cubicBezTo>
                    <a:pt x="2379" y="5"/>
                    <a:pt x="2295" y="0"/>
                    <a:pt x="2213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67" name="Google Shape;1995;p54"/>
            <p:cNvSpPr/>
            <p:nvPr/>
          </p:nvSpPr>
          <p:spPr>
            <a:xfrm rot="462857" flipH="1">
              <a:off x="3775803" y="3209134"/>
              <a:ext cx="174878" cy="128865"/>
            </a:xfrm>
            <a:custGeom>
              <a:avLst/>
              <a:gdLst/>
              <a:ahLst/>
              <a:cxnLst/>
              <a:rect l="l" t="t" r="r" b="b"/>
              <a:pathLst>
                <a:path w="3831" h="3574" extrusionOk="0">
                  <a:moveTo>
                    <a:pt x="1700" y="1"/>
                  </a:moveTo>
                  <a:cubicBezTo>
                    <a:pt x="1331" y="1"/>
                    <a:pt x="977" y="122"/>
                    <a:pt x="700" y="374"/>
                  </a:cubicBezTo>
                  <a:cubicBezTo>
                    <a:pt x="1" y="951"/>
                    <a:pt x="1" y="2076"/>
                    <a:pt x="670" y="2866"/>
                  </a:cubicBezTo>
                  <a:cubicBezTo>
                    <a:pt x="1062" y="3329"/>
                    <a:pt x="1600" y="3573"/>
                    <a:pt x="2119" y="3573"/>
                  </a:cubicBezTo>
                  <a:cubicBezTo>
                    <a:pt x="2486" y="3573"/>
                    <a:pt x="2843" y="3452"/>
                    <a:pt x="3132" y="3200"/>
                  </a:cubicBezTo>
                  <a:cubicBezTo>
                    <a:pt x="3831" y="2623"/>
                    <a:pt x="3831" y="1498"/>
                    <a:pt x="3162" y="708"/>
                  </a:cubicBezTo>
                  <a:cubicBezTo>
                    <a:pt x="2770" y="245"/>
                    <a:pt x="2221" y="1"/>
                    <a:pt x="1700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  <p:sp>
          <p:nvSpPr>
            <p:cNvPr id="68" name="Google Shape;1996;p54"/>
            <p:cNvSpPr/>
            <p:nvPr/>
          </p:nvSpPr>
          <p:spPr>
            <a:xfrm flipH="1">
              <a:off x="3603801" y="3605981"/>
              <a:ext cx="23402" cy="238562"/>
            </a:xfrm>
            <a:custGeom>
              <a:avLst/>
              <a:gdLst/>
              <a:ahLst/>
              <a:cxnLst/>
              <a:rect l="l" t="t" r="r" b="b"/>
              <a:pathLst>
                <a:path w="1187" h="12099" extrusionOk="0">
                  <a:moveTo>
                    <a:pt x="1186" y="1"/>
                  </a:moveTo>
                  <a:lnTo>
                    <a:pt x="1186" y="1"/>
                  </a:lnTo>
                  <a:cubicBezTo>
                    <a:pt x="973" y="973"/>
                    <a:pt x="791" y="1976"/>
                    <a:pt x="609" y="2979"/>
                  </a:cubicBezTo>
                  <a:cubicBezTo>
                    <a:pt x="548" y="3496"/>
                    <a:pt x="487" y="3983"/>
                    <a:pt x="426" y="4499"/>
                  </a:cubicBezTo>
                  <a:cubicBezTo>
                    <a:pt x="366" y="5016"/>
                    <a:pt x="274" y="5533"/>
                    <a:pt x="244" y="6019"/>
                  </a:cubicBezTo>
                  <a:lnTo>
                    <a:pt x="122" y="7539"/>
                  </a:lnTo>
                  <a:cubicBezTo>
                    <a:pt x="62" y="8056"/>
                    <a:pt x="62" y="8572"/>
                    <a:pt x="31" y="9059"/>
                  </a:cubicBezTo>
                  <a:cubicBezTo>
                    <a:pt x="1" y="10062"/>
                    <a:pt x="1" y="11095"/>
                    <a:pt x="1" y="12098"/>
                  </a:cubicBezTo>
                  <a:cubicBezTo>
                    <a:pt x="62" y="11095"/>
                    <a:pt x="62" y="10092"/>
                    <a:pt x="153" y="9119"/>
                  </a:cubicBezTo>
                  <a:cubicBezTo>
                    <a:pt x="183" y="8603"/>
                    <a:pt x="214" y="8086"/>
                    <a:pt x="274" y="7600"/>
                  </a:cubicBezTo>
                  <a:lnTo>
                    <a:pt x="396" y="6080"/>
                  </a:lnTo>
                  <a:cubicBezTo>
                    <a:pt x="457" y="5563"/>
                    <a:pt x="517" y="5077"/>
                    <a:pt x="578" y="4560"/>
                  </a:cubicBezTo>
                  <a:cubicBezTo>
                    <a:pt x="639" y="4043"/>
                    <a:pt x="700" y="3557"/>
                    <a:pt x="761" y="3040"/>
                  </a:cubicBezTo>
                  <a:cubicBezTo>
                    <a:pt x="791" y="2524"/>
                    <a:pt x="882" y="2037"/>
                    <a:pt x="973" y="1520"/>
                  </a:cubicBezTo>
                  <a:cubicBezTo>
                    <a:pt x="1034" y="1004"/>
                    <a:pt x="1095" y="487"/>
                    <a:pt x="1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23">
                <a:defRPr/>
              </a:pPr>
              <a:endParaRPr sz="900">
                <a:solidFill>
                  <a:srgbClr val="3F3F3F"/>
                </a:solidFill>
                <a:latin typeface="等线" panose="020F0502020204030204"/>
              </a:endParaRPr>
            </a:p>
          </p:txBody>
        </p:sp>
      </p:grpSp>
      <p:pic>
        <p:nvPicPr>
          <p:cNvPr id="69" name="Nhac-nen-PowerPoint-vui-nhon-www_nhacchuongvui_com.mp3" descr="Nhac-nen-PowerPoint-vui-nhon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76ED4BE8-4C15-BB48-BA30-7D8A3F2352D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089.1999" end="134769.780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 flipV="1">
            <a:off x="8250125" y="303238"/>
            <a:ext cx="500153" cy="544211"/>
          </a:xfrm>
          <a:prstGeom prst="rect">
            <a:avLst/>
          </a:prstGeom>
        </p:spPr>
      </p:pic>
      <p:pic>
        <p:nvPicPr>
          <p:cNvPr id="70" name="Picture 2" descr="hình động | ™…•¤Thiên An Quốc¤•…™ | Trang 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78" y="-164168"/>
            <a:ext cx="2113729" cy="196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086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1BF3124-ABBE-492F-A08E-5D3AA91FA3F4}"/>
              </a:ext>
            </a:extLst>
          </p:cNvPr>
          <p:cNvGrpSpPr/>
          <p:nvPr/>
        </p:nvGrpSpPr>
        <p:grpSpPr>
          <a:xfrm>
            <a:off x="297659" y="-14763"/>
            <a:ext cx="8547735" cy="4875371"/>
            <a:chOff x="396875" y="-19685"/>
            <a:chExt cx="11396980" cy="650049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BE053C5-85E7-4348-BEBD-5E8487497B33}"/>
                </a:ext>
              </a:extLst>
            </p:cNvPr>
            <p:cNvSpPr/>
            <p:nvPr/>
          </p:nvSpPr>
          <p:spPr>
            <a:xfrm>
              <a:off x="396875" y="321310"/>
              <a:ext cx="11396980" cy="6159500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FE895D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24">
                <a:defRPr/>
              </a:pPr>
              <a:endParaRPr lang="zh-CN" altLang="en-US" dirty="0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6CBC73C-723F-4F0F-9135-C8E3EF778047}"/>
                </a:ext>
              </a:extLst>
            </p:cNvPr>
            <p:cNvSpPr/>
            <p:nvPr/>
          </p:nvSpPr>
          <p:spPr>
            <a:xfrm>
              <a:off x="3966845" y="-19685"/>
              <a:ext cx="4257675" cy="680697"/>
            </a:xfrm>
            <a:prstGeom prst="rect">
              <a:avLst/>
            </a:prstGeom>
            <a:solidFill>
              <a:srgbClr val="FE8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24">
                <a:defRPr/>
              </a:pPr>
              <a:endParaRPr lang="zh-CN" altLang="en-US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0893">
            <a:off x="-6364" y="13059"/>
            <a:ext cx="8957113" cy="2253860"/>
          </a:xfrm>
          <a:prstGeom prst="rect">
            <a:avLst/>
          </a:prstGeom>
        </p:spPr>
      </p:pic>
      <p:pic>
        <p:nvPicPr>
          <p:cNvPr id="3" name="图片 2" descr="7a283c425597125fd6e0477e4fa21ae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438" y="3153026"/>
            <a:ext cx="2642235" cy="2143125"/>
          </a:xfrm>
          <a:prstGeom prst="rect">
            <a:avLst/>
          </a:prstGeom>
        </p:spPr>
      </p:pic>
      <p:pic>
        <p:nvPicPr>
          <p:cNvPr id="6" name="图片 5" descr="b2b4d39dd3f03caf1a368be4c9ae97a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76968" y="2832083"/>
            <a:ext cx="3062288" cy="3062288"/>
          </a:xfrm>
          <a:prstGeom prst="rect">
            <a:avLst/>
          </a:prstGeom>
        </p:spPr>
      </p:pic>
      <p:sp>
        <p:nvSpPr>
          <p:cNvPr id="71" name="文本框 14">
            <a:extLst>
              <a:ext uri="{FF2B5EF4-FFF2-40B4-BE49-F238E27FC236}">
                <a16:creationId xmlns:a16="http://schemas.microsoft.com/office/drawing/2014/main" id="{04888BCB-98A8-4972-B00C-ACC00545E4C3}"/>
              </a:ext>
            </a:extLst>
          </p:cNvPr>
          <p:cNvSpPr txBox="1"/>
          <p:nvPr/>
        </p:nvSpPr>
        <p:spPr>
          <a:xfrm>
            <a:off x="1099637" y="1711042"/>
            <a:ext cx="7237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5400" b="1" dirty="0" err="1" smtClean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#9Slide05 Bodega Script"/>
                <a:ea typeface="小考拉体" panose="02000503000000000000" pitchFamily="2" charset="-122"/>
              </a:rPr>
              <a:t>Tìm</a:t>
            </a:r>
            <a:r>
              <a:rPr lang="en-US" altLang="zh-CN" sz="5400" b="1" dirty="0" smtClean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#9Slide05 Bodega Script"/>
                <a:ea typeface="小考拉体" panose="02000503000000000000" pitchFamily="2" charset="-122"/>
              </a:rPr>
              <a:t> </a:t>
            </a:r>
            <a:r>
              <a:rPr lang="en-US" altLang="zh-CN" sz="5400" b="1" dirty="0" err="1" smtClean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#9Slide05 Bodega Script"/>
                <a:ea typeface="小考拉体" panose="02000503000000000000" pitchFamily="2" charset="-122"/>
              </a:rPr>
              <a:t>đọc</a:t>
            </a:r>
            <a:r>
              <a:rPr lang="en-US" altLang="zh-CN" sz="5400" b="1" dirty="0" smtClean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#9Slide05 Bodega Script"/>
                <a:ea typeface="小考拉体" panose="02000503000000000000" pitchFamily="2" charset="-122"/>
              </a:rPr>
              <a:t> </a:t>
            </a:r>
            <a:r>
              <a:rPr lang="en-US" altLang="zh-CN" sz="5400" b="1" dirty="0" err="1" smtClean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#9Slide05 Bodega Script"/>
                <a:ea typeface="小考拉体" panose="02000503000000000000" pitchFamily="2" charset="-122"/>
              </a:rPr>
              <a:t>bài</a:t>
            </a:r>
            <a:r>
              <a:rPr lang="en-US" altLang="zh-CN" sz="5400" b="1" dirty="0" smtClean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#9Slide05 Bodega Script"/>
                <a:ea typeface="小考拉体" panose="02000503000000000000" pitchFamily="2" charset="-122"/>
              </a:rPr>
              <a:t> </a:t>
            </a:r>
            <a:r>
              <a:rPr lang="en-US" altLang="zh-CN" sz="5400" b="1" dirty="0" err="1" smtClean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#9Slide05 Bodega Script"/>
                <a:ea typeface="小考拉体" panose="02000503000000000000" pitchFamily="2" charset="-122"/>
              </a:rPr>
              <a:t>thơ</a:t>
            </a:r>
            <a:r>
              <a:rPr lang="en-US" altLang="zh-CN" sz="5400" b="1" dirty="0" smtClean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#9Slide05 Bodega Script"/>
                <a:ea typeface="小考拉体" panose="02000503000000000000" pitchFamily="2" charset="-122"/>
              </a:rPr>
              <a:t> </a:t>
            </a:r>
          </a:p>
          <a:p>
            <a:pPr algn="ctr" defTabSz="685800"/>
            <a:r>
              <a:rPr lang="en-US" altLang="zh-CN" sz="5400" b="1" dirty="0" err="1" smtClean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#9Slide05 Bodega Script"/>
                <a:ea typeface="小考拉体" panose="02000503000000000000" pitchFamily="2" charset="-122"/>
              </a:rPr>
              <a:t>về</a:t>
            </a:r>
            <a:r>
              <a:rPr lang="en-US" altLang="zh-CN" sz="5400" b="1" dirty="0" smtClean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#9Slide05 Bodega Script"/>
                <a:ea typeface="小考拉体" panose="02000503000000000000" pitchFamily="2" charset="-122"/>
              </a:rPr>
              <a:t> </a:t>
            </a:r>
            <a:r>
              <a:rPr lang="en-US" altLang="zh-CN" sz="5400" b="1" dirty="0" err="1" smtClean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#9Slide05 Bodega Script"/>
                <a:ea typeface="小考拉体" panose="02000503000000000000" pitchFamily="2" charset="-122"/>
              </a:rPr>
              <a:t>vẻ</a:t>
            </a:r>
            <a:r>
              <a:rPr lang="en-US" altLang="zh-CN" sz="5400" b="1" dirty="0" smtClean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#9Slide05 Bodega Script"/>
                <a:ea typeface="小考拉体" panose="02000503000000000000" pitchFamily="2" charset="-122"/>
              </a:rPr>
              <a:t> </a:t>
            </a:r>
            <a:r>
              <a:rPr lang="en-US" altLang="zh-CN" sz="5400" b="1" dirty="0" err="1" smtClean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#9Slide05 Bodega Script"/>
                <a:ea typeface="小考拉体" panose="02000503000000000000" pitchFamily="2" charset="-122"/>
              </a:rPr>
              <a:t>đẹp</a:t>
            </a:r>
            <a:r>
              <a:rPr lang="en-US" altLang="zh-CN" sz="5400" b="1" dirty="0" smtClean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#9Slide05 Bodega Script"/>
                <a:ea typeface="小考拉体" panose="02000503000000000000" pitchFamily="2" charset="-122"/>
              </a:rPr>
              <a:t> </a:t>
            </a:r>
            <a:r>
              <a:rPr lang="en-US" altLang="zh-CN" sz="5400" b="1" dirty="0" err="1" smtClean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#9Slide05 Bodega Script"/>
                <a:ea typeface="小考拉体" panose="02000503000000000000" pitchFamily="2" charset="-122"/>
              </a:rPr>
              <a:t>thiên</a:t>
            </a:r>
            <a:r>
              <a:rPr lang="en-US" altLang="zh-CN" sz="5400" b="1" dirty="0" smtClean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#9Slide05 Bodega Script"/>
                <a:ea typeface="小考拉体" panose="02000503000000000000" pitchFamily="2" charset="-122"/>
              </a:rPr>
              <a:t> </a:t>
            </a:r>
            <a:r>
              <a:rPr lang="en-US" altLang="zh-CN" sz="5400" b="1" dirty="0" err="1" smtClean="0">
                <a:ln w="1270">
                  <a:solidFill>
                    <a:srgbClr val="7C3C21"/>
                  </a:solidFill>
                </a:ln>
                <a:solidFill>
                  <a:srgbClr val="96D314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#9Slide05 Bodega Script"/>
                <a:ea typeface="小考拉体" panose="02000503000000000000" pitchFamily="2" charset="-122"/>
              </a:rPr>
              <a:t>nhiên</a:t>
            </a:r>
            <a:endParaRPr lang="zh-CN" altLang="en-US" sz="4800" b="1" dirty="0">
              <a:ln w="1270">
                <a:solidFill>
                  <a:srgbClr val="7C3C21"/>
                </a:solidFill>
              </a:ln>
              <a:solidFill>
                <a:srgbClr val="96D314"/>
              </a:solidFill>
              <a:effectLst>
                <a:outerShdw blurRad="50800" dist="38100" dir="5400000" algn="t" rotWithShape="0">
                  <a:prstClr val="black">
                    <a:alpha val="12000"/>
                  </a:prstClr>
                </a:outerShdw>
              </a:effectLst>
              <a:latin typeface="#9Slide05 Bodega Script"/>
              <a:ea typeface="小考拉体" panose="02000503000000000000" pitchFamily="2" charset="-122"/>
            </a:endParaRPr>
          </a:p>
        </p:txBody>
      </p:sp>
      <p:sp>
        <p:nvSpPr>
          <p:cNvPr id="72" name="矩形 15">
            <a:extLst>
              <a:ext uri="{FF2B5EF4-FFF2-40B4-BE49-F238E27FC236}">
                <a16:creationId xmlns:a16="http://schemas.microsoft.com/office/drawing/2014/main" id="{22EA79A2-BCF7-41EB-9838-2A67EA477626}"/>
              </a:ext>
            </a:extLst>
          </p:cNvPr>
          <p:cNvSpPr/>
          <p:nvPr/>
        </p:nvSpPr>
        <p:spPr>
          <a:xfrm>
            <a:off x="2378393" y="921087"/>
            <a:ext cx="4494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b="1" dirty="0" err="1" smtClean="0">
                <a:ln w="1270">
                  <a:solidFill>
                    <a:srgbClr val="7C3C21"/>
                  </a:solidFill>
                </a:ln>
                <a:solidFill>
                  <a:srgbClr val="FF778B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#9Slide05 Bodega Script"/>
                <a:ea typeface="小考拉体" panose="02000503000000000000" pitchFamily="2" charset="-122"/>
              </a:rPr>
              <a:t>Đọc</a:t>
            </a:r>
            <a:r>
              <a:rPr lang="en-US" altLang="zh-CN" sz="5400" b="1" dirty="0" smtClean="0">
                <a:ln w="1270">
                  <a:solidFill>
                    <a:srgbClr val="7C3C21"/>
                  </a:solidFill>
                </a:ln>
                <a:solidFill>
                  <a:srgbClr val="FF778B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#9Slide05 Bodega Script"/>
                <a:ea typeface="小考拉体" panose="02000503000000000000" pitchFamily="2" charset="-122"/>
              </a:rPr>
              <a:t> </a:t>
            </a:r>
            <a:r>
              <a:rPr lang="en-US" altLang="zh-CN" sz="5400" b="1" dirty="0" err="1" smtClean="0">
                <a:ln w="1270">
                  <a:solidFill>
                    <a:srgbClr val="7C3C21"/>
                  </a:solidFill>
                </a:ln>
                <a:solidFill>
                  <a:srgbClr val="FF778B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#9Slide05 Bodega Script"/>
                <a:ea typeface="小考拉体" panose="02000503000000000000" pitchFamily="2" charset="-122"/>
              </a:rPr>
              <a:t>mở</a:t>
            </a:r>
            <a:r>
              <a:rPr lang="en-US" altLang="zh-CN" sz="5400" b="1" dirty="0" smtClean="0">
                <a:ln w="1270">
                  <a:solidFill>
                    <a:srgbClr val="7C3C21"/>
                  </a:solidFill>
                </a:ln>
                <a:solidFill>
                  <a:srgbClr val="FF778B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#9Slide05 Bodega Script"/>
                <a:ea typeface="小考拉体" panose="02000503000000000000" pitchFamily="2" charset="-122"/>
              </a:rPr>
              <a:t> </a:t>
            </a:r>
            <a:r>
              <a:rPr lang="en-US" altLang="zh-CN" sz="5400" b="1" dirty="0" err="1" smtClean="0">
                <a:ln w="1270">
                  <a:solidFill>
                    <a:srgbClr val="7C3C21"/>
                  </a:solidFill>
                </a:ln>
                <a:solidFill>
                  <a:srgbClr val="FF778B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#9Slide05 Bodega Script"/>
                <a:ea typeface="小考拉体" panose="02000503000000000000" pitchFamily="2" charset="-122"/>
              </a:rPr>
              <a:t>rộng</a:t>
            </a:r>
            <a:endParaRPr lang="zh-CN" altLang="en-US" sz="5400" b="1" dirty="0">
              <a:ln w="1270">
                <a:solidFill>
                  <a:srgbClr val="7C3C21"/>
                </a:solidFill>
              </a:ln>
              <a:solidFill>
                <a:srgbClr val="FF778B"/>
              </a:solidFill>
              <a:effectLst>
                <a:outerShdw blurRad="50800" dist="38100" dir="5400000" algn="t" rotWithShape="0">
                  <a:prstClr val="black">
                    <a:alpha val="12000"/>
                  </a:prstClr>
                </a:outerShdw>
              </a:effectLst>
              <a:latin typeface="#9Slide05 Bodega Script"/>
              <a:ea typeface="小考拉体" panose="020005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557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4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3487618" y="1544694"/>
            <a:ext cx="2238481" cy="1315732"/>
          </a:xfrm>
          <a:prstGeom prst="ellipse">
            <a:avLst/>
          </a:prstGeom>
          <a:noFill/>
          <a:ln w="1206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424">
              <a:defRPr/>
            </a:pPr>
            <a:endParaRPr lang="en-US" sz="11501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9842" y="226144"/>
            <a:ext cx="3859388" cy="279690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" y="240763"/>
            <a:ext cx="8343900" cy="46316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 sz="9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3214" y="292014"/>
            <a:ext cx="4647072" cy="996133"/>
          </a:xfrm>
          <a:prstGeom prst="rect">
            <a:avLst/>
          </a:prstGeom>
        </p:spPr>
      </p:pic>
      <p:pic>
        <p:nvPicPr>
          <p:cNvPr id="10" name="Picture 2" descr="Káº¿t quáº£ hÃ¬nh áº£nh cho má»¥c tiÃªu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4" y="3032132"/>
            <a:ext cx="799742" cy="65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Káº¿t quáº£ hÃ¬nh áº£nh cho má»¥c tiÃªu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8" y="1624597"/>
            <a:ext cx="851290" cy="69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: Shape 18">
            <a:extLst>
              <a:ext uri="{FF2B5EF4-FFF2-40B4-BE49-F238E27FC236}">
                <a16:creationId xmlns:a16="http://schemas.microsoft.com/office/drawing/2014/main" id="{978B25C7-E4ED-4F7F-B46E-FDCF61137807}"/>
              </a:ext>
            </a:extLst>
          </p:cNvPr>
          <p:cNvSpPr/>
          <p:nvPr/>
        </p:nvSpPr>
        <p:spPr>
          <a:xfrm>
            <a:off x="1472950" y="1544693"/>
            <a:ext cx="6566150" cy="747525"/>
          </a:xfrm>
          <a:custGeom>
            <a:avLst/>
            <a:gdLst>
              <a:gd name="connsiteX0" fmla="*/ 0 w 3513057"/>
              <a:gd name="connsiteY0" fmla="*/ 0 h 468122"/>
              <a:gd name="connsiteX1" fmla="*/ 3278996 w 3513057"/>
              <a:gd name="connsiteY1" fmla="*/ 0 h 468122"/>
              <a:gd name="connsiteX2" fmla="*/ 3513057 w 3513057"/>
              <a:gd name="connsiteY2" fmla="*/ 234061 h 468122"/>
              <a:gd name="connsiteX3" fmla="*/ 3278996 w 3513057"/>
              <a:gd name="connsiteY3" fmla="*/ 468122 h 468122"/>
              <a:gd name="connsiteX4" fmla="*/ 3278986 w 3513057"/>
              <a:gd name="connsiteY4" fmla="*/ 468121 h 468122"/>
              <a:gd name="connsiteX5" fmla="*/ 0 w 3513057"/>
              <a:gd name="connsiteY5" fmla="*/ 468121 h 46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3057" h="468122">
                <a:moveTo>
                  <a:pt x="0" y="0"/>
                </a:moveTo>
                <a:lnTo>
                  <a:pt x="3278996" y="0"/>
                </a:lnTo>
                <a:cubicBezTo>
                  <a:pt x="3408264" y="0"/>
                  <a:pt x="3513057" y="104793"/>
                  <a:pt x="3513057" y="234061"/>
                </a:cubicBezTo>
                <a:cubicBezTo>
                  <a:pt x="3513057" y="363329"/>
                  <a:pt x="3408264" y="468122"/>
                  <a:pt x="3278996" y="468122"/>
                </a:cubicBezTo>
                <a:lnTo>
                  <a:pt x="3278986" y="468121"/>
                </a:lnTo>
                <a:lnTo>
                  <a:pt x="0" y="468121"/>
                </a:lnTo>
                <a:close/>
              </a:path>
            </a:pathLst>
          </a:custGeom>
          <a:solidFill>
            <a:srgbClr val="F3699E"/>
          </a:solidFill>
          <a:ln>
            <a:solidFill>
              <a:srgbClr val="EE3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 defTabSz="457223"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chia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43AA3018-1F0D-421D-AE81-610CE12E8699}"/>
              </a:ext>
            </a:extLst>
          </p:cNvPr>
          <p:cNvSpPr/>
          <p:nvPr/>
        </p:nvSpPr>
        <p:spPr>
          <a:xfrm>
            <a:off x="1472950" y="2805313"/>
            <a:ext cx="6654498" cy="986340"/>
          </a:xfrm>
          <a:custGeom>
            <a:avLst/>
            <a:gdLst>
              <a:gd name="connsiteX0" fmla="*/ 0 w 3513057"/>
              <a:gd name="connsiteY0" fmla="*/ 0 h 468122"/>
              <a:gd name="connsiteX1" fmla="*/ 3278996 w 3513057"/>
              <a:gd name="connsiteY1" fmla="*/ 0 h 468122"/>
              <a:gd name="connsiteX2" fmla="*/ 3513057 w 3513057"/>
              <a:gd name="connsiteY2" fmla="*/ 234061 h 468122"/>
              <a:gd name="connsiteX3" fmla="*/ 3278996 w 3513057"/>
              <a:gd name="connsiteY3" fmla="*/ 468122 h 468122"/>
              <a:gd name="connsiteX4" fmla="*/ 3278986 w 3513057"/>
              <a:gd name="connsiteY4" fmla="*/ 468121 h 468122"/>
              <a:gd name="connsiteX5" fmla="*/ 0 w 3513057"/>
              <a:gd name="connsiteY5" fmla="*/ 468121 h 46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3057" h="468122">
                <a:moveTo>
                  <a:pt x="0" y="0"/>
                </a:moveTo>
                <a:lnTo>
                  <a:pt x="3278996" y="0"/>
                </a:lnTo>
                <a:cubicBezTo>
                  <a:pt x="3408264" y="0"/>
                  <a:pt x="3513057" y="104793"/>
                  <a:pt x="3513057" y="234061"/>
                </a:cubicBezTo>
                <a:cubicBezTo>
                  <a:pt x="3513057" y="363329"/>
                  <a:pt x="3408264" y="468122"/>
                  <a:pt x="3278996" y="468122"/>
                </a:cubicBezTo>
                <a:lnTo>
                  <a:pt x="3278986" y="468121"/>
                </a:lnTo>
                <a:lnTo>
                  <a:pt x="0" y="468121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457223"/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23"/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23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23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7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4758" r="34559" b="11319"/>
          <a:stretch/>
        </p:blipFill>
        <p:spPr>
          <a:xfrm>
            <a:off x="0" y="5915"/>
            <a:ext cx="9144001" cy="5143500"/>
          </a:xfrm>
          <a:prstGeom prst="rect">
            <a:avLst/>
          </a:prstGeom>
        </p:spPr>
      </p:pic>
      <p:sp>
        <p:nvSpPr>
          <p:cNvPr id="11" name="Freeform 34"/>
          <p:cNvSpPr>
            <a:spLocks noEditPoints="1"/>
          </p:cNvSpPr>
          <p:nvPr/>
        </p:nvSpPr>
        <p:spPr bwMode="auto">
          <a:xfrm>
            <a:off x="685903" y="1439352"/>
            <a:ext cx="385670" cy="331283"/>
          </a:xfrm>
          <a:custGeom>
            <a:avLst/>
            <a:gdLst>
              <a:gd name="T0" fmla="*/ 35 w 144"/>
              <a:gd name="T1" fmla="*/ 17 h 132"/>
              <a:gd name="T2" fmla="*/ 109 w 144"/>
              <a:gd name="T3" fmla="*/ 17 h 132"/>
              <a:gd name="T4" fmla="*/ 117 w 144"/>
              <a:gd name="T5" fmla="*/ 9 h 132"/>
              <a:gd name="T6" fmla="*/ 109 w 144"/>
              <a:gd name="T7" fmla="*/ 0 h 132"/>
              <a:gd name="T8" fmla="*/ 35 w 144"/>
              <a:gd name="T9" fmla="*/ 0 h 132"/>
              <a:gd name="T10" fmla="*/ 27 w 144"/>
              <a:gd name="T11" fmla="*/ 9 h 132"/>
              <a:gd name="T12" fmla="*/ 35 w 144"/>
              <a:gd name="T13" fmla="*/ 17 h 132"/>
              <a:gd name="T14" fmla="*/ 109 w 144"/>
              <a:gd name="T15" fmla="*/ 25 h 132"/>
              <a:gd name="T16" fmla="*/ 109 w 144"/>
              <a:gd name="T17" fmla="*/ 25 h 132"/>
              <a:gd name="T18" fmla="*/ 35 w 144"/>
              <a:gd name="T19" fmla="*/ 25 h 132"/>
              <a:gd name="T20" fmla="*/ 35 w 144"/>
              <a:gd name="T21" fmla="*/ 25 h 132"/>
              <a:gd name="T22" fmla="*/ 16 w 144"/>
              <a:gd name="T23" fmla="*/ 67 h 132"/>
              <a:gd name="T24" fmla="*/ 52 w 144"/>
              <a:gd name="T25" fmla="*/ 93 h 132"/>
              <a:gd name="T26" fmla="*/ 64 w 144"/>
              <a:gd name="T27" fmla="*/ 107 h 132"/>
              <a:gd name="T28" fmla="*/ 64 w 144"/>
              <a:gd name="T29" fmla="*/ 116 h 132"/>
              <a:gd name="T30" fmla="*/ 66 w 144"/>
              <a:gd name="T31" fmla="*/ 117 h 132"/>
              <a:gd name="T32" fmla="*/ 64 w 144"/>
              <a:gd name="T33" fmla="*/ 120 h 132"/>
              <a:gd name="T34" fmla="*/ 47 w 144"/>
              <a:gd name="T35" fmla="*/ 120 h 132"/>
              <a:gd name="T36" fmla="*/ 39 w 144"/>
              <a:gd name="T37" fmla="*/ 128 h 132"/>
              <a:gd name="T38" fmla="*/ 39 w 144"/>
              <a:gd name="T39" fmla="*/ 132 h 132"/>
              <a:gd name="T40" fmla="*/ 105 w 144"/>
              <a:gd name="T41" fmla="*/ 132 h 132"/>
              <a:gd name="T42" fmla="*/ 105 w 144"/>
              <a:gd name="T43" fmla="*/ 128 h 132"/>
              <a:gd name="T44" fmla="*/ 97 w 144"/>
              <a:gd name="T45" fmla="*/ 120 h 132"/>
              <a:gd name="T46" fmla="*/ 80 w 144"/>
              <a:gd name="T47" fmla="*/ 120 h 132"/>
              <a:gd name="T48" fmla="*/ 78 w 144"/>
              <a:gd name="T49" fmla="*/ 117 h 132"/>
              <a:gd name="T50" fmla="*/ 80 w 144"/>
              <a:gd name="T51" fmla="*/ 116 h 132"/>
              <a:gd name="T52" fmla="*/ 80 w 144"/>
              <a:gd name="T53" fmla="*/ 107 h 132"/>
              <a:gd name="T54" fmla="*/ 92 w 144"/>
              <a:gd name="T55" fmla="*/ 93 h 132"/>
              <a:gd name="T56" fmla="*/ 127 w 144"/>
              <a:gd name="T57" fmla="*/ 67 h 132"/>
              <a:gd name="T58" fmla="*/ 109 w 144"/>
              <a:gd name="T59" fmla="*/ 25 h 132"/>
              <a:gd name="T60" fmla="*/ 24 w 144"/>
              <a:gd name="T61" fmla="*/ 63 h 132"/>
              <a:gd name="T62" fmla="*/ 37 w 144"/>
              <a:gd name="T63" fmla="*/ 37 h 132"/>
              <a:gd name="T64" fmla="*/ 48 w 144"/>
              <a:gd name="T65" fmla="*/ 84 h 132"/>
              <a:gd name="T66" fmla="*/ 24 w 144"/>
              <a:gd name="T67" fmla="*/ 63 h 132"/>
              <a:gd name="T68" fmla="*/ 47 w 144"/>
              <a:gd name="T69" fmla="*/ 37 h 132"/>
              <a:gd name="T70" fmla="*/ 60 w 144"/>
              <a:gd name="T71" fmla="*/ 37 h 132"/>
              <a:gd name="T72" fmla="*/ 64 w 144"/>
              <a:gd name="T73" fmla="*/ 99 h 132"/>
              <a:gd name="T74" fmla="*/ 47 w 144"/>
              <a:gd name="T75" fmla="*/ 37 h 132"/>
              <a:gd name="T76" fmla="*/ 120 w 144"/>
              <a:gd name="T77" fmla="*/ 63 h 132"/>
              <a:gd name="T78" fmla="*/ 96 w 144"/>
              <a:gd name="T79" fmla="*/ 84 h 132"/>
              <a:gd name="T80" fmla="*/ 107 w 144"/>
              <a:gd name="T81" fmla="*/ 37 h 132"/>
              <a:gd name="T82" fmla="*/ 120 w 144"/>
              <a:gd name="T83" fmla="*/ 63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4" h="132">
                <a:moveTo>
                  <a:pt x="35" y="17"/>
                </a:moveTo>
                <a:cubicBezTo>
                  <a:pt x="109" y="17"/>
                  <a:pt x="109" y="17"/>
                  <a:pt x="109" y="17"/>
                </a:cubicBezTo>
                <a:cubicBezTo>
                  <a:pt x="113" y="17"/>
                  <a:pt x="117" y="13"/>
                  <a:pt x="117" y="9"/>
                </a:cubicBezTo>
                <a:cubicBezTo>
                  <a:pt x="117" y="4"/>
                  <a:pt x="113" y="0"/>
                  <a:pt x="10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0"/>
                  <a:pt x="27" y="4"/>
                  <a:pt x="27" y="9"/>
                </a:cubicBezTo>
                <a:cubicBezTo>
                  <a:pt x="27" y="13"/>
                  <a:pt x="30" y="17"/>
                  <a:pt x="35" y="17"/>
                </a:cubicBezTo>
                <a:close/>
                <a:moveTo>
                  <a:pt x="109" y="25"/>
                </a:moveTo>
                <a:cubicBezTo>
                  <a:pt x="109" y="25"/>
                  <a:pt x="109" y="25"/>
                  <a:pt x="109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19" y="26"/>
                  <a:pt x="0" y="32"/>
                  <a:pt x="16" y="67"/>
                </a:cubicBezTo>
                <a:cubicBezTo>
                  <a:pt x="27" y="90"/>
                  <a:pt x="43" y="92"/>
                  <a:pt x="52" y="93"/>
                </a:cubicBezTo>
                <a:cubicBezTo>
                  <a:pt x="55" y="102"/>
                  <a:pt x="59" y="107"/>
                  <a:pt x="64" y="107"/>
                </a:cubicBezTo>
                <a:cubicBezTo>
                  <a:pt x="64" y="112"/>
                  <a:pt x="64" y="116"/>
                  <a:pt x="64" y="116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20"/>
                  <a:pt x="39" y="120"/>
                  <a:pt x="39" y="128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05" y="132"/>
                  <a:pt x="105" y="132"/>
                  <a:pt x="105" y="128"/>
                </a:cubicBezTo>
                <a:cubicBezTo>
                  <a:pt x="105" y="120"/>
                  <a:pt x="97" y="120"/>
                  <a:pt x="97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8" y="117"/>
                  <a:pt x="78" y="117"/>
                  <a:pt x="78" y="117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80" y="116"/>
                  <a:pt x="80" y="112"/>
                  <a:pt x="80" y="107"/>
                </a:cubicBezTo>
                <a:cubicBezTo>
                  <a:pt x="84" y="107"/>
                  <a:pt x="88" y="102"/>
                  <a:pt x="92" y="93"/>
                </a:cubicBezTo>
                <a:cubicBezTo>
                  <a:pt x="101" y="92"/>
                  <a:pt x="116" y="90"/>
                  <a:pt x="127" y="67"/>
                </a:cubicBezTo>
                <a:cubicBezTo>
                  <a:pt x="144" y="32"/>
                  <a:pt x="125" y="26"/>
                  <a:pt x="109" y="25"/>
                </a:cubicBezTo>
                <a:close/>
                <a:moveTo>
                  <a:pt x="24" y="63"/>
                </a:moveTo>
                <a:cubicBezTo>
                  <a:pt x="14" y="40"/>
                  <a:pt x="26" y="37"/>
                  <a:pt x="37" y="37"/>
                </a:cubicBezTo>
                <a:cubicBezTo>
                  <a:pt x="39" y="49"/>
                  <a:pt x="43" y="68"/>
                  <a:pt x="48" y="84"/>
                </a:cubicBezTo>
                <a:cubicBezTo>
                  <a:pt x="41" y="82"/>
                  <a:pt x="31" y="79"/>
                  <a:pt x="24" y="63"/>
                </a:cubicBezTo>
                <a:close/>
                <a:moveTo>
                  <a:pt x="47" y="37"/>
                </a:moveTo>
                <a:cubicBezTo>
                  <a:pt x="47" y="37"/>
                  <a:pt x="55" y="37"/>
                  <a:pt x="60" y="37"/>
                </a:cubicBezTo>
                <a:cubicBezTo>
                  <a:pt x="60" y="66"/>
                  <a:pt x="60" y="74"/>
                  <a:pt x="64" y="99"/>
                </a:cubicBezTo>
                <a:cubicBezTo>
                  <a:pt x="51" y="74"/>
                  <a:pt x="47" y="37"/>
                  <a:pt x="47" y="37"/>
                </a:cubicBezTo>
                <a:close/>
                <a:moveTo>
                  <a:pt x="120" y="63"/>
                </a:moveTo>
                <a:cubicBezTo>
                  <a:pt x="113" y="79"/>
                  <a:pt x="102" y="82"/>
                  <a:pt x="96" y="84"/>
                </a:cubicBezTo>
                <a:cubicBezTo>
                  <a:pt x="101" y="68"/>
                  <a:pt x="105" y="49"/>
                  <a:pt x="107" y="37"/>
                </a:cubicBezTo>
                <a:cubicBezTo>
                  <a:pt x="118" y="37"/>
                  <a:pt x="130" y="40"/>
                  <a:pt x="120" y="63"/>
                </a:cubicBezTo>
                <a:close/>
              </a:path>
            </a:pathLst>
          </a:custGeom>
          <a:solidFill>
            <a:srgbClr val="FF92A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reeform 49"/>
          <p:cNvSpPr/>
          <p:nvPr/>
        </p:nvSpPr>
        <p:spPr bwMode="auto">
          <a:xfrm>
            <a:off x="713000" y="2487002"/>
            <a:ext cx="284682" cy="340844"/>
          </a:xfrm>
          <a:custGeom>
            <a:avLst/>
            <a:gdLst>
              <a:gd name="T0" fmla="*/ 107 w 111"/>
              <a:gd name="T1" fmla="*/ 44 h 133"/>
              <a:gd name="T2" fmla="*/ 101 w 111"/>
              <a:gd name="T3" fmla="*/ 34 h 133"/>
              <a:gd name="T4" fmla="*/ 98 w 111"/>
              <a:gd name="T5" fmla="*/ 31 h 133"/>
              <a:gd name="T6" fmla="*/ 96 w 111"/>
              <a:gd name="T7" fmla="*/ 29 h 133"/>
              <a:gd name="T8" fmla="*/ 90 w 111"/>
              <a:gd name="T9" fmla="*/ 24 h 133"/>
              <a:gd name="T10" fmla="*/ 0 w 111"/>
              <a:gd name="T11" fmla="*/ 20 h 133"/>
              <a:gd name="T12" fmla="*/ 39 w 111"/>
              <a:gd name="T13" fmla="*/ 82 h 133"/>
              <a:gd name="T14" fmla="*/ 42 w 111"/>
              <a:gd name="T15" fmla="*/ 86 h 133"/>
              <a:gd name="T16" fmla="*/ 43 w 111"/>
              <a:gd name="T17" fmla="*/ 88 h 133"/>
              <a:gd name="T18" fmla="*/ 45 w 111"/>
              <a:gd name="T19" fmla="*/ 89 h 133"/>
              <a:gd name="T20" fmla="*/ 51 w 111"/>
              <a:gd name="T21" fmla="*/ 94 h 133"/>
              <a:gd name="T22" fmla="*/ 65 w 111"/>
              <a:gd name="T23" fmla="*/ 99 h 133"/>
              <a:gd name="T24" fmla="*/ 93 w 111"/>
              <a:gd name="T25" fmla="*/ 103 h 133"/>
              <a:gd name="T26" fmla="*/ 80 w 111"/>
              <a:gd name="T27" fmla="*/ 72 h 133"/>
              <a:gd name="T28" fmla="*/ 43 w 111"/>
              <a:gd name="T29" fmla="*/ 34 h 133"/>
              <a:gd name="T30" fmla="*/ 101 w 111"/>
              <a:gd name="T31" fmla="*/ 108 h 133"/>
              <a:gd name="T32" fmla="*/ 101 w 111"/>
              <a:gd name="T33" fmla="*/ 108 h 133"/>
              <a:gd name="T34" fmla="*/ 100 w 111"/>
              <a:gd name="T35" fmla="*/ 131 h 133"/>
              <a:gd name="T36" fmla="*/ 102 w 111"/>
              <a:gd name="T37" fmla="*/ 132 h 133"/>
              <a:gd name="T38" fmla="*/ 105 w 111"/>
              <a:gd name="T39" fmla="*/ 132 h 133"/>
              <a:gd name="T40" fmla="*/ 107 w 111"/>
              <a:gd name="T41" fmla="*/ 132 h 133"/>
              <a:gd name="T42" fmla="*/ 109 w 111"/>
              <a:gd name="T43" fmla="*/ 131 h 133"/>
              <a:gd name="T44" fmla="*/ 103 w 111"/>
              <a:gd name="T45" fmla="*/ 97 h 133"/>
              <a:gd name="T46" fmla="*/ 111 w 111"/>
              <a:gd name="T47" fmla="*/ 64 h 133"/>
              <a:gd name="T48" fmla="*/ 107 w 111"/>
              <a:gd name="T49" fmla="*/ 4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1" h="133">
                <a:moveTo>
                  <a:pt x="107" y="44"/>
                </a:moveTo>
                <a:cubicBezTo>
                  <a:pt x="106" y="40"/>
                  <a:pt x="104" y="37"/>
                  <a:pt x="101" y="34"/>
                </a:cubicBezTo>
                <a:cubicBezTo>
                  <a:pt x="100" y="33"/>
                  <a:pt x="99" y="32"/>
                  <a:pt x="98" y="31"/>
                </a:cubicBezTo>
                <a:cubicBezTo>
                  <a:pt x="98" y="30"/>
                  <a:pt x="97" y="29"/>
                  <a:pt x="96" y="29"/>
                </a:cubicBezTo>
                <a:cubicBezTo>
                  <a:pt x="94" y="27"/>
                  <a:pt x="92" y="26"/>
                  <a:pt x="90" y="24"/>
                </a:cubicBezTo>
                <a:cubicBezTo>
                  <a:pt x="49" y="0"/>
                  <a:pt x="28" y="25"/>
                  <a:pt x="0" y="20"/>
                </a:cubicBezTo>
                <a:cubicBezTo>
                  <a:pt x="26" y="31"/>
                  <a:pt x="19" y="58"/>
                  <a:pt x="39" y="82"/>
                </a:cubicBezTo>
                <a:cubicBezTo>
                  <a:pt x="40" y="83"/>
                  <a:pt x="41" y="85"/>
                  <a:pt x="42" y="86"/>
                </a:cubicBezTo>
                <a:cubicBezTo>
                  <a:pt x="42" y="87"/>
                  <a:pt x="43" y="87"/>
                  <a:pt x="43" y="88"/>
                </a:cubicBezTo>
                <a:cubicBezTo>
                  <a:pt x="44" y="88"/>
                  <a:pt x="44" y="89"/>
                  <a:pt x="45" y="89"/>
                </a:cubicBezTo>
                <a:cubicBezTo>
                  <a:pt x="47" y="91"/>
                  <a:pt x="49" y="93"/>
                  <a:pt x="51" y="94"/>
                </a:cubicBezTo>
                <a:cubicBezTo>
                  <a:pt x="55" y="97"/>
                  <a:pt x="60" y="98"/>
                  <a:pt x="65" y="99"/>
                </a:cubicBezTo>
                <a:cubicBezTo>
                  <a:pt x="75" y="101"/>
                  <a:pt x="85" y="101"/>
                  <a:pt x="93" y="103"/>
                </a:cubicBezTo>
                <a:cubicBezTo>
                  <a:pt x="92" y="98"/>
                  <a:pt x="90" y="87"/>
                  <a:pt x="80" y="72"/>
                </a:cubicBezTo>
                <a:cubicBezTo>
                  <a:pt x="54" y="37"/>
                  <a:pt x="54" y="46"/>
                  <a:pt x="43" y="34"/>
                </a:cubicBezTo>
                <a:cubicBezTo>
                  <a:pt x="66" y="38"/>
                  <a:pt x="101" y="89"/>
                  <a:pt x="101" y="108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103" y="120"/>
                  <a:pt x="100" y="131"/>
                  <a:pt x="100" y="131"/>
                </a:cubicBezTo>
                <a:cubicBezTo>
                  <a:pt x="100" y="131"/>
                  <a:pt x="101" y="132"/>
                  <a:pt x="102" y="132"/>
                </a:cubicBezTo>
                <a:cubicBezTo>
                  <a:pt x="103" y="132"/>
                  <a:pt x="104" y="133"/>
                  <a:pt x="105" y="132"/>
                </a:cubicBezTo>
                <a:cubicBezTo>
                  <a:pt x="106" y="132"/>
                  <a:pt x="106" y="132"/>
                  <a:pt x="107" y="132"/>
                </a:cubicBezTo>
                <a:cubicBezTo>
                  <a:pt x="108" y="132"/>
                  <a:pt x="108" y="131"/>
                  <a:pt x="109" y="131"/>
                </a:cubicBezTo>
                <a:cubicBezTo>
                  <a:pt x="111" y="124"/>
                  <a:pt x="108" y="108"/>
                  <a:pt x="103" y="97"/>
                </a:cubicBezTo>
                <a:cubicBezTo>
                  <a:pt x="106" y="88"/>
                  <a:pt x="111" y="77"/>
                  <a:pt x="111" y="64"/>
                </a:cubicBezTo>
                <a:cubicBezTo>
                  <a:pt x="111" y="57"/>
                  <a:pt x="110" y="51"/>
                  <a:pt x="107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reeform 41"/>
          <p:cNvSpPr>
            <a:spLocks noEditPoints="1"/>
          </p:cNvSpPr>
          <p:nvPr/>
        </p:nvSpPr>
        <p:spPr bwMode="auto">
          <a:xfrm>
            <a:off x="8293929" y="1464168"/>
            <a:ext cx="280849" cy="323774"/>
          </a:xfrm>
          <a:custGeom>
            <a:avLst/>
            <a:gdLst>
              <a:gd name="T0" fmla="*/ 48 w 130"/>
              <a:gd name="T1" fmla="*/ 74 h 137"/>
              <a:gd name="T2" fmla="*/ 61 w 130"/>
              <a:gd name="T3" fmla="*/ 56 h 137"/>
              <a:gd name="T4" fmla="*/ 18 w 130"/>
              <a:gd name="T5" fmla="*/ 0 h 137"/>
              <a:gd name="T6" fmla="*/ 14 w 130"/>
              <a:gd name="T7" fmla="*/ 1 h 137"/>
              <a:gd name="T8" fmla="*/ 22 w 130"/>
              <a:gd name="T9" fmla="*/ 26 h 137"/>
              <a:gd name="T10" fmla="*/ 48 w 130"/>
              <a:gd name="T11" fmla="*/ 74 h 137"/>
              <a:gd name="T12" fmla="*/ 109 w 130"/>
              <a:gd name="T13" fmla="*/ 26 h 137"/>
              <a:gd name="T14" fmla="*/ 117 w 130"/>
              <a:gd name="T15" fmla="*/ 1 h 137"/>
              <a:gd name="T16" fmla="*/ 113 w 130"/>
              <a:gd name="T17" fmla="*/ 0 h 137"/>
              <a:gd name="T18" fmla="*/ 81 w 130"/>
              <a:gd name="T19" fmla="*/ 42 h 137"/>
              <a:gd name="T20" fmla="*/ 81 w 130"/>
              <a:gd name="T21" fmla="*/ 42 h 137"/>
              <a:gd name="T22" fmla="*/ 52 w 130"/>
              <a:gd name="T23" fmla="*/ 82 h 137"/>
              <a:gd name="T24" fmla="*/ 55 w 130"/>
              <a:gd name="T25" fmla="*/ 86 h 137"/>
              <a:gd name="T26" fmla="*/ 44 w 130"/>
              <a:gd name="T27" fmla="*/ 89 h 137"/>
              <a:gd name="T28" fmla="*/ 38 w 130"/>
              <a:gd name="T29" fmla="*/ 86 h 137"/>
              <a:gd name="T30" fmla="*/ 6 w 130"/>
              <a:gd name="T31" fmla="*/ 105 h 137"/>
              <a:gd name="T32" fmla="*/ 17 w 130"/>
              <a:gd name="T33" fmla="*/ 134 h 137"/>
              <a:gd name="T34" fmla="*/ 47 w 130"/>
              <a:gd name="T35" fmla="*/ 116 h 137"/>
              <a:gd name="T36" fmla="*/ 54 w 130"/>
              <a:gd name="T37" fmla="*/ 114 h 137"/>
              <a:gd name="T38" fmla="*/ 62 w 130"/>
              <a:gd name="T39" fmla="*/ 104 h 137"/>
              <a:gd name="T40" fmla="*/ 77 w 130"/>
              <a:gd name="T41" fmla="*/ 83 h 137"/>
              <a:gd name="T42" fmla="*/ 109 w 130"/>
              <a:gd name="T43" fmla="*/ 26 h 137"/>
              <a:gd name="T44" fmla="*/ 40 w 130"/>
              <a:gd name="T45" fmla="*/ 112 h 137"/>
              <a:gd name="T46" fmla="*/ 22 w 130"/>
              <a:gd name="T47" fmla="*/ 125 h 137"/>
              <a:gd name="T48" fmla="*/ 16 w 130"/>
              <a:gd name="T49" fmla="*/ 106 h 137"/>
              <a:gd name="T50" fmla="*/ 35 w 130"/>
              <a:gd name="T51" fmla="*/ 93 h 137"/>
              <a:gd name="T52" fmla="*/ 40 w 130"/>
              <a:gd name="T53" fmla="*/ 112 h 137"/>
              <a:gd name="T54" fmla="*/ 65 w 130"/>
              <a:gd name="T55" fmla="*/ 89 h 137"/>
              <a:gd name="T56" fmla="*/ 61 w 130"/>
              <a:gd name="T57" fmla="*/ 85 h 137"/>
              <a:gd name="T58" fmla="*/ 65 w 130"/>
              <a:gd name="T59" fmla="*/ 81 h 137"/>
              <a:gd name="T60" fmla="*/ 70 w 130"/>
              <a:gd name="T61" fmla="*/ 85 h 137"/>
              <a:gd name="T62" fmla="*/ 65 w 130"/>
              <a:gd name="T63" fmla="*/ 89 h 137"/>
              <a:gd name="T64" fmla="*/ 125 w 130"/>
              <a:gd name="T65" fmla="*/ 105 h 137"/>
              <a:gd name="T66" fmla="*/ 93 w 130"/>
              <a:gd name="T67" fmla="*/ 86 h 137"/>
              <a:gd name="T68" fmla="*/ 86 w 130"/>
              <a:gd name="T69" fmla="*/ 89 h 137"/>
              <a:gd name="T70" fmla="*/ 84 w 130"/>
              <a:gd name="T71" fmla="*/ 89 h 137"/>
              <a:gd name="T72" fmla="*/ 71 w 130"/>
              <a:gd name="T73" fmla="*/ 107 h 137"/>
              <a:gd name="T74" fmla="*/ 77 w 130"/>
              <a:gd name="T75" fmla="*/ 114 h 137"/>
              <a:gd name="T76" fmla="*/ 83 w 130"/>
              <a:gd name="T77" fmla="*/ 116 h 137"/>
              <a:gd name="T78" fmla="*/ 114 w 130"/>
              <a:gd name="T79" fmla="*/ 134 h 137"/>
              <a:gd name="T80" fmla="*/ 125 w 130"/>
              <a:gd name="T81" fmla="*/ 105 h 137"/>
              <a:gd name="T82" fmla="*/ 109 w 130"/>
              <a:gd name="T83" fmla="*/ 125 h 137"/>
              <a:gd name="T84" fmla="*/ 91 w 130"/>
              <a:gd name="T85" fmla="*/ 112 h 137"/>
              <a:gd name="T86" fmla="*/ 96 w 130"/>
              <a:gd name="T87" fmla="*/ 93 h 137"/>
              <a:gd name="T88" fmla="*/ 114 w 130"/>
              <a:gd name="T89" fmla="*/ 106 h 137"/>
              <a:gd name="T90" fmla="*/ 109 w 130"/>
              <a:gd name="T91" fmla="*/ 12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0" h="137">
                <a:moveTo>
                  <a:pt x="48" y="74"/>
                </a:moveTo>
                <a:cubicBezTo>
                  <a:pt x="61" y="56"/>
                  <a:pt x="61" y="56"/>
                  <a:pt x="61" y="56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5" y="8"/>
                  <a:pt x="22" y="26"/>
                </a:cubicBezTo>
                <a:cubicBezTo>
                  <a:pt x="27" y="41"/>
                  <a:pt x="37" y="59"/>
                  <a:pt x="48" y="74"/>
                </a:cubicBezTo>
                <a:close/>
                <a:moveTo>
                  <a:pt x="109" y="26"/>
                </a:moveTo>
                <a:cubicBezTo>
                  <a:pt x="115" y="8"/>
                  <a:pt x="117" y="1"/>
                  <a:pt x="117" y="1"/>
                </a:cubicBezTo>
                <a:cubicBezTo>
                  <a:pt x="113" y="0"/>
                  <a:pt x="113" y="0"/>
                  <a:pt x="113" y="0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52" y="82"/>
                  <a:pt x="52" y="82"/>
                  <a:pt x="52" y="82"/>
                </a:cubicBezTo>
                <a:cubicBezTo>
                  <a:pt x="53" y="83"/>
                  <a:pt x="54" y="85"/>
                  <a:pt x="55" y="86"/>
                </a:cubicBezTo>
                <a:cubicBezTo>
                  <a:pt x="53" y="88"/>
                  <a:pt x="49" y="89"/>
                  <a:pt x="44" y="89"/>
                </a:cubicBezTo>
                <a:cubicBezTo>
                  <a:pt x="43" y="87"/>
                  <a:pt x="40" y="86"/>
                  <a:pt x="38" y="86"/>
                </a:cubicBezTo>
                <a:cubicBezTo>
                  <a:pt x="26" y="83"/>
                  <a:pt x="12" y="91"/>
                  <a:pt x="6" y="105"/>
                </a:cubicBezTo>
                <a:cubicBezTo>
                  <a:pt x="0" y="118"/>
                  <a:pt x="5" y="131"/>
                  <a:pt x="17" y="134"/>
                </a:cubicBezTo>
                <a:cubicBezTo>
                  <a:pt x="28" y="137"/>
                  <a:pt x="41" y="129"/>
                  <a:pt x="47" y="116"/>
                </a:cubicBezTo>
                <a:cubicBezTo>
                  <a:pt x="49" y="115"/>
                  <a:pt x="51" y="114"/>
                  <a:pt x="54" y="114"/>
                </a:cubicBezTo>
                <a:cubicBezTo>
                  <a:pt x="55" y="113"/>
                  <a:pt x="58" y="109"/>
                  <a:pt x="62" y="104"/>
                </a:cubicBezTo>
                <a:cubicBezTo>
                  <a:pt x="77" y="83"/>
                  <a:pt x="77" y="83"/>
                  <a:pt x="77" y="83"/>
                </a:cubicBezTo>
                <a:cubicBezTo>
                  <a:pt x="89" y="66"/>
                  <a:pt x="103" y="44"/>
                  <a:pt x="109" y="26"/>
                </a:cubicBezTo>
                <a:close/>
                <a:moveTo>
                  <a:pt x="40" y="112"/>
                </a:moveTo>
                <a:cubicBezTo>
                  <a:pt x="37" y="120"/>
                  <a:pt x="28" y="126"/>
                  <a:pt x="22" y="125"/>
                </a:cubicBezTo>
                <a:cubicBezTo>
                  <a:pt x="15" y="123"/>
                  <a:pt x="13" y="115"/>
                  <a:pt x="16" y="106"/>
                </a:cubicBezTo>
                <a:cubicBezTo>
                  <a:pt x="20" y="98"/>
                  <a:pt x="28" y="92"/>
                  <a:pt x="35" y="93"/>
                </a:cubicBezTo>
                <a:cubicBezTo>
                  <a:pt x="42" y="95"/>
                  <a:pt x="44" y="103"/>
                  <a:pt x="40" y="112"/>
                </a:cubicBezTo>
                <a:close/>
                <a:moveTo>
                  <a:pt x="65" y="89"/>
                </a:moveTo>
                <a:cubicBezTo>
                  <a:pt x="63" y="89"/>
                  <a:pt x="61" y="87"/>
                  <a:pt x="61" y="85"/>
                </a:cubicBezTo>
                <a:cubicBezTo>
                  <a:pt x="61" y="83"/>
                  <a:pt x="63" y="81"/>
                  <a:pt x="65" y="81"/>
                </a:cubicBezTo>
                <a:cubicBezTo>
                  <a:pt x="68" y="81"/>
                  <a:pt x="70" y="83"/>
                  <a:pt x="70" y="85"/>
                </a:cubicBezTo>
                <a:cubicBezTo>
                  <a:pt x="70" y="87"/>
                  <a:pt x="68" y="89"/>
                  <a:pt x="65" y="89"/>
                </a:cubicBezTo>
                <a:close/>
                <a:moveTo>
                  <a:pt x="125" y="105"/>
                </a:moveTo>
                <a:cubicBezTo>
                  <a:pt x="119" y="91"/>
                  <a:pt x="105" y="83"/>
                  <a:pt x="93" y="86"/>
                </a:cubicBezTo>
                <a:cubicBezTo>
                  <a:pt x="90" y="86"/>
                  <a:pt x="88" y="87"/>
                  <a:pt x="86" y="89"/>
                </a:cubicBezTo>
                <a:cubicBezTo>
                  <a:pt x="85" y="89"/>
                  <a:pt x="85" y="89"/>
                  <a:pt x="84" y="89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4" y="110"/>
                  <a:pt x="76" y="113"/>
                  <a:pt x="77" y="114"/>
                </a:cubicBezTo>
                <a:cubicBezTo>
                  <a:pt x="80" y="114"/>
                  <a:pt x="82" y="115"/>
                  <a:pt x="83" y="116"/>
                </a:cubicBezTo>
                <a:cubicBezTo>
                  <a:pt x="90" y="129"/>
                  <a:pt x="103" y="137"/>
                  <a:pt x="114" y="134"/>
                </a:cubicBezTo>
                <a:cubicBezTo>
                  <a:pt x="126" y="131"/>
                  <a:pt x="130" y="118"/>
                  <a:pt x="125" y="105"/>
                </a:cubicBezTo>
                <a:close/>
                <a:moveTo>
                  <a:pt x="109" y="125"/>
                </a:moveTo>
                <a:cubicBezTo>
                  <a:pt x="103" y="126"/>
                  <a:pt x="94" y="120"/>
                  <a:pt x="91" y="112"/>
                </a:cubicBezTo>
                <a:cubicBezTo>
                  <a:pt x="87" y="103"/>
                  <a:pt x="89" y="95"/>
                  <a:pt x="96" y="93"/>
                </a:cubicBezTo>
                <a:cubicBezTo>
                  <a:pt x="102" y="92"/>
                  <a:pt x="111" y="98"/>
                  <a:pt x="114" y="106"/>
                </a:cubicBezTo>
                <a:cubicBezTo>
                  <a:pt x="118" y="115"/>
                  <a:pt x="116" y="123"/>
                  <a:pt x="109" y="1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reeform 17"/>
          <p:cNvSpPr>
            <a:spLocks noEditPoints="1"/>
          </p:cNvSpPr>
          <p:nvPr/>
        </p:nvSpPr>
        <p:spPr bwMode="auto">
          <a:xfrm>
            <a:off x="8270785" y="2516262"/>
            <a:ext cx="349829" cy="322937"/>
          </a:xfrm>
          <a:custGeom>
            <a:avLst/>
            <a:gdLst>
              <a:gd name="T0" fmla="*/ 156 w 156"/>
              <a:gd name="T1" fmla="*/ 37 h 156"/>
              <a:gd name="T2" fmla="*/ 82 w 156"/>
              <a:gd name="T3" fmla="*/ 37 h 156"/>
              <a:gd name="T4" fmla="*/ 107 w 156"/>
              <a:gd name="T5" fmla="*/ 20 h 156"/>
              <a:gd name="T6" fmla="*/ 132 w 156"/>
              <a:gd name="T7" fmla="*/ 23 h 156"/>
              <a:gd name="T8" fmla="*/ 132 w 156"/>
              <a:gd name="T9" fmla="*/ 34 h 156"/>
              <a:gd name="T10" fmla="*/ 134 w 156"/>
              <a:gd name="T11" fmla="*/ 39 h 156"/>
              <a:gd name="T12" fmla="*/ 134 w 156"/>
              <a:gd name="T13" fmla="*/ 49 h 156"/>
              <a:gd name="T14" fmla="*/ 128 w 156"/>
              <a:gd name="T15" fmla="*/ 53 h 156"/>
              <a:gd name="T16" fmla="*/ 107 w 156"/>
              <a:gd name="T17" fmla="*/ 53 h 156"/>
              <a:gd name="T18" fmla="*/ 123 w 156"/>
              <a:gd name="T19" fmla="*/ 33 h 156"/>
              <a:gd name="T20" fmla="*/ 123 w 156"/>
              <a:gd name="T21" fmla="*/ 28 h 156"/>
              <a:gd name="T22" fmla="*/ 115 w 156"/>
              <a:gd name="T23" fmla="*/ 27 h 156"/>
              <a:gd name="T24" fmla="*/ 120 w 156"/>
              <a:gd name="T25" fmla="*/ 33 h 156"/>
              <a:gd name="T26" fmla="*/ 126 w 156"/>
              <a:gd name="T27" fmla="*/ 43 h 156"/>
              <a:gd name="T28" fmla="*/ 121 w 156"/>
              <a:gd name="T29" fmla="*/ 40 h 156"/>
              <a:gd name="T30" fmla="*/ 115 w 156"/>
              <a:gd name="T31" fmla="*/ 46 h 156"/>
              <a:gd name="T32" fmla="*/ 125 w 156"/>
              <a:gd name="T33" fmla="*/ 45 h 156"/>
              <a:gd name="T34" fmla="*/ 33 w 156"/>
              <a:gd name="T35" fmla="*/ 41 h 156"/>
              <a:gd name="T36" fmla="*/ 37 w 156"/>
              <a:gd name="T37" fmla="*/ 29 h 156"/>
              <a:gd name="T38" fmla="*/ 37 w 156"/>
              <a:gd name="T39" fmla="*/ 82 h 156"/>
              <a:gd name="T40" fmla="*/ 37 w 156"/>
              <a:gd name="T41" fmla="*/ 156 h 156"/>
              <a:gd name="T42" fmla="*/ 37 w 156"/>
              <a:gd name="T43" fmla="*/ 82 h 156"/>
              <a:gd name="T44" fmla="*/ 45 w 156"/>
              <a:gd name="T45" fmla="*/ 134 h 156"/>
              <a:gd name="T46" fmla="*/ 29 w 156"/>
              <a:gd name="T47" fmla="*/ 134 h 156"/>
              <a:gd name="T48" fmla="*/ 20 w 156"/>
              <a:gd name="T49" fmla="*/ 119 h 156"/>
              <a:gd name="T50" fmla="*/ 37 w 156"/>
              <a:gd name="T51" fmla="*/ 103 h 156"/>
              <a:gd name="T52" fmla="*/ 53 w 156"/>
              <a:gd name="T53" fmla="*/ 113 h 156"/>
              <a:gd name="T54" fmla="*/ 43 w 156"/>
              <a:gd name="T55" fmla="*/ 113 h 156"/>
              <a:gd name="T56" fmla="*/ 38 w 156"/>
              <a:gd name="T57" fmla="*/ 110 h 156"/>
              <a:gd name="T58" fmla="*/ 31 w 156"/>
              <a:gd name="T59" fmla="*/ 119 h 156"/>
              <a:gd name="T60" fmla="*/ 37 w 156"/>
              <a:gd name="T61" fmla="*/ 128 h 156"/>
              <a:gd name="T62" fmla="*/ 44 w 156"/>
              <a:gd name="T63" fmla="*/ 122 h 156"/>
              <a:gd name="T64" fmla="*/ 50 w 156"/>
              <a:gd name="T65" fmla="*/ 131 h 156"/>
              <a:gd name="T66" fmla="*/ 0 w 156"/>
              <a:gd name="T67" fmla="*/ 37 h 156"/>
              <a:gd name="T68" fmla="*/ 74 w 156"/>
              <a:gd name="T69" fmla="*/ 37 h 156"/>
              <a:gd name="T70" fmla="*/ 45 w 156"/>
              <a:gd name="T71" fmla="*/ 53 h 156"/>
              <a:gd name="T72" fmla="*/ 31 w 156"/>
              <a:gd name="T73" fmla="*/ 45 h 156"/>
              <a:gd name="T74" fmla="*/ 20 w 156"/>
              <a:gd name="T75" fmla="*/ 53 h 156"/>
              <a:gd name="T76" fmla="*/ 41 w 156"/>
              <a:gd name="T77" fmla="*/ 21 h 156"/>
              <a:gd name="T78" fmla="*/ 45 w 156"/>
              <a:gd name="T79" fmla="*/ 53 h 156"/>
              <a:gd name="T80" fmla="*/ 82 w 156"/>
              <a:gd name="T81" fmla="*/ 119 h 156"/>
              <a:gd name="T82" fmla="*/ 156 w 156"/>
              <a:gd name="T83" fmla="*/ 119 h 156"/>
              <a:gd name="T84" fmla="*/ 134 w 156"/>
              <a:gd name="T85" fmla="*/ 127 h 156"/>
              <a:gd name="T86" fmla="*/ 127 w 156"/>
              <a:gd name="T87" fmla="*/ 135 h 156"/>
              <a:gd name="T88" fmla="*/ 107 w 156"/>
              <a:gd name="T89" fmla="*/ 136 h 156"/>
              <a:gd name="T90" fmla="*/ 121 w 156"/>
              <a:gd name="T91" fmla="*/ 103 h 156"/>
              <a:gd name="T92" fmla="*/ 132 w 156"/>
              <a:gd name="T93" fmla="*/ 107 h 156"/>
              <a:gd name="T94" fmla="*/ 135 w 156"/>
              <a:gd name="T95" fmla="*/ 119 h 156"/>
              <a:gd name="T96" fmla="*/ 118 w 156"/>
              <a:gd name="T97" fmla="*/ 110 h 156"/>
              <a:gd name="T98" fmla="*/ 115 w 156"/>
              <a:gd name="T99" fmla="*/ 128 h 156"/>
              <a:gd name="T100" fmla="*/ 124 w 156"/>
              <a:gd name="T101" fmla="*/ 127 h 156"/>
              <a:gd name="T102" fmla="*/ 127 w 156"/>
              <a:gd name="T103" fmla="*/ 119 h 156"/>
              <a:gd name="T104" fmla="*/ 118 w 156"/>
              <a:gd name="T105" fmla="*/ 11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6" h="156">
                <a:moveTo>
                  <a:pt x="119" y="74"/>
                </a:moveTo>
                <a:cubicBezTo>
                  <a:pt x="139" y="74"/>
                  <a:pt x="156" y="57"/>
                  <a:pt x="156" y="37"/>
                </a:cubicBezTo>
                <a:cubicBezTo>
                  <a:pt x="156" y="17"/>
                  <a:pt x="139" y="0"/>
                  <a:pt x="119" y="0"/>
                </a:cubicBezTo>
                <a:cubicBezTo>
                  <a:pt x="99" y="0"/>
                  <a:pt x="82" y="17"/>
                  <a:pt x="82" y="37"/>
                </a:cubicBezTo>
                <a:cubicBezTo>
                  <a:pt x="82" y="57"/>
                  <a:pt x="99" y="74"/>
                  <a:pt x="119" y="74"/>
                </a:cubicBezTo>
                <a:close/>
                <a:moveTo>
                  <a:pt x="107" y="20"/>
                </a:moveTo>
                <a:cubicBezTo>
                  <a:pt x="125" y="20"/>
                  <a:pt x="125" y="20"/>
                  <a:pt x="125" y="20"/>
                </a:cubicBezTo>
                <a:cubicBezTo>
                  <a:pt x="128" y="20"/>
                  <a:pt x="130" y="21"/>
                  <a:pt x="132" y="23"/>
                </a:cubicBezTo>
                <a:cubicBezTo>
                  <a:pt x="133" y="24"/>
                  <a:pt x="134" y="26"/>
                  <a:pt x="134" y="29"/>
                </a:cubicBezTo>
                <a:cubicBezTo>
                  <a:pt x="134" y="31"/>
                  <a:pt x="133" y="32"/>
                  <a:pt x="132" y="34"/>
                </a:cubicBezTo>
                <a:cubicBezTo>
                  <a:pt x="132" y="35"/>
                  <a:pt x="130" y="35"/>
                  <a:pt x="129" y="36"/>
                </a:cubicBezTo>
                <a:cubicBezTo>
                  <a:pt x="131" y="36"/>
                  <a:pt x="133" y="37"/>
                  <a:pt x="134" y="39"/>
                </a:cubicBezTo>
                <a:cubicBezTo>
                  <a:pt x="135" y="40"/>
                  <a:pt x="135" y="42"/>
                  <a:pt x="135" y="44"/>
                </a:cubicBezTo>
                <a:cubicBezTo>
                  <a:pt x="135" y="46"/>
                  <a:pt x="135" y="47"/>
                  <a:pt x="134" y="49"/>
                </a:cubicBezTo>
                <a:cubicBezTo>
                  <a:pt x="134" y="50"/>
                  <a:pt x="133" y="51"/>
                  <a:pt x="131" y="52"/>
                </a:cubicBezTo>
                <a:cubicBezTo>
                  <a:pt x="130" y="52"/>
                  <a:pt x="129" y="53"/>
                  <a:pt x="128" y="53"/>
                </a:cubicBezTo>
                <a:cubicBezTo>
                  <a:pt x="125" y="53"/>
                  <a:pt x="124" y="53"/>
                  <a:pt x="123" y="53"/>
                </a:cubicBezTo>
                <a:cubicBezTo>
                  <a:pt x="107" y="53"/>
                  <a:pt x="107" y="53"/>
                  <a:pt x="107" y="53"/>
                </a:cubicBezTo>
                <a:lnTo>
                  <a:pt x="107" y="20"/>
                </a:lnTo>
                <a:close/>
                <a:moveTo>
                  <a:pt x="123" y="33"/>
                </a:moveTo>
                <a:cubicBezTo>
                  <a:pt x="124" y="32"/>
                  <a:pt x="124" y="31"/>
                  <a:pt x="124" y="30"/>
                </a:cubicBezTo>
                <a:cubicBezTo>
                  <a:pt x="124" y="29"/>
                  <a:pt x="124" y="28"/>
                  <a:pt x="123" y="28"/>
                </a:cubicBezTo>
                <a:cubicBezTo>
                  <a:pt x="123" y="27"/>
                  <a:pt x="121" y="27"/>
                  <a:pt x="120" y="27"/>
                </a:cubicBezTo>
                <a:cubicBezTo>
                  <a:pt x="115" y="27"/>
                  <a:pt x="115" y="27"/>
                  <a:pt x="115" y="27"/>
                </a:cubicBezTo>
                <a:cubicBezTo>
                  <a:pt x="115" y="33"/>
                  <a:pt x="115" y="33"/>
                  <a:pt x="115" y="33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21" y="33"/>
                  <a:pt x="123" y="33"/>
                  <a:pt x="123" y="33"/>
                </a:cubicBezTo>
                <a:close/>
                <a:moveTo>
                  <a:pt x="126" y="43"/>
                </a:moveTo>
                <a:cubicBezTo>
                  <a:pt x="126" y="42"/>
                  <a:pt x="125" y="41"/>
                  <a:pt x="125" y="41"/>
                </a:cubicBezTo>
                <a:cubicBezTo>
                  <a:pt x="124" y="40"/>
                  <a:pt x="122" y="40"/>
                  <a:pt x="121" y="40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115" y="46"/>
                  <a:pt x="115" y="46"/>
                  <a:pt x="115" y="4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22" y="46"/>
                  <a:pt x="124" y="46"/>
                  <a:pt x="125" y="45"/>
                </a:cubicBezTo>
                <a:cubicBezTo>
                  <a:pt x="125" y="45"/>
                  <a:pt x="126" y="44"/>
                  <a:pt x="126" y="43"/>
                </a:cubicBezTo>
                <a:close/>
                <a:moveTo>
                  <a:pt x="33" y="41"/>
                </a:moveTo>
                <a:cubicBezTo>
                  <a:pt x="41" y="41"/>
                  <a:pt x="41" y="41"/>
                  <a:pt x="41" y="41"/>
                </a:cubicBezTo>
                <a:cubicBezTo>
                  <a:pt x="37" y="29"/>
                  <a:pt x="37" y="29"/>
                  <a:pt x="37" y="29"/>
                </a:cubicBezTo>
                <a:lnTo>
                  <a:pt x="33" y="41"/>
                </a:lnTo>
                <a:close/>
                <a:moveTo>
                  <a:pt x="37" y="82"/>
                </a:moveTo>
                <a:cubicBezTo>
                  <a:pt x="16" y="82"/>
                  <a:pt x="0" y="99"/>
                  <a:pt x="0" y="119"/>
                </a:cubicBezTo>
                <a:cubicBezTo>
                  <a:pt x="0" y="140"/>
                  <a:pt x="16" y="156"/>
                  <a:pt x="37" y="156"/>
                </a:cubicBezTo>
                <a:cubicBezTo>
                  <a:pt x="57" y="156"/>
                  <a:pt x="74" y="140"/>
                  <a:pt x="74" y="119"/>
                </a:cubicBezTo>
                <a:cubicBezTo>
                  <a:pt x="74" y="99"/>
                  <a:pt x="57" y="82"/>
                  <a:pt x="37" y="82"/>
                </a:cubicBezTo>
                <a:close/>
                <a:moveTo>
                  <a:pt x="50" y="131"/>
                </a:moveTo>
                <a:cubicBezTo>
                  <a:pt x="49" y="132"/>
                  <a:pt x="47" y="134"/>
                  <a:pt x="45" y="134"/>
                </a:cubicBezTo>
                <a:cubicBezTo>
                  <a:pt x="43" y="135"/>
                  <a:pt x="41" y="136"/>
                  <a:pt x="38" y="136"/>
                </a:cubicBezTo>
                <a:cubicBezTo>
                  <a:pt x="34" y="136"/>
                  <a:pt x="31" y="135"/>
                  <a:pt x="29" y="134"/>
                </a:cubicBezTo>
                <a:cubicBezTo>
                  <a:pt x="26" y="133"/>
                  <a:pt x="24" y="131"/>
                  <a:pt x="23" y="129"/>
                </a:cubicBezTo>
                <a:cubicBezTo>
                  <a:pt x="21" y="126"/>
                  <a:pt x="20" y="123"/>
                  <a:pt x="20" y="119"/>
                </a:cubicBezTo>
                <a:cubicBezTo>
                  <a:pt x="20" y="114"/>
                  <a:pt x="22" y="110"/>
                  <a:pt x="25" y="107"/>
                </a:cubicBezTo>
                <a:cubicBezTo>
                  <a:pt x="28" y="104"/>
                  <a:pt x="32" y="103"/>
                  <a:pt x="37" y="103"/>
                </a:cubicBezTo>
                <a:cubicBezTo>
                  <a:pt x="42" y="103"/>
                  <a:pt x="45" y="104"/>
                  <a:pt x="47" y="105"/>
                </a:cubicBezTo>
                <a:cubicBezTo>
                  <a:pt x="50" y="107"/>
                  <a:pt x="52" y="109"/>
                  <a:pt x="53" y="113"/>
                </a:cubicBezTo>
                <a:cubicBezTo>
                  <a:pt x="44" y="115"/>
                  <a:pt x="44" y="115"/>
                  <a:pt x="44" y="115"/>
                </a:cubicBezTo>
                <a:cubicBezTo>
                  <a:pt x="43" y="114"/>
                  <a:pt x="43" y="113"/>
                  <a:pt x="43" y="113"/>
                </a:cubicBezTo>
                <a:cubicBezTo>
                  <a:pt x="42" y="112"/>
                  <a:pt x="41" y="111"/>
                  <a:pt x="40" y="111"/>
                </a:cubicBezTo>
                <a:cubicBezTo>
                  <a:pt x="40" y="110"/>
                  <a:pt x="39" y="110"/>
                  <a:pt x="38" y="110"/>
                </a:cubicBezTo>
                <a:cubicBezTo>
                  <a:pt x="35" y="110"/>
                  <a:pt x="33" y="111"/>
                  <a:pt x="32" y="113"/>
                </a:cubicBezTo>
                <a:cubicBezTo>
                  <a:pt x="31" y="114"/>
                  <a:pt x="31" y="116"/>
                  <a:pt x="31" y="119"/>
                </a:cubicBezTo>
                <a:cubicBezTo>
                  <a:pt x="31" y="123"/>
                  <a:pt x="31" y="125"/>
                  <a:pt x="32" y="126"/>
                </a:cubicBezTo>
                <a:cubicBezTo>
                  <a:pt x="34" y="128"/>
                  <a:pt x="35" y="128"/>
                  <a:pt x="37" y="128"/>
                </a:cubicBezTo>
                <a:cubicBezTo>
                  <a:pt x="39" y="128"/>
                  <a:pt x="41" y="128"/>
                  <a:pt x="42" y="127"/>
                </a:cubicBezTo>
                <a:cubicBezTo>
                  <a:pt x="43" y="126"/>
                  <a:pt x="44" y="124"/>
                  <a:pt x="44" y="122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3" y="127"/>
                  <a:pt x="52" y="129"/>
                  <a:pt x="50" y="131"/>
                </a:cubicBezTo>
                <a:close/>
                <a:moveTo>
                  <a:pt x="37" y="0"/>
                </a:moveTo>
                <a:cubicBezTo>
                  <a:pt x="16" y="0"/>
                  <a:pt x="0" y="17"/>
                  <a:pt x="0" y="37"/>
                </a:cubicBezTo>
                <a:cubicBezTo>
                  <a:pt x="0" y="57"/>
                  <a:pt x="16" y="74"/>
                  <a:pt x="37" y="74"/>
                </a:cubicBezTo>
                <a:cubicBezTo>
                  <a:pt x="57" y="74"/>
                  <a:pt x="74" y="57"/>
                  <a:pt x="74" y="37"/>
                </a:cubicBezTo>
                <a:cubicBezTo>
                  <a:pt x="74" y="17"/>
                  <a:pt x="57" y="0"/>
                  <a:pt x="37" y="0"/>
                </a:cubicBezTo>
                <a:close/>
                <a:moveTo>
                  <a:pt x="45" y="53"/>
                </a:moveTo>
                <a:cubicBezTo>
                  <a:pt x="42" y="45"/>
                  <a:pt x="42" y="45"/>
                  <a:pt x="42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28" y="53"/>
                  <a:pt x="28" y="53"/>
                  <a:pt x="28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33" y="21"/>
                  <a:pt x="33" y="21"/>
                  <a:pt x="33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53" y="53"/>
                  <a:pt x="53" y="53"/>
                  <a:pt x="53" y="53"/>
                </a:cubicBezTo>
                <a:lnTo>
                  <a:pt x="45" y="53"/>
                </a:lnTo>
                <a:close/>
                <a:moveTo>
                  <a:pt x="119" y="82"/>
                </a:moveTo>
                <a:cubicBezTo>
                  <a:pt x="99" y="82"/>
                  <a:pt x="82" y="99"/>
                  <a:pt x="82" y="119"/>
                </a:cubicBezTo>
                <a:cubicBezTo>
                  <a:pt x="82" y="140"/>
                  <a:pt x="99" y="156"/>
                  <a:pt x="119" y="156"/>
                </a:cubicBezTo>
                <a:cubicBezTo>
                  <a:pt x="139" y="156"/>
                  <a:pt x="156" y="140"/>
                  <a:pt x="156" y="119"/>
                </a:cubicBezTo>
                <a:cubicBezTo>
                  <a:pt x="156" y="99"/>
                  <a:pt x="139" y="82"/>
                  <a:pt x="119" y="82"/>
                </a:cubicBezTo>
                <a:close/>
                <a:moveTo>
                  <a:pt x="134" y="127"/>
                </a:moveTo>
                <a:cubicBezTo>
                  <a:pt x="134" y="129"/>
                  <a:pt x="132" y="131"/>
                  <a:pt x="131" y="132"/>
                </a:cubicBezTo>
                <a:cubicBezTo>
                  <a:pt x="130" y="133"/>
                  <a:pt x="128" y="134"/>
                  <a:pt x="127" y="135"/>
                </a:cubicBezTo>
                <a:cubicBezTo>
                  <a:pt x="125" y="135"/>
                  <a:pt x="123" y="136"/>
                  <a:pt x="121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4" y="103"/>
                  <a:pt x="126" y="103"/>
                  <a:pt x="128" y="104"/>
                </a:cubicBezTo>
                <a:cubicBezTo>
                  <a:pt x="130" y="105"/>
                  <a:pt x="131" y="106"/>
                  <a:pt x="132" y="107"/>
                </a:cubicBezTo>
                <a:cubicBezTo>
                  <a:pt x="133" y="109"/>
                  <a:pt x="134" y="111"/>
                  <a:pt x="135" y="113"/>
                </a:cubicBezTo>
                <a:cubicBezTo>
                  <a:pt x="135" y="115"/>
                  <a:pt x="135" y="117"/>
                  <a:pt x="135" y="119"/>
                </a:cubicBezTo>
                <a:cubicBezTo>
                  <a:pt x="135" y="123"/>
                  <a:pt x="135" y="125"/>
                  <a:pt x="134" y="127"/>
                </a:cubicBezTo>
                <a:close/>
                <a:moveTo>
                  <a:pt x="118" y="110"/>
                </a:moveTo>
                <a:cubicBezTo>
                  <a:pt x="115" y="110"/>
                  <a:pt x="115" y="110"/>
                  <a:pt x="115" y="110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18" y="128"/>
                  <a:pt x="118" y="128"/>
                  <a:pt x="118" y="128"/>
                </a:cubicBezTo>
                <a:cubicBezTo>
                  <a:pt x="121" y="128"/>
                  <a:pt x="123" y="128"/>
                  <a:pt x="124" y="127"/>
                </a:cubicBezTo>
                <a:cubicBezTo>
                  <a:pt x="125" y="127"/>
                  <a:pt x="126" y="126"/>
                  <a:pt x="126" y="125"/>
                </a:cubicBezTo>
                <a:cubicBezTo>
                  <a:pt x="127" y="124"/>
                  <a:pt x="127" y="122"/>
                  <a:pt x="127" y="119"/>
                </a:cubicBezTo>
                <a:cubicBezTo>
                  <a:pt x="127" y="116"/>
                  <a:pt x="127" y="113"/>
                  <a:pt x="125" y="112"/>
                </a:cubicBezTo>
                <a:cubicBezTo>
                  <a:pt x="124" y="111"/>
                  <a:pt x="121" y="110"/>
                  <a:pt x="118" y="110"/>
                </a:cubicBezTo>
                <a:close/>
              </a:path>
            </a:pathLst>
          </a:custGeom>
          <a:solidFill>
            <a:srgbClr val="FF92A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reeform 8"/>
          <p:cNvSpPr>
            <a:spLocks noEditPoints="1"/>
          </p:cNvSpPr>
          <p:nvPr/>
        </p:nvSpPr>
        <p:spPr bwMode="auto">
          <a:xfrm>
            <a:off x="8277743" y="3566206"/>
            <a:ext cx="468660" cy="348590"/>
          </a:xfrm>
          <a:custGeom>
            <a:avLst/>
            <a:gdLst>
              <a:gd name="T0" fmla="*/ 115 w 183"/>
              <a:gd name="T1" fmla="*/ 58 h 136"/>
              <a:gd name="T2" fmla="*/ 57 w 183"/>
              <a:gd name="T3" fmla="*/ 0 h 136"/>
              <a:gd name="T4" fmla="*/ 0 w 183"/>
              <a:gd name="T5" fmla="*/ 58 h 136"/>
              <a:gd name="T6" fmla="*/ 57 w 183"/>
              <a:gd name="T7" fmla="*/ 116 h 136"/>
              <a:gd name="T8" fmla="*/ 115 w 183"/>
              <a:gd name="T9" fmla="*/ 58 h 136"/>
              <a:gd name="T10" fmla="*/ 17 w 183"/>
              <a:gd name="T11" fmla="*/ 56 h 136"/>
              <a:gd name="T12" fmla="*/ 17 w 183"/>
              <a:gd name="T13" fmla="*/ 57 h 136"/>
              <a:gd name="T14" fmla="*/ 13 w 183"/>
              <a:gd name="T15" fmla="*/ 62 h 136"/>
              <a:gd name="T16" fmla="*/ 8 w 183"/>
              <a:gd name="T17" fmla="*/ 57 h 136"/>
              <a:gd name="T18" fmla="*/ 8 w 183"/>
              <a:gd name="T19" fmla="*/ 54 h 136"/>
              <a:gd name="T20" fmla="*/ 8 w 183"/>
              <a:gd name="T21" fmla="*/ 54 h 136"/>
              <a:gd name="T22" fmla="*/ 50 w 183"/>
              <a:gd name="T23" fmla="*/ 11 h 136"/>
              <a:gd name="T24" fmla="*/ 50 w 183"/>
              <a:gd name="T25" fmla="*/ 11 h 136"/>
              <a:gd name="T26" fmla="*/ 57 w 183"/>
              <a:gd name="T27" fmla="*/ 11 h 136"/>
              <a:gd name="T28" fmla="*/ 61 w 183"/>
              <a:gd name="T29" fmla="*/ 16 h 136"/>
              <a:gd name="T30" fmla="*/ 57 w 183"/>
              <a:gd name="T31" fmla="*/ 21 h 136"/>
              <a:gd name="T32" fmla="*/ 52 w 183"/>
              <a:gd name="T33" fmla="*/ 21 h 136"/>
              <a:gd name="T34" fmla="*/ 17 w 183"/>
              <a:gd name="T35" fmla="*/ 56 h 136"/>
              <a:gd name="T36" fmla="*/ 45 w 183"/>
              <a:gd name="T37" fmla="*/ 58 h 136"/>
              <a:gd name="T38" fmla="*/ 57 w 183"/>
              <a:gd name="T39" fmla="*/ 46 h 136"/>
              <a:gd name="T40" fmla="*/ 70 w 183"/>
              <a:gd name="T41" fmla="*/ 58 h 136"/>
              <a:gd name="T42" fmla="*/ 57 w 183"/>
              <a:gd name="T43" fmla="*/ 70 h 136"/>
              <a:gd name="T44" fmla="*/ 45 w 183"/>
              <a:gd name="T45" fmla="*/ 58 h 136"/>
              <a:gd name="T46" fmla="*/ 172 w 183"/>
              <a:gd name="T47" fmla="*/ 51 h 136"/>
              <a:gd name="T48" fmla="*/ 150 w 183"/>
              <a:gd name="T49" fmla="*/ 57 h 136"/>
              <a:gd name="T50" fmla="*/ 156 w 183"/>
              <a:gd name="T51" fmla="*/ 80 h 136"/>
              <a:gd name="T52" fmla="*/ 156 w 183"/>
              <a:gd name="T53" fmla="*/ 80 h 136"/>
              <a:gd name="T54" fmla="*/ 90 w 183"/>
              <a:gd name="T55" fmla="*/ 120 h 136"/>
              <a:gd name="T56" fmla="*/ 90 w 183"/>
              <a:gd name="T57" fmla="*/ 115 h 136"/>
              <a:gd name="T58" fmla="*/ 57 w 183"/>
              <a:gd name="T59" fmla="*/ 124 h 136"/>
              <a:gd name="T60" fmla="*/ 24 w 183"/>
              <a:gd name="T61" fmla="*/ 115 h 136"/>
              <a:gd name="T62" fmla="*/ 24 w 183"/>
              <a:gd name="T63" fmla="*/ 128 h 136"/>
              <a:gd name="T64" fmla="*/ 33 w 183"/>
              <a:gd name="T65" fmla="*/ 136 h 136"/>
              <a:gd name="T66" fmla="*/ 82 w 183"/>
              <a:gd name="T67" fmla="*/ 136 h 136"/>
              <a:gd name="T68" fmla="*/ 90 w 183"/>
              <a:gd name="T69" fmla="*/ 128 h 136"/>
              <a:gd name="T70" fmla="*/ 90 w 183"/>
              <a:gd name="T71" fmla="*/ 128 h 136"/>
              <a:gd name="T72" fmla="*/ 164 w 183"/>
              <a:gd name="T73" fmla="*/ 82 h 136"/>
              <a:gd name="T74" fmla="*/ 178 w 183"/>
              <a:gd name="T75" fmla="*/ 74 h 136"/>
              <a:gd name="T76" fmla="*/ 172 w 183"/>
              <a:gd name="T77" fmla="*/ 51 h 136"/>
              <a:gd name="T78" fmla="*/ 162 w 183"/>
              <a:gd name="T79" fmla="*/ 65 h 136"/>
              <a:gd name="T80" fmla="*/ 158 w 183"/>
              <a:gd name="T81" fmla="*/ 60 h 136"/>
              <a:gd name="T82" fmla="*/ 162 w 183"/>
              <a:gd name="T83" fmla="*/ 56 h 136"/>
              <a:gd name="T84" fmla="*/ 167 w 183"/>
              <a:gd name="T85" fmla="*/ 60 h 136"/>
              <a:gd name="T86" fmla="*/ 162 w 183"/>
              <a:gd name="T87" fmla="*/ 65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3" h="136">
                <a:moveTo>
                  <a:pt x="115" y="58"/>
                </a:moveTo>
                <a:cubicBezTo>
                  <a:pt x="115" y="26"/>
                  <a:pt x="89" y="0"/>
                  <a:pt x="57" y="0"/>
                </a:cubicBezTo>
                <a:cubicBezTo>
                  <a:pt x="25" y="0"/>
                  <a:pt x="0" y="26"/>
                  <a:pt x="0" y="58"/>
                </a:cubicBezTo>
                <a:cubicBezTo>
                  <a:pt x="0" y="90"/>
                  <a:pt x="25" y="116"/>
                  <a:pt x="57" y="116"/>
                </a:cubicBezTo>
                <a:cubicBezTo>
                  <a:pt x="89" y="116"/>
                  <a:pt x="115" y="90"/>
                  <a:pt x="115" y="58"/>
                </a:cubicBezTo>
                <a:close/>
                <a:moveTo>
                  <a:pt x="17" y="56"/>
                </a:moveTo>
                <a:cubicBezTo>
                  <a:pt x="17" y="57"/>
                  <a:pt x="17" y="57"/>
                  <a:pt x="17" y="57"/>
                </a:cubicBezTo>
                <a:cubicBezTo>
                  <a:pt x="17" y="60"/>
                  <a:pt x="15" y="62"/>
                  <a:pt x="13" y="62"/>
                </a:cubicBezTo>
                <a:cubicBezTo>
                  <a:pt x="10" y="62"/>
                  <a:pt x="8" y="60"/>
                  <a:pt x="8" y="57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31"/>
                  <a:pt x="27" y="12"/>
                  <a:pt x="50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9" y="11"/>
                  <a:pt x="61" y="13"/>
                  <a:pt x="61" y="16"/>
                </a:cubicBezTo>
                <a:cubicBezTo>
                  <a:pt x="61" y="19"/>
                  <a:pt x="59" y="21"/>
                  <a:pt x="57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33" y="21"/>
                  <a:pt x="17" y="36"/>
                  <a:pt x="17" y="56"/>
                </a:cubicBezTo>
                <a:close/>
                <a:moveTo>
                  <a:pt x="45" y="58"/>
                </a:moveTo>
                <a:cubicBezTo>
                  <a:pt x="45" y="51"/>
                  <a:pt x="50" y="46"/>
                  <a:pt x="57" y="46"/>
                </a:cubicBezTo>
                <a:cubicBezTo>
                  <a:pt x="64" y="46"/>
                  <a:pt x="70" y="51"/>
                  <a:pt x="70" y="58"/>
                </a:cubicBezTo>
                <a:cubicBezTo>
                  <a:pt x="70" y="65"/>
                  <a:pt x="64" y="70"/>
                  <a:pt x="57" y="70"/>
                </a:cubicBezTo>
                <a:cubicBezTo>
                  <a:pt x="50" y="70"/>
                  <a:pt x="45" y="65"/>
                  <a:pt x="45" y="58"/>
                </a:cubicBezTo>
                <a:close/>
                <a:moveTo>
                  <a:pt x="172" y="51"/>
                </a:moveTo>
                <a:cubicBezTo>
                  <a:pt x="164" y="47"/>
                  <a:pt x="154" y="50"/>
                  <a:pt x="150" y="57"/>
                </a:cubicBezTo>
                <a:cubicBezTo>
                  <a:pt x="145" y="65"/>
                  <a:pt x="148" y="75"/>
                  <a:pt x="156" y="80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43" y="104"/>
                  <a:pt x="118" y="120"/>
                  <a:pt x="90" y="120"/>
                </a:cubicBezTo>
                <a:cubicBezTo>
                  <a:pt x="90" y="115"/>
                  <a:pt x="90" y="115"/>
                  <a:pt x="90" y="115"/>
                </a:cubicBezTo>
                <a:cubicBezTo>
                  <a:pt x="80" y="120"/>
                  <a:pt x="69" y="124"/>
                  <a:pt x="57" y="124"/>
                </a:cubicBezTo>
                <a:cubicBezTo>
                  <a:pt x="45" y="124"/>
                  <a:pt x="34" y="120"/>
                  <a:pt x="24" y="115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32"/>
                  <a:pt x="28" y="136"/>
                  <a:pt x="33" y="136"/>
                </a:cubicBezTo>
                <a:cubicBezTo>
                  <a:pt x="82" y="136"/>
                  <a:pt x="82" y="136"/>
                  <a:pt x="82" y="136"/>
                </a:cubicBezTo>
                <a:cubicBezTo>
                  <a:pt x="87" y="136"/>
                  <a:pt x="90" y="132"/>
                  <a:pt x="90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121" y="128"/>
                  <a:pt x="150" y="110"/>
                  <a:pt x="164" y="82"/>
                </a:cubicBezTo>
                <a:cubicBezTo>
                  <a:pt x="170" y="82"/>
                  <a:pt x="175" y="79"/>
                  <a:pt x="178" y="74"/>
                </a:cubicBezTo>
                <a:cubicBezTo>
                  <a:pt x="183" y="66"/>
                  <a:pt x="180" y="56"/>
                  <a:pt x="172" y="51"/>
                </a:cubicBezTo>
                <a:close/>
                <a:moveTo>
                  <a:pt x="162" y="65"/>
                </a:moveTo>
                <a:cubicBezTo>
                  <a:pt x="160" y="65"/>
                  <a:pt x="158" y="63"/>
                  <a:pt x="158" y="60"/>
                </a:cubicBezTo>
                <a:cubicBezTo>
                  <a:pt x="158" y="58"/>
                  <a:pt x="160" y="56"/>
                  <a:pt x="162" y="56"/>
                </a:cubicBezTo>
                <a:cubicBezTo>
                  <a:pt x="165" y="56"/>
                  <a:pt x="167" y="58"/>
                  <a:pt x="167" y="60"/>
                </a:cubicBezTo>
                <a:cubicBezTo>
                  <a:pt x="167" y="63"/>
                  <a:pt x="165" y="65"/>
                  <a:pt x="162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 44"/>
          <p:cNvSpPr>
            <a:spLocks noEditPoints="1"/>
          </p:cNvSpPr>
          <p:nvPr/>
        </p:nvSpPr>
        <p:spPr bwMode="auto">
          <a:xfrm>
            <a:off x="728561" y="3567052"/>
            <a:ext cx="304033" cy="299180"/>
          </a:xfrm>
          <a:custGeom>
            <a:avLst/>
            <a:gdLst>
              <a:gd name="T0" fmla="*/ 62 w 121"/>
              <a:gd name="T1" fmla="*/ 33 h 121"/>
              <a:gd name="T2" fmla="*/ 50 w 121"/>
              <a:gd name="T3" fmla="*/ 20 h 121"/>
              <a:gd name="T4" fmla="*/ 38 w 121"/>
              <a:gd name="T5" fmla="*/ 37 h 121"/>
              <a:gd name="T6" fmla="*/ 21 w 121"/>
              <a:gd name="T7" fmla="*/ 49 h 121"/>
              <a:gd name="T8" fmla="*/ 34 w 121"/>
              <a:gd name="T9" fmla="*/ 62 h 121"/>
              <a:gd name="T10" fmla="*/ 53 w 121"/>
              <a:gd name="T11" fmla="*/ 52 h 121"/>
              <a:gd name="T12" fmla="*/ 62 w 121"/>
              <a:gd name="T13" fmla="*/ 33 h 121"/>
              <a:gd name="T14" fmla="*/ 89 w 121"/>
              <a:gd name="T15" fmla="*/ 48 h 121"/>
              <a:gd name="T16" fmla="*/ 68 w 121"/>
              <a:gd name="T17" fmla="*/ 38 h 121"/>
              <a:gd name="T18" fmla="*/ 67 w 121"/>
              <a:gd name="T19" fmla="*/ 38 h 121"/>
              <a:gd name="T20" fmla="*/ 58 w 121"/>
              <a:gd name="T21" fmla="*/ 58 h 121"/>
              <a:gd name="T22" fmla="*/ 39 w 121"/>
              <a:gd name="T23" fmla="*/ 67 h 121"/>
              <a:gd name="T24" fmla="*/ 38 w 121"/>
              <a:gd name="T25" fmla="*/ 67 h 121"/>
              <a:gd name="T26" fmla="*/ 49 w 121"/>
              <a:gd name="T27" fmla="*/ 89 h 121"/>
              <a:gd name="T28" fmla="*/ 76 w 121"/>
              <a:gd name="T29" fmla="*/ 75 h 121"/>
              <a:gd name="T30" fmla="*/ 89 w 121"/>
              <a:gd name="T31" fmla="*/ 48 h 121"/>
              <a:gd name="T32" fmla="*/ 44 w 121"/>
              <a:gd name="T33" fmla="*/ 18 h 121"/>
              <a:gd name="T34" fmla="*/ 44 w 121"/>
              <a:gd name="T35" fmla="*/ 18 h 121"/>
              <a:gd name="T36" fmla="*/ 45 w 121"/>
              <a:gd name="T37" fmla="*/ 8 h 121"/>
              <a:gd name="T38" fmla="*/ 40 w 121"/>
              <a:gd name="T39" fmla="*/ 3 h 121"/>
              <a:gd name="T40" fmla="*/ 16 w 121"/>
              <a:gd name="T41" fmla="*/ 15 h 121"/>
              <a:gd name="T42" fmla="*/ 4 w 121"/>
              <a:gd name="T43" fmla="*/ 40 h 121"/>
              <a:gd name="T44" fmla="*/ 8 w 121"/>
              <a:gd name="T45" fmla="*/ 45 h 121"/>
              <a:gd name="T46" fmla="*/ 18 w 121"/>
              <a:gd name="T47" fmla="*/ 44 h 121"/>
              <a:gd name="T48" fmla="*/ 18 w 121"/>
              <a:gd name="T49" fmla="*/ 44 h 121"/>
              <a:gd name="T50" fmla="*/ 33 w 121"/>
              <a:gd name="T51" fmla="*/ 33 h 121"/>
              <a:gd name="T52" fmla="*/ 44 w 121"/>
              <a:gd name="T53" fmla="*/ 18 h 121"/>
              <a:gd name="T54" fmla="*/ 86 w 121"/>
              <a:gd name="T55" fmla="*/ 74 h 121"/>
              <a:gd name="T56" fmla="*/ 81 w 121"/>
              <a:gd name="T57" fmla="*/ 80 h 121"/>
              <a:gd name="T58" fmla="*/ 75 w 121"/>
              <a:gd name="T59" fmla="*/ 85 h 121"/>
              <a:gd name="T60" fmla="*/ 119 w 121"/>
              <a:gd name="T61" fmla="*/ 121 h 121"/>
              <a:gd name="T62" fmla="*/ 121 w 121"/>
              <a:gd name="T63" fmla="*/ 119 h 121"/>
              <a:gd name="T64" fmla="*/ 86 w 121"/>
              <a:gd name="T65" fmla="*/ 7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1" h="121">
                <a:moveTo>
                  <a:pt x="62" y="33"/>
                </a:moveTo>
                <a:cubicBezTo>
                  <a:pt x="50" y="20"/>
                  <a:pt x="50" y="20"/>
                  <a:pt x="50" y="20"/>
                </a:cubicBezTo>
                <a:cubicBezTo>
                  <a:pt x="48" y="25"/>
                  <a:pt x="44" y="31"/>
                  <a:pt x="38" y="37"/>
                </a:cubicBezTo>
                <a:cubicBezTo>
                  <a:pt x="32" y="43"/>
                  <a:pt x="26" y="47"/>
                  <a:pt x="21" y="49"/>
                </a:cubicBezTo>
                <a:cubicBezTo>
                  <a:pt x="34" y="62"/>
                  <a:pt x="34" y="62"/>
                  <a:pt x="34" y="62"/>
                </a:cubicBezTo>
                <a:cubicBezTo>
                  <a:pt x="37" y="64"/>
                  <a:pt x="45" y="60"/>
                  <a:pt x="53" y="52"/>
                </a:cubicBezTo>
                <a:cubicBezTo>
                  <a:pt x="61" y="44"/>
                  <a:pt x="65" y="36"/>
                  <a:pt x="62" y="33"/>
                </a:cubicBezTo>
                <a:close/>
                <a:moveTo>
                  <a:pt x="89" y="48"/>
                </a:moveTo>
                <a:cubicBezTo>
                  <a:pt x="84" y="43"/>
                  <a:pt x="76" y="40"/>
                  <a:pt x="68" y="38"/>
                </a:cubicBezTo>
                <a:cubicBezTo>
                  <a:pt x="67" y="38"/>
                  <a:pt x="67" y="38"/>
                  <a:pt x="67" y="38"/>
                </a:cubicBezTo>
                <a:cubicBezTo>
                  <a:pt x="70" y="41"/>
                  <a:pt x="66" y="50"/>
                  <a:pt x="58" y="58"/>
                </a:cubicBezTo>
                <a:cubicBezTo>
                  <a:pt x="50" y="66"/>
                  <a:pt x="42" y="70"/>
                  <a:pt x="39" y="67"/>
                </a:cubicBezTo>
                <a:cubicBezTo>
                  <a:pt x="39" y="67"/>
                  <a:pt x="39" y="67"/>
                  <a:pt x="38" y="67"/>
                </a:cubicBezTo>
                <a:cubicBezTo>
                  <a:pt x="40" y="76"/>
                  <a:pt x="43" y="84"/>
                  <a:pt x="49" y="89"/>
                </a:cubicBezTo>
                <a:cubicBezTo>
                  <a:pt x="52" y="93"/>
                  <a:pt x="64" y="86"/>
                  <a:pt x="76" y="75"/>
                </a:cubicBezTo>
                <a:cubicBezTo>
                  <a:pt x="87" y="64"/>
                  <a:pt x="93" y="52"/>
                  <a:pt x="89" y="48"/>
                </a:cubicBezTo>
                <a:close/>
                <a:moveTo>
                  <a:pt x="4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6" y="13"/>
                  <a:pt x="47" y="10"/>
                  <a:pt x="45" y="8"/>
                </a:cubicBezTo>
                <a:cubicBezTo>
                  <a:pt x="40" y="3"/>
                  <a:pt x="40" y="3"/>
                  <a:pt x="40" y="3"/>
                </a:cubicBezTo>
                <a:cubicBezTo>
                  <a:pt x="37" y="0"/>
                  <a:pt x="26" y="5"/>
                  <a:pt x="16" y="15"/>
                </a:cubicBezTo>
                <a:cubicBezTo>
                  <a:pt x="6" y="25"/>
                  <a:pt x="0" y="36"/>
                  <a:pt x="4" y="40"/>
                </a:cubicBezTo>
                <a:cubicBezTo>
                  <a:pt x="8" y="45"/>
                  <a:pt x="8" y="45"/>
                  <a:pt x="8" y="45"/>
                </a:cubicBezTo>
                <a:cubicBezTo>
                  <a:pt x="10" y="46"/>
                  <a:pt x="14" y="46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23" y="42"/>
                  <a:pt x="28" y="38"/>
                  <a:pt x="33" y="33"/>
                </a:cubicBezTo>
                <a:cubicBezTo>
                  <a:pt x="38" y="28"/>
                  <a:pt x="42" y="22"/>
                  <a:pt x="44" y="18"/>
                </a:cubicBezTo>
                <a:close/>
                <a:moveTo>
                  <a:pt x="86" y="74"/>
                </a:moveTo>
                <a:cubicBezTo>
                  <a:pt x="84" y="76"/>
                  <a:pt x="82" y="78"/>
                  <a:pt x="81" y="80"/>
                </a:cubicBezTo>
                <a:cubicBezTo>
                  <a:pt x="79" y="82"/>
                  <a:pt x="77" y="84"/>
                  <a:pt x="75" y="85"/>
                </a:cubicBezTo>
                <a:cubicBezTo>
                  <a:pt x="119" y="121"/>
                  <a:pt x="119" y="121"/>
                  <a:pt x="119" y="121"/>
                </a:cubicBezTo>
                <a:cubicBezTo>
                  <a:pt x="121" y="119"/>
                  <a:pt x="121" y="119"/>
                  <a:pt x="121" y="119"/>
                </a:cubicBezTo>
                <a:lnTo>
                  <a:pt x="86" y="74"/>
                </a:lnTo>
                <a:close/>
              </a:path>
            </a:pathLst>
          </a:custGeom>
          <a:solidFill>
            <a:srgbClr val="FF92A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en-US" sz="1350">
              <a:solidFill>
                <a:srgbClr val="FFD21F"/>
              </a:solidFill>
              <a:latin typeface="Calibri" panose="020F0502020204030204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368233" y="1533544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351598" y="2577664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368233" y="3592402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739365" y="1547551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731409" y="2550556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755553" y="3592402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云形 4">
            <a:extLst>
              <a:ext uri="{FF2B5EF4-FFF2-40B4-BE49-F238E27FC236}">
                <a16:creationId xmlns:a16="http://schemas.microsoft.com/office/drawing/2014/main" id="{4FCDDCE9-F2B2-8B40-A7E8-211D72445E0C}"/>
              </a:ext>
            </a:extLst>
          </p:cNvPr>
          <p:cNvSpPr/>
          <p:nvPr/>
        </p:nvSpPr>
        <p:spPr>
          <a:xfrm>
            <a:off x="6838721" y="3198145"/>
            <a:ext cx="2013995" cy="1319513"/>
          </a:xfrm>
          <a:prstGeom prst="cloud">
            <a:avLst/>
          </a:prstGeom>
          <a:solidFill>
            <a:srgbClr val="FF9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云形 7">
            <a:extLst>
              <a:ext uri="{FF2B5EF4-FFF2-40B4-BE49-F238E27FC236}">
                <a16:creationId xmlns:a16="http://schemas.microsoft.com/office/drawing/2014/main" id="{8DB206FF-6304-C947-8458-05C0282DE472}"/>
              </a:ext>
            </a:extLst>
          </p:cNvPr>
          <p:cNvSpPr/>
          <p:nvPr/>
        </p:nvSpPr>
        <p:spPr>
          <a:xfrm>
            <a:off x="6838722" y="1274020"/>
            <a:ext cx="2013995" cy="162117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648D8A-EF30-6342-A38B-82DD4A606DB5}"/>
              </a:ext>
            </a:extLst>
          </p:cNvPr>
          <p:cNvSpPr txBox="1"/>
          <p:nvPr/>
        </p:nvSpPr>
        <p:spPr>
          <a:xfrm>
            <a:off x="7067266" y="1787622"/>
            <a:ext cx="178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VN" sz="2400" b="1" dirty="0">
                <a:solidFill>
                  <a:srgbClr val="002060"/>
                </a:solidFill>
                <a:latin typeface="UTM Avo" panose="02040603050506090204" pitchFamily="18" charset="0"/>
              </a:rPr>
              <a:t>Tên bài thơ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085CC4-E42D-7C48-AA5A-440A093B6B1E}"/>
              </a:ext>
            </a:extLst>
          </p:cNvPr>
          <p:cNvSpPr txBox="1"/>
          <p:nvPr/>
        </p:nvSpPr>
        <p:spPr>
          <a:xfrm>
            <a:off x="7094860" y="3635399"/>
            <a:ext cx="1716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VN" sz="2400" b="1" dirty="0">
                <a:solidFill>
                  <a:srgbClr val="002060"/>
                </a:solidFill>
                <a:latin typeface="UTM Avo" panose="02040603050506090204" pitchFamily="18" charset="0"/>
              </a:rPr>
              <a:t>Tên tác giả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28C36-F88F-F94D-E1D5-447DFE67FE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1" y="1035289"/>
            <a:ext cx="5074085" cy="398265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36515" y="40467"/>
            <a:ext cx="7378319" cy="1033665"/>
            <a:chOff x="846284" y="538021"/>
            <a:chExt cx="9837758" cy="1378220"/>
          </a:xfrm>
        </p:grpSpPr>
        <p:sp>
          <p:nvSpPr>
            <p:cNvPr id="30" name="Flowchart: Terminator 29"/>
            <p:cNvSpPr/>
            <p:nvPr/>
          </p:nvSpPr>
          <p:spPr>
            <a:xfrm>
              <a:off x="1438040" y="538021"/>
              <a:ext cx="9246002" cy="1280360"/>
            </a:xfrm>
            <a:prstGeom prst="flowChartTerminator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vi-VN" sz="2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đọc một bài thơ về vẻ đẹp thiên nhiên. Trao đổi với các bạn suy nghĩ của em về bài thơ.</a:t>
              </a:r>
              <a:endParaRPr lang="en-US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846284" y="855228"/>
              <a:ext cx="1061013" cy="1061013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vi-VN" sz="405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lang="en-US" sz="4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63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0" grpId="0" animBg="1"/>
      <p:bldP spid="29" grpId="0" animBg="1"/>
      <p:bldP spid="3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4758" r="34559" b="11319"/>
          <a:stretch/>
        </p:blipFill>
        <p:spPr>
          <a:xfrm>
            <a:off x="0" y="5915"/>
            <a:ext cx="9144001" cy="514350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3368233" y="1533544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351598" y="2577664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368233" y="3592402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739365" y="1547551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731409" y="2550556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755553" y="3592402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66A1F059-296D-60BB-B574-C596FE405B17}"/>
              </a:ext>
            </a:extLst>
          </p:cNvPr>
          <p:cNvSpPr/>
          <p:nvPr/>
        </p:nvSpPr>
        <p:spPr>
          <a:xfrm>
            <a:off x="0" y="856212"/>
            <a:ext cx="8991599" cy="4153937"/>
          </a:xfrm>
          <a:prstGeom prst="flowChartTerminator">
            <a:avLst/>
          </a:prstGeom>
          <a:solidFill>
            <a:srgbClr val="E5B1C1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Mùa xuân, mùa hè</a:t>
            </a:r>
          </a:p>
          <a:p>
            <a:pPr algn="ctr" defTabSz="685800"/>
            <a:r>
              <a:rPr lang="vi-VN" sz="2800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Mùa xuân hoa nở đẹp tươi</a:t>
            </a:r>
          </a:p>
          <a:p>
            <a:pPr algn="ctr" defTabSz="685800"/>
            <a:r>
              <a:rPr lang="vi-VN" sz="2800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Bướm con bướm mẹ ra chơi hoa hồng</a:t>
            </a:r>
          </a:p>
          <a:p>
            <a:pPr algn="ctr" defTabSz="685800"/>
            <a:r>
              <a:rPr lang="vi-VN" sz="2800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Bướm mẹ hút mật đầu bông</a:t>
            </a:r>
          </a:p>
          <a:p>
            <a:pPr algn="ctr" defTabSz="685800"/>
            <a:r>
              <a:rPr lang="vi-VN" sz="2800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Bướm con đùa với nụ hồng đỏ hoe.</a:t>
            </a:r>
          </a:p>
          <a:p>
            <a:pPr algn="ctr" defTabSz="685800"/>
            <a:r>
              <a:rPr lang="vi-VN" sz="2800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Vui sao khi chớm vào hè</a:t>
            </a:r>
          </a:p>
          <a:p>
            <a:pPr algn="ctr" defTabSz="685800"/>
            <a:r>
              <a:rPr lang="vi-VN" sz="2800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Xôn xao tiếng sẻ tiếng ve báo mùa</a:t>
            </a:r>
          </a:p>
          <a:p>
            <a:pPr algn="ctr" defTabSz="685800"/>
            <a:r>
              <a:rPr lang="vi-VN" sz="2800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Rộn ràng là một cơn mưa</a:t>
            </a:r>
          </a:p>
          <a:p>
            <a:pPr algn="ctr" defTabSz="685800"/>
            <a:r>
              <a:rPr lang="vi-VN" sz="2800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Trên đồng bông lúa cũng vừa uốn </a:t>
            </a:r>
            <a:r>
              <a:rPr lang="vi-VN" sz="2800" dirty="0" smtClean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câu.</a:t>
            </a:r>
            <a:endParaRPr lang="en-US" sz="2800" dirty="0" smtClean="0">
              <a:solidFill>
                <a:prstClr val="black"/>
              </a:solidFill>
              <a:latin typeface="+mj-lt"/>
              <a:ea typeface="Cambria" panose="02040503050406030204" pitchFamily="18" charset="0"/>
            </a:endParaRPr>
          </a:p>
          <a:p>
            <a:pPr algn="ctr" defTabSz="685800"/>
            <a:r>
              <a:rPr lang="en-US" sz="2800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                                                      </a:t>
            </a:r>
            <a:r>
              <a:rPr lang="vi-VN" sz="2000" dirty="0" smtClean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Trần </a:t>
            </a:r>
            <a:r>
              <a:rPr lang="vi-VN" sz="2000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Đăng Khoa.</a:t>
            </a:r>
            <a:endParaRPr lang="en-US" sz="2000" dirty="0">
              <a:solidFill>
                <a:prstClr val="black"/>
              </a:solidFill>
              <a:latin typeface="+mj-lt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6515" y="40467"/>
            <a:ext cx="7378319" cy="703743"/>
            <a:chOff x="846284" y="538021"/>
            <a:chExt cx="9837758" cy="1378220"/>
          </a:xfrm>
        </p:grpSpPr>
        <p:sp>
          <p:nvSpPr>
            <p:cNvPr id="15" name="Flowchart: Terminator 14"/>
            <p:cNvSpPr/>
            <p:nvPr/>
          </p:nvSpPr>
          <p:spPr>
            <a:xfrm>
              <a:off x="1438040" y="538021"/>
              <a:ext cx="9246002" cy="1280360"/>
            </a:xfrm>
            <a:prstGeom prst="flowChartTerminator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vi-VN" sz="2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đọc một bài thơ về vẻ đẹp thiên nhiên. Trao đổi với các bạn suy nghĩ của em về bài thơ.</a:t>
              </a:r>
              <a:endParaRPr lang="en-US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846284" y="855228"/>
              <a:ext cx="1061013" cy="1061013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vi-VN" sz="405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lang="en-US" sz="4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3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4758" r="34559" b="11319"/>
          <a:stretch/>
        </p:blipFill>
        <p:spPr>
          <a:xfrm>
            <a:off x="0" y="5915"/>
            <a:ext cx="9144001" cy="514350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3368233" y="1533544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351598" y="2577664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368233" y="3592402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739365" y="1547551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731409" y="2550556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755553" y="3592402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4E9912B9-7692-68BF-8B89-B07AC13853BF}"/>
              </a:ext>
            </a:extLst>
          </p:cNvPr>
          <p:cNvSpPr/>
          <p:nvPr/>
        </p:nvSpPr>
        <p:spPr>
          <a:xfrm>
            <a:off x="1066800" y="943097"/>
            <a:ext cx="7708687" cy="4200403"/>
          </a:xfrm>
          <a:prstGeom prst="flowChartTerminator">
            <a:avLst/>
          </a:prstGeom>
          <a:solidFill>
            <a:srgbClr val="E5B1C1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Nắng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Mùa xuân, mùa hè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Nắng vừa đậu trên lá</a:t>
            </a:r>
          </a:p>
          <a:p>
            <a:pPr algn="ctr" defTabSz="68580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Gió rung nắng rơi ngay</a:t>
            </a:r>
          </a:p>
          <a:p>
            <a:pPr algn="ctr" defTabSz="68580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chạy vội ra nhặt</a:t>
            </a:r>
          </a:p>
          <a:p>
            <a:pPr algn="ctr" defTabSz="68580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Nắng không vào bàn tay</a:t>
            </a:r>
          </a:p>
          <a:p>
            <a:pPr algn="ctr" defTabSz="68580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 cúc vàng nắng đậu</a:t>
            </a:r>
          </a:p>
          <a:p>
            <a:pPr algn="ctr" defTabSz="68580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 cúc càng vàng tươi</a:t>
            </a:r>
          </a:p>
          <a:p>
            <a:pPr algn="ctr" defTabSz="68580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Nắng mà có hoa cúc</a:t>
            </a:r>
          </a:p>
          <a:p>
            <a:pPr algn="ctr" defTabSz="685800"/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Nắng cũng thơm nắng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ơi!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Thiện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2000" y="40357"/>
            <a:ext cx="7378319" cy="778793"/>
            <a:chOff x="846284" y="538021"/>
            <a:chExt cx="9837758" cy="1378220"/>
          </a:xfrm>
        </p:grpSpPr>
        <p:sp>
          <p:nvSpPr>
            <p:cNvPr id="15" name="Flowchart: Terminator 14"/>
            <p:cNvSpPr/>
            <p:nvPr/>
          </p:nvSpPr>
          <p:spPr>
            <a:xfrm>
              <a:off x="1438040" y="538021"/>
              <a:ext cx="9246002" cy="1280360"/>
            </a:xfrm>
            <a:prstGeom prst="flowChartTerminator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vi-VN" sz="21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đọc một bài thơ về vẻ đẹp thiên nhiên. Trao đổi với các bạn suy nghĩ của em về bài thơ.</a:t>
              </a:r>
              <a:endParaRPr lang="en-US" sz="2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846284" y="855228"/>
              <a:ext cx="1061013" cy="1061013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vi-VN" sz="405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lang="en-US" sz="4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5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4758" r="34559" b="11319"/>
          <a:stretch/>
        </p:blipFill>
        <p:spPr>
          <a:xfrm>
            <a:off x="0" y="5915"/>
            <a:ext cx="9144001" cy="5143500"/>
          </a:xfrm>
          <a:prstGeom prst="rect">
            <a:avLst/>
          </a:prstGeom>
        </p:spPr>
      </p:pic>
      <p:sp>
        <p:nvSpPr>
          <p:cNvPr id="11" name="Freeform 34"/>
          <p:cNvSpPr>
            <a:spLocks noEditPoints="1"/>
          </p:cNvSpPr>
          <p:nvPr/>
        </p:nvSpPr>
        <p:spPr bwMode="auto">
          <a:xfrm>
            <a:off x="685903" y="1439352"/>
            <a:ext cx="385670" cy="331283"/>
          </a:xfrm>
          <a:custGeom>
            <a:avLst/>
            <a:gdLst>
              <a:gd name="T0" fmla="*/ 35 w 144"/>
              <a:gd name="T1" fmla="*/ 17 h 132"/>
              <a:gd name="T2" fmla="*/ 109 w 144"/>
              <a:gd name="T3" fmla="*/ 17 h 132"/>
              <a:gd name="T4" fmla="*/ 117 w 144"/>
              <a:gd name="T5" fmla="*/ 9 h 132"/>
              <a:gd name="T6" fmla="*/ 109 w 144"/>
              <a:gd name="T7" fmla="*/ 0 h 132"/>
              <a:gd name="T8" fmla="*/ 35 w 144"/>
              <a:gd name="T9" fmla="*/ 0 h 132"/>
              <a:gd name="T10" fmla="*/ 27 w 144"/>
              <a:gd name="T11" fmla="*/ 9 h 132"/>
              <a:gd name="T12" fmla="*/ 35 w 144"/>
              <a:gd name="T13" fmla="*/ 17 h 132"/>
              <a:gd name="T14" fmla="*/ 109 w 144"/>
              <a:gd name="T15" fmla="*/ 25 h 132"/>
              <a:gd name="T16" fmla="*/ 109 w 144"/>
              <a:gd name="T17" fmla="*/ 25 h 132"/>
              <a:gd name="T18" fmla="*/ 35 w 144"/>
              <a:gd name="T19" fmla="*/ 25 h 132"/>
              <a:gd name="T20" fmla="*/ 35 w 144"/>
              <a:gd name="T21" fmla="*/ 25 h 132"/>
              <a:gd name="T22" fmla="*/ 16 w 144"/>
              <a:gd name="T23" fmla="*/ 67 h 132"/>
              <a:gd name="T24" fmla="*/ 52 w 144"/>
              <a:gd name="T25" fmla="*/ 93 h 132"/>
              <a:gd name="T26" fmla="*/ 64 w 144"/>
              <a:gd name="T27" fmla="*/ 107 h 132"/>
              <a:gd name="T28" fmla="*/ 64 w 144"/>
              <a:gd name="T29" fmla="*/ 116 h 132"/>
              <a:gd name="T30" fmla="*/ 66 w 144"/>
              <a:gd name="T31" fmla="*/ 117 h 132"/>
              <a:gd name="T32" fmla="*/ 64 w 144"/>
              <a:gd name="T33" fmla="*/ 120 h 132"/>
              <a:gd name="T34" fmla="*/ 47 w 144"/>
              <a:gd name="T35" fmla="*/ 120 h 132"/>
              <a:gd name="T36" fmla="*/ 39 w 144"/>
              <a:gd name="T37" fmla="*/ 128 h 132"/>
              <a:gd name="T38" fmla="*/ 39 w 144"/>
              <a:gd name="T39" fmla="*/ 132 h 132"/>
              <a:gd name="T40" fmla="*/ 105 w 144"/>
              <a:gd name="T41" fmla="*/ 132 h 132"/>
              <a:gd name="T42" fmla="*/ 105 w 144"/>
              <a:gd name="T43" fmla="*/ 128 h 132"/>
              <a:gd name="T44" fmla="*/ 97 w 144"/>
              <a:gd name="T45" fmla="*/ 120 h 132"/>
              <a:gd name="T46" fmla="*/ 80 w 144"/>
              <a:gd name="T47" fmla="*/ 120 h 132"/>
              <a:gd name="T48" fmla="*/ 78 w 144"/>
              <a:gd name="T49" fmla="*/ 117 h 132"/>
              <a:gd name="T50" fmla="*/ 80 w 144"/>
              <a:gd name="T51" fmla="*/ 116 h 132"/>
              <a:gd name="T52" fmla="*/ 80 w 144"/>
              <a:gd name="T53" fmla="*/ 107 h 132"/>
              <a:gd name="T54" fmla="*/ 92 w 144"/>
              <a:gd name="T55" fmla="*/ 93 h 132"/>
              <a:gd name="T56" fmla="*/ 127 w 144"/>
              <a:gd name="T57" fmla="*/ 67 h 132"/>
              <a:gd name="T58" fmla="*/ 109 w 144"/>
              <a:gd name="T59" fmla="*/ 25 h 132"/>
              <a:gd name="T60" fmla="*/ 24 w 144"/>
              <a:gd name="T61" fmla="*/ 63 h 132"/>
              <a:gd name="T62" fmla="*/ 37 w 144"/>
              <a:gd name="T63" fmla="*/ 37 h 132"/>
              <a:gd name="T64" fmla="*/ 48 w 144"/>
              <a:gd name="T65" fmla="*/ 84 h 132"/>
              <a:gd name="T66" fmla="*/ 24 w 144"/>
              <a:gd name="T67" fmla="*/ 63 h 132"/>
              <a:gd name="T68" fmla="*/ 47 w 144"/>
              <a:gd name="T69" fmla="*/ 37 h 132"/>
              <a:gd name="T70" fmla="*/ 60 w 144"/>
              <a:gd name="T71" fmla="*/ 37 h 132"/>
              <a:gd name="T72" fmla="*/ 64 w 144"/>
              <a:gd name="T73" fmla="*/ 99 h 132"/>
              <a:gd name="T74" fmla="*/ 47 w 144"/>
              <a:gd name="T75" fmla="*/ 37 h 132"/>
              <a:gd name="T76" fmla="*/ 120 w 144"/>
              <a:gd name="T77" fmla="*/ 63 h 132"/>
              <a:gd name="T78" fmla="*/ 96 w 144"/>
              <a:gd name="T79" fmla="*/ 84 h 132"/>
              <a:gd name="T80" fmla="*/ 107 w 144"/>
              <a:gd name="T81" fmla="*/ 37 h 132"/>
              <a:gd name="T82" fmla="*/ 120 w 144"/>
              <a:gd name="T83" fmla="*/ 63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4" h="132">
                <a:moveTo>
                  <a:pt x="35" y="17"/>
                </a:moveTo>
                <a:cubicBezTo>
                  <a:pt x="109" y="17"/>
                  <a:pt x="109" y="17"/>
                  <a:pt x="109" y="17"/>
                </a:cubicBezTo>
                <a:cubicBezTo>
                  <a:pt x="113" y="17"/>
                  <a:pt x="117" y="13"/>
                  <a:pt x="117" y="9"/>
                </a:cubicBezTo>
                <a:cubicBezTo>
                  <a:pt x="117" y="4"/>
                  <a:pt x="113" y="0"/>
                  <a:pt x="10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0"/>
                  <a:pt x="27" y="4"/>
                  <a:pt x="27" y="9"/>
                </a:cubicBezTo>
                <a:cubicBezTo>
                  <a:pt x="27" y="13"/>
                  <a:pt x="30" y="17"/>
                  <a:pt x="35" y="17"/>
                </a:cubicBezTo>
                <a:close/>
                <a:moveTo>
                  <a:pt x="109" y="25"/>
                </a:moveTo>
                <a:cubicBezTo>
                  <a:pt x="109" y="25"/>
                  <a:pt x="109" y="25"/>
                  <a:pt x="109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19" y="26"/>
                  <a:pt x="0" y="32"/>
                  <a:pt x="16" y="67"/>
                </a:cubicBezTo>
                <a:cubicBezTo>
                  <a:pt x="27" y="90"/>
                  <a:pt x="43" y="92"/>
                  <a:pt x="52" y="93"/>
                </a:cubicBezTo>
                <a:cubicBezTo>
                  <a:pt x="55" y="102"/>
                  <a:pt x="59" y="107"/>
                  <a:pt x="64" y="107"/>
                </a:cubicBezTo>
                <a:cubicBezTo>
                  <a:pt x="64" y="112"/>
                  <a:pt x="64" y="116"/>
                  <a:pt x="64" y="116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20"/>
                  <a:pt x="39" y="120"/>
                  <a:pt x="39" y="128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05" y="132"/>
                  <a:pt x="105" y="132"/>
                  <a:pt x="105" y="128"/>
                </a:cubicBezTo>
                <a:cubicBezTo>
                  <a:pt x="105" y="120"/>
                  <a:pt x="97" y="120"/>
                  <a:pt x="97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8" y="117"/>
                  <a:pt x="78" y="117"/>
                  <a:pt x="78" y="117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80" y="116"/>
                  <a:pt x="80" y="112"/>
                  <a:pt x="80" y="107"/>
                </a:cubicBezTo>
                <a:cubicBezTo>
                  <a:pt x="84" y="107"/>
                  <a:pt x="88" y="102"/>
                  <a:pt x="92" y="93"/>
                </a:cubicBezTo>
                <a:cubicBezTo>
                  <a:pt x="101" y="92"/>
                  <a:pt x="116" y="90"/>
                  <a:pt x="127" y="67"/>
                </a:cubicBezTo>
                <a:cubicBezTo>
                  <a:pt x="144" y="32"/>
                  <a:pt x="125" y="26"/>
                  <a:pt x="109" y="25"/>
                </a:cubicBezTo>
                <a:close/>
                <a:moveTo>
                  <a:pt x="24" y="63"/>
                </a:moveTo>
                <a:cubicBezTo>
                  <a:pt x="14" y="40"/>
                  <a:pt x="26" y="37"/>
                  <a:pt x="37" y="37"/>
                </a:cubicBezTo>
                <a:cubicBezTo>
                  <a:pt x="39" y="49"/>
                  <a:pt x="43" y="68"/>
                  <a:pt x="48" y="84"/>
                </a:cubicBezTo>
                <a:cubicBezTo>
                  <a:pt x="41" y="82"/>
                  <a:pt x="31" y="79"/>
                  <a:pt x="24" y="63"/>
                </a:cubicBezTo>
                <a:close/>
                <a:moveTo>
                  <a:pt x="47" y="37"/>
                </a:moveTo>
                <a:cubicBezTo>
                  <a:pt x="47" y="37"/>
                  <a:pt x="55" y="37"/>
                  <a:pt x="60" y="37"/>
                </a:cubicBezTo>
                <a:cubicBezTo>
                  <a:pt x="60" y="66"/>
                  <a:pt x="60" y="74"/>
                  <a:pt x="64" y="99"/>
                </a:cubicBezTo>
                <a:cubicBezTo>
                  <a:pt x="51" y="74"/>
                  <a:pt x="47" y="37"/>
                  <a:pt x="47" y="37"/>
                </a:cubicBezTo>
                <a:close/>
                <a:moveTo>
                  <a:pt x="120" y="63"/>
                </a:moveTo>
                <a:cubicBezTo>
                  <a:pt x="113" y="79"/>
                  <a:pt x="102" y="82"/>
                  <a:pt x="96" y="84"/>
                </a:cubicBezTo>
                <a:cubicBezTo>
                  <a:pt x="101" y="68"/>
                  <a:pt x="105" y="49"/>
                  <a:pt x="107" y="37"/>
                </a:cubicBezTo>
                <a:cubicBezTo>
                  <a:pt x="118" y="37"/>
                  <a:pt x="130" y="40"/>
                  <a:pt x="120" y="63"/>
                </a:cubicBezTo>
                <a:close/>
              </a:path>
            </a:pathLst>
          </a:custGeom>
          <a:solidFill>
            <a:srgbClr val="FF92A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reeform 49"/>
          <p:cNvSpPr/>
          <p:nvPr/>
        </p:nvSpPr>
        <p:spPr bwMode="auto">
          <a:xfrm>
            <a:off x="713000" y="2487002"/>
            <a:ext cx="284682" cy="340844"/>
          </a:xfrm>
          <a:custGeom>
            <a:avLst/>
            <a:gdLst>
              <a:gd name="T0" fmla="*/ 107 w 111"/>
              <a:gd name="T1" fmla="*/ 44 h 133"/>
              <a:gd name="T2" fmla="*/ 101 w 111"/>
              <a:gd name="T3" fmla="*/ 34 h 133"/>
              <a:gd name="T4" fmla="*/ 98 w 111"/>
              <a:gd name="T5" fmla="*/ 31 h 133"/>
              <a:gd name="T6" fmla="*/ 96 w 111"/>
              <a:gd name="T7" fmla="*/ 29 h 133"/>
              <a:gd name="T8" fmla="*/ 90 w 111"/>
              <a:gd name="T9" fmla="*/ 24 h 133"/>
              <a:gd name="T10" fmla="*/ 0 w 111"/>
              <a:gd name="T11" fmla="*/ 20 h 133"/>
              <a:gd name="T12" fmla="*/ 39 w 111"/>
              <a:gd name="T13" fmla="*/ 82 h 133"/>
              <a:gd name="T14" fmla="*/ 42 w 111"/>
              <a:gd name="T15" fmla="*/ 86 h 133"/>
              <a:gd name="T16" fmla="*/ 43 w 111"/>
              <a:gd name="T17" fmla="*/ 88 h 133"/>
              <a:gd name="T18" fmla="*/ 45 w 111"/>
              <a:gd name="T19" fmla="*/ 89 h 133"/>
              <a:gd name="T20" fmla="*/ 51 w 111"/>
              <a:gd name="T21" fmla="*/ 94 h 133"/>
              <a:gd name="T22" fmla="*/ 65 w 111"/>
              <a:gd name="T23" fmla="*/ 99 h 133"/>
              <a:gd name="T24" fmla="*/ 93 w 111"/>
              <a:gd name="T25" fmla="*/ 103 h 133"/>
              <a:gd name="T26" fmla="*/ 80 w 111"/>
              <a:gd name="T27" fmla="*/ 72 h 133"/>
              <a:gd name="T28" fmla="*/ 43 w 111"/>
              <a:gd name="T29" fmla="*/ 34 h 133"/>
              <a:gd name="T30" fmla="*/ 101 w 111"/>
              <a:gd name="T31" fmla="*/ 108 h 133"/>
              <a:gd name="T32" fmla="*/ 101 w 111"/>
              <a:gd name="T33" fmla="*/ 108 h 133"/>
              <a:gd name="T34" fmla="*/ 100 w 111"/>
              <a:gd name="T35" fmla="*/ 131 h 133"/>
              <a:gd name="T36" fmla="*/ 102 w 111"/>
              <a:gd name="T37" fmla="*/ 132 h 133"/>
              <a:gd name="T38" fmla="*/ 105 w 111"/>
              <a:gd name="T39" fmla="*/ 132 h 133"/>
              <a:gd name="T40" fmla="*/ 107 w 111"/>
              <a:gd name="T41" fmla="*/ 132 h 133"/>
              <a:gd name="T42" fmla="*/ 109 w 111"/>
              <a:gd name="T43" fmla="*/ 131 h 133"/>
              <a:gd name="T44" fmla="*/ 103 w 111"/>
              <a:gd name="T45" fmla="*/ 97 h 133"/>
              <a:gd name="T46" fmla="*/ 111 w 111"/>
              <a:gd name="T47" fmla="*/ 64 h 133"/>
              <a:gd name="T48" fmla="*/ 107 w 111"/>
              <a:gd name="T49" fmla="*/ 4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1" h="133">
                <a:moveTo>
                  <a:pt x="107" y="44"/>
                </a:moveTo>
                <a:cubicBezTo>
                  <a:pt x="106" y="40"/>
                  <a:pt x="104" y="37"/>
                  <a:pt x="101" y="34"/>
                </a:cubicBezTo>
                <a:cubicBezTo>
                  <a:pt x="100" y="33"/>
                  <a:pt x="99" y="32"/>
                  <a:pt x="98" y="31"/>
                </a:cubicBezTo>
                <a:cubicBezTo>
                  <a:pt x="98" y="30"/>
                  <a:pt x="97" y="29"/>
                  <a:pt x="96" y="29"/>
                </a:cubicBezTo>
                <a:cubicBezTo>
                  <a:pt x="94" y="27"/>
                  <a:pt x="92" y="26"/>
                  <a:pt x="90" y="24"/>
                </a:cubicBezTo>
                <a:cubicBezTo>
                  <a:pt x="49" y="0"/>
                  <a:pt x="28" y="25"/>
                  <a:pt x="0" y="20"/>
                </a:cubicBezTo>
                <a:cubicBezTo>
                  <a:pt x="26" y="31"/>
                  <a:pt x="19" y="58"/>
                  <a:pt x="39" y="82"/>
                </a:cubicBezTo>
                <a:cubicBezTo>
                  <a:pt x="40" y="83"/>
                  <a:pt x="41" y="85"/>
                  <a:pt x="42" y="86"/>
                </a:cubicBezTo>
                <a:cubicBezTo>
                  <a:pt x="42" y="87"/>
                  <a:pt x="43" y="87"/>
                  <a:pt x="43" y="88"/>
                </a:cubicBezTo>
                <a:cubicBezTo>
                  <a:pt x="44" y="88"/>
                  <a:pt x="44" y="89"/>
                  <a:pt x="45" y="89"/>
                </a:cubicBezTo>
                <a:cubicBezTo>
                  <a:pt x="47" y="91"/>
                  <a:pt x="49" y="93"/>
                  <a:pt x="51" y="94"/>
                </a:cubicBezTo>
                <a:cubicBezTo>
                  <a:pt x="55" y="97"/>
                  <a:pt x="60" y="98"/>
                  <a:pt x="65" y="99"/>
                </a:cubicBezTo>
                <a:cubicBezTo>
                  <a:pt x="75" y="101"/>
                  <a:pt x="85" y="101"/>
                  <a:pt x="93" y="103"/>
                </a:cubicBezTo>
                <a:cubicBezTo>
                  <a:pt x="92" y="98"/>
                  <a:pt x="90" y="87"/>
                  <a:pt x="80" y="72"/>
                </a:cubicBezTo>
                <a:cubicBezTo>
                  <a:pt x="54" y="37"/>
                  <a:pt x="54" y="46"/>
                  <a:pt x="43" y="34"/>
                </a:cubicBezTo>
                <a:cubicBezTo>
                  <a:pt x="66" y="38"/>
                  <a:pt x="101" y="89"/>
                  <a:pt x="101" y="108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103" y="120"/>
                  <a:pt x="100" y="131"/>
                  <a:pt x="100" y="131"/>
                </a:cubicBezTo>
                <a:cubicBezTo>
                  <a:pt x="100" y="131"/>
                  <a:pt x="101" y="132"/>
                  <a:pt x="102" y="132"/>
                </a:cubicBezTo>
                <a:cubicBezTo>
                  <a:pt x="103" y="132"/>
                  <a:pt x="104" y="133"/>
                  <a:pt x="105" y="132"/>
                </a:cubicBezTo>
                <a:cubicBezTo>
                  <a:pt x="106" y="132"/>
                  <a:pt x="106" y="132"/>
                  <a:pt x="107" y="132"/>
                </a:cubicBezTo>
                <a:cubicBezTo>
                  <a:pt x="108" y="132"/>
                  <a:pt x="108" y="131"/>
                  <a:pt x="109" y="131"/>
                </a:cubicBezTo>
                <a:cubicBezTo>
                  <a:pt x="111" y="124"/>
                  <a:pt x="108" y="108"/>
                  <a:pt x="103" y="97"/>
                </a:cubicBezTo>
                <a:cubicBezTo>
                  <a:pt x="106" y="88"/>
                  <a:pt x="111" y="77"/>
                  <a:pt x="111" y="64"/>
                </a:cubicBezTo>
                <a:cubicBezTo>
                  <a:pt x="111" y="57"/>
                  <a:pt x="110" y="51"/>
                  <a:pt x="107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reeform 41"/>
          <p:cNvSpPr>
            <a:spLocks noEditPoints="1"/>
          </p:cNvSpPr>
          <p:nvPr/>
        </p:nvSpPr>
        <p:spPr bwMode="auto">
          <a:xfrm>
            <a:off x="8293929" y="1464168"/>
            <a:ext cx="280849" cy="323774"/>
          </a:xfrm>
          <a:custGeom>
            <a:avLst/>
            <a:gdLst>
              <a:gd name="T0" fmla="*/ 48 w 130"/>
              <a:gd name="T1" fmla="*/ 74 h 137"/>
              <a:gd name="T2" fmla="*/ 61 w 130"/>
              <a:gd name="T3" fmla="*/ 56 h 137"/>
              <a:gd name="T4" fmla="*/ 18 w 130"/>
              <a:gd name="T5" fmla="*/ 0 h 137"/>
              <a:gd name="T6" fmla="*/ 14 w 130"/>
              <a:gd name="T7" fmla="*/ 1 h 137"/>
              <a:gd name="T8" fmla="*/ 22 w 130"/>
              <a:gd name="T9" fmla="*/ 26 h 137"/>
              <a:gd name="T10" fmla="*/ 48 w 130"/>
              <a:gd name="T11" fmla="*/ 74 h 137"/>
              <a:gd name="T12" fmla="*/ 109 w 130"/>
              <a:gd name="T13" fmla="*/ 26 h 137"/>
              <a:gd name="T14" fmla="*/ 117 w 130"/>
              <a:gd name="T15" fmla="*/ 1 h 137"/>
              <a:gd name="T16" fmla="*/ 113 w 130"/>
              <a:gd name="T17" fmla="*/ 0 h 137"/>
              <a:gd name="T18" fmla="*/ 81 w 130"/>
              <a:gd name="T19" fmla="*/ 42 h 137"/>
              <a:gd name="T20" fmla="*/ 81 w 130"/>
              <a:gd name="T21" fmla="*/ 42 h 137"/>
              <a:gd name="T22" fmla="*/ 52 w 130"/>
              <a:gd name="T23" fmla="*/ 82 h 137"/>
              <a:gd name="T24" fmla="*/ 55 w 130"/>
              <a:gd name="T25" fmla="*/ 86 h 137"/>
              <a:gd name="T26" fmla="*/ 44 w 130"/>
              <a:gd name="T27" fmla="*/ 89 h 137"/>
              <a:gd name="T28" fmla="*/ 38 w 130"/>
              <a:gd name="T29" fmla="*/ 86 h 137"/>
              <a:gd name="T30" fmla="*/ 6 w 130"/>
              <a:gd name="T31" fmla="*/ 105 h 137"/>
              <a:gd name="T32" fmla="*/ 17 w 130"/>
              <a:gd name="T33" fmla="*/ 134 h 137"/>
              <a:gd name="T34" fmla="*/ 47 w 130"/>
              <a:gd name="T35" fmla="*/ 116 h 137"/>
              <a:gd name="T36" fmla="*/ 54 w 130"/>
              <a:gd name="T37" fmla="*/ 114 h 137"/>
              <a:gd name="T38" fmla="*/ 62 w 130"/>
              <a:gd name="T39" fmla="*/ 104 h 137"/>
              <a:gd name="T40" fmla="*/ 77 w 130"/>
              <a:gd name="T41" fmla="*/ 83 h 137"/>
              <a:gd name="T42" fmla="*/ 109 w 130"/>
              <a:gd name="T43" fmla="*/ 26 h 137"/>
              <a:gd name="T44" fmla="*/ 40 w 130"/>
              <a:gd name="T45" fmla="*/ 112 h 137"/>
              <a:gd name="T46" fmla="*/ 22 w 130"/>
              <a:gd name="T47" fmla="*/ 125 h 137"/>
              <a:gd name="T48" fmla="*/ 16 w 130"/>
              <a:gd name="T49" fmla="*/ 106 h 137"/>
              <a:gd name="T50" fmla="*/ 35 w 130"/>
              <a:gd name="T51" fmla="*/ 93 h 137"/>
              <a:gd name="T52" fmla="*/ 40 w 130"/>
              <a:gd name="T53" fmla="*/ 112 h 137"/>
              <a:gd name="T54" fmla="*/ 65 w 130"/>
              <a:gd name="T55" fmla="*/ 89 h 137"/>
              <a:gd name="T56" fmla="*/ 61 w 130"/>
              <a:gd name="T57" fmla="*/ 85 h 137"/>
              <a:gd name="T58" fmla="*/ 65 w 130"/>
              <a:gd name="T59" fmla="*/ 81 h 137"/>
              <a:gd name="T60" fmla="*/ 70 w 130"/>
              <a:gd name="T61" fmla="*/ 85 h 137"/>
              <a:gd name="T62" fmla="*/ 65 w 130"/>
              <a:gd name="T63" fmla="*/ 89 h 137"/>
              <a:gd name="T64" fmla="*/ 125 w 130"/>
              <a:gd name="T65" fmla="*/ 105 h 137"/>
              <a:gd name="T66" fmla="*/ 93 w 130"/>
              <a:gd name="T67" fmla="*/ 86 h 137"/>
              <a:gd name="T68" fmla="*/ 86 w 130"/>
              <a:gd name="T69" fmla="*/ 89 h 137"/>
              <a:gd name="T70" fmla="*/ 84 w 130"/>
              <a:gd name="T71" fmla="*/ 89 h 137"/>
              <a:gd name="T72" fmla="*/ 71 w 130"/>
              <a:gd name="T73" fmla="*/ 107 h 137"/>
              <a:gd name="T74" fmla="*/ 77 w 130"/>
              <a:gd name="T75" fmla="*/ 114 h 137"/>
              <a:gd name="T76" fmla="*/ 83 w 130"/>
              <a:gd name="T77" fmla="*/ 116 h 137"/>
              <a:gd name="T78" fmla="*/ 114 w 130"/>
              <a:gd name="T79" fmla="*/ 134 h 137"/>
              <a:gd name="T80" fmla="*/ 125 w 130"/>
              <a:gd name="T81" fmla="*/ 105 h 137"/>
              <a:gd name="T82" fmla="*/ 109 w 130"/>
              <a:gd name="T83" fmla="*/ 125 h 137"/>
              <a:gd name="T84" fmla="*/ 91 w 130"/>
              <a:gd name="T85" fmla="*/ 112 h 137"/>
              <a:gd name="T86" fmla="*/ 96 w 130"/>
              <a:gd name="T87" fmla="*/ 93 h 137"/>
              <a:gd name="T88" fmla="*/ 114 w 130"/>
              <a:gd name="T89" fmla="*/ 106 h 137"/>
              <a:gd name="T90" fmla="*/ 109 w 130"/>
              <a:gd name="T91" fmla="*/ 12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0" h="137">
                <a:moveTo>
                  <a:pt x="48" y="74"/>
                </a:moveTo>
                <a:cubicBezTo>
                  <a:pt x="61" y="56"/>
                  <a:pt x="61" y="56"/>
                  <a:pt x="61" y="56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5" y="8"/>
                  <a:pt x="22" y="26"/>
                </a:cubicBezTo>
                <a:cubicBezTo>
                  <a:pt x="27" y="41"/>
                  <a:pt x="37" y="59"/>
                  <a:pt x="48" y="74"/>
                </a:cubicBezTo>
                <a:close/>
                <a:moveTo>
                  <a:pt x="109" y="26"/>
                </a:moveTo>
                <a:cubicBezTo>
                  <a:pt x="115" y="8"/>
                  <a:pt x="117" y="1"/>
                  <a:pt x="117" y="1"/>
                </a:cubicBezTo>
                <a:cubicBezTo>
                  <a:pt x="113" y="0"/>
                  <a:pt x="113" y="0"/>
                  <a:pt x="113" y="0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52" y="82"/>
                  <a:pt x="52" y="82"/>
                  <a:pt x="52" y="82"/>
                </a:cubicBezTo>
                <a:cubicBezTo>
                  <a:pt x="53" y="83"/>
                  <a:pt x="54" y="85"/>
                  <a:pt x="55" y="86"/>
                </a:cubicBezTo>
                <a:cubicBezTo>
                  <a:pt x="53" y="88"/>
                  <a:pt x="49" y="89"/>
                  <a:pt x="44" y="89"/>
                </a:cubicBezTo>
                <a:cubicBezTo>
                  <a:pt x="43" y="87"/>
                  <a:pt x="40" y="86"/>
                  <a:pt x="38" y="86"/>
                </a:cubicBezTo>
                <a:cubicBezTo>
                  <a:pt x="26" y="83"/>
                  <a:pt x="12" y="91"/>
                  <a:pt x="6" y="105"/>
                </a:cubicBezTo>
                <a:cubicBezTo>
                  <a:pt x="0" y="118"/>
                  <a:pt x="5" y="131"/>
                  <a:pt x="17" y="134"/>
                </a:cubicBezTo>
                <a:cubicBezTo>
                  <a:pt x="28" y="137"/>
                  <a:pt x="41" y="129"/>
                  <a:pt x="47" y="116"/>
                </a:cubicBezTo>
                <a:cubicBezTo>
                  <a:pt x="49" y="115"/>
                  <a:pt x="51" y="114"/>
                  <a:pt x="54" y="114"/>
                </a:cubicBezTo>
                <a:cubicBezTo>
                  <a:pt x="55" y="113"/>
                  <a:pt x="58" y="109"/>
                  <a:pt x="62" y="104"/>
                </a:cubicBezTo>
                <a:cubicBezTo>
                  <a:pt x="77" y="83"/>
                  <a:pt x="77" y="83"/>
                  <a:pt x="77" y="83"/>
                </a:cubicBezTo>
                <a:cubicBezTo>
                  <a:pt x="89" y="66"/>
                  <a:pt x="103" y="44"/>
                  <a:pt x="109" y="26"/>
                </a:cubicBezTo>
                <a:close/>
                <a:moveTo>
                  <a:pt x="40" y="112"/>
                </a:moveTo>
                <a:cubicBezTo>
                  <a:pt x="37" y="120"/>
                  <a:pt x="28" y="126"/>
                  <a:pt x="22" y="125"/>
                </a:cubicBezTo>
                <a:cubicBezTo>
                  <a:pt x="15" y="123"/>
                  <a:pt x="13" y="115"/>
                  <a:pt x="16" y="106"/>
                </a:cubicBezTo>
                <a:cubicBezTo>
                  <a:pt x="20" y="98"/>
                  <a:pt x="28" y="92"/>
                  <a:pt x="35" y="93"/>
                </a:cubicBezTo>
                <a:cubicBezTo>
                  <a:pt x="42" y="95"/>
                  <a:pt x="44" y="103"/>
                  <a:pt x="40" y="112"/>
                </a:cubicBezTo>
                <a:close/>
                <a:moveTo>
                  <a:pt x="65" y="89"/>
                </a:moveTo>
                <a:cubicBezTo>
                  <a:pt x="63" y="89"/>
                  <a:pt x="61" y="87"/>
                  <a:pt x="61" y="85"/>
                </a:cubicBezTo>
                <a:cubicBezTo>
                  <a:pt x="61" y="83"/>
                  <a:pt x="63" y="81"/>
                  <a:pt x="65" y="81"/>
                </a:cubicBezTo>
                <a:cubicBezTo>
                  <a:pt x="68" y="81"/>
                  <a:pt x="70" y="83"/>
                  <a:pt x="70" y="85"/>
                </a:cubicBezTo>
                <a:cubicBezTo>
                  <a:pt x="70" y="87"/>
                  <a:pt x="68" y="89"/>
                  <a:pt x="65" y="89"/>
                </a:cubicBezTo>
                <a:close/>
                <a:moveTo>
                  <a:pt x="125" y="105"/>
                </a:moveTo>
                <a:cubicBezTo>
                  <a:pt x="119" y="91"/>
                  <a:pt x="105" y="83"/>
                  <a:pt x="93" y="86"/>
                </a:cubicBezTo>
                <a:cubicBezTo>
                  <a:pt x="90" y="86"/>
                  <a:pt x="88" y="87"/>
                  <a:pt x="86" y="89"/>
                </a:cubicBezTo>
                <a:cubicBezTo>
                  <a:pt x="85" y="89"/>
                  <a:pt x="85" y="89"/>
                  <a:pt x="84" y="89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4" y="110"/>
                  <a:pt x="76" y="113"/>
                  <a:pt x="77" y="114"/>
                </a:cubicBezTo>
                <a:cubicBezTo>
                  <a:pt x="80" y="114"/>
                  <a:pt x="82" y="115"/>
                  <a:pt x="83" y="116"/>
                </a:cubicBezTo>
                <a:cubicBezTo>
                  <a:pt x="90" y="129"/>
                  <a:pt x="103" y="137"/>
                  <a:pt x="114" y="134"/>
                </a:cubicBezTo>
                <a:cubicBezTo>
                  <a:pt x="126" y="131"/>
                  <a:pt x="130" y="118"/>
                  <a:pt x="125" y="105"/>
                </a:cubicBezTo>
                <a:close/>
                <a:moveTo>
                  <a:pt x="109" y="125"/>
                </a:moveTo>
                <a:cubicBezTo>
                  <a:pt x="103" y="126"/>
                  <a:pt x="94" y="120"/>
                  <a:pt x="91" y="112"/>
                </a:cubicBezTo>
                <a:cubicBezTo>
                  <a:pt x="87" y="103"/>
                  <a:pt x="89" y="95"/>
                  <a:pt x="96" y="93"/>
                </a:cubicBezTo>
                <a:cubicBezTo>
                  <a:pt x="102" y="92"/>
                  <a:pt x="111" y="98"/>
                  <a:pt x="114" y="106"/>
                </a:cubicBezTo>
                <a:cubicBezTo>
                  <a:pt x="118" y="115"/>
                  <a:pt x="116" y="123"/>
                  <a:pt x="109" y="1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reeform 17"/>
          <p:cNvSpPr>
            <a:spLocks noEditPoints="1"/>
          </p:cNvSpPr>
          <p:nvPr/>
        </p:nvSpPr>
        <p:spPr bwMode="auto">
          <a:xfrm>
            <a:off x="8270785" y="2516262"/>
            <a:ext cx="349829" cy="322937"/>
          </a:xfrm>
          <a:custGeom>
            <a:avLst/>
            <a:gdLst>
              <a:gd name="T0" fmla="*/ 156 w 156"/>
              <a:gd name="T1" fmla="*/ 37 h 156"/>
              <a:gd name="T2" fmla="*/ 82 w 156"/>
              <a:gd name="T3" fmla="*/ 37 h 156"/>
              <a:gd name="T4" fmla="*/ 107 w 156"/>
              <a:gd name="T5" fmla="*/ 20 h 156"/>
              <a:gd name="T6" fmla="*/ 132 w 156"/>
              <a:gd name="T7" fmla="*/ 23 h 156"/>
              <a:gd name="T8" fmla="*/ 132 w 156"/>
              <a:gd name="T9" fmla="*/ 34 h 156"/>
              <a:gd name="T10" fmla="*/ 134 w 156"/>
              <a:gd name="T11" fmla="*/ 39 h 156"/>
              <a:gd name="T12" fmla="*/ 134 w 156"/>
              <a:gd name="T13" fmla="*/ 49 h 156"/>
              <a:gd name="T14" fmla="*/ 128 w 156"/>
              <a:gd name="T15" fmla="*/ 53 h 156"/>
              <a:gd name="T16" fmla="*/ 107 w 156"/>
              <a:gd name="T17" fmla="*/ 53 h 156"/>
              <a:gd name="T18" fmla="*/ 123 w 156"/>
              <a:gd name="T19" fmla="*/ 33 h 156"/>
              <a:gd name="T20" fmla="*/ 123 w 156"/>
              <a:gd name="T21" fmla="*/ 28 h 156"/>
              <a:gd name="T22" fmla="*/ 115 w 156"/>
              <a:gd name="T23" fmla="*/ 27 h 156"/>
              <a:gd name="T24" fmla="*/ 120 w 156"/>
              <a:gd name="T25" fmla="*/ 33 h 156"/>
              <a:gd name="T26" fmla="*/ 126 w 156"/>
              <a:gd name="T27" fmla="*/ 43 h 156"/>
              <a:gd name="T28" fmla="*/ 121 w 156"/>
              <a:gd name="T29" fmla="*/ 40 h 156"/>
              <a:gd name="T30" fmla="*/ 115 w 156"/>
              <a:gd name="T31" fmla="*/ 46 h 156"/>
              <a:gd name="T32" fmla="*/ 125 w 156"/>
              <a:gd name="T33" fmla="*/ 45 h 156"/>
              <a:gd name="T34" fmla="*/ 33 w 156"/>
              <a:gd name="T35" fmla="*/ 41 h 156"/>
              <a:gd name="T36" fmla="*/ 37 w 156"/>
              <a:gd name="T37" fmla="*/ 29 h 156"/>
              <a:gd name="T38" fmla="*/ 37 w 156"/>
              <a:gd name="T39" fmla="*/ 82 h 156"/>
              <a:gd name="T40" fmla="*/ 37 w 156"/>
              <a:gd name="T41" fmla="*/ 156 h 156"/>
              <a:gd name="T42" fmla="*/ 37 w 156"/>
              <a:gd name="T43" fmla="*/ 82 h 156"/>
              <a:gd name="T44" fmla="*/ 45 w 156"/>
              <a:gd name="T45" fmla="*/ 134 h 156"/>
              <a:gd name="T46" fmla="*/ 29 w 156"/>
              <a:gd name="T47" fmla="*/ 134 h 156"/>
              <a:gd name="T48" fmla="*/ 20 w 156"/>
              <a:gd name="T49" fmla="*/ 119 h 156"/>
              <a:gd name="T50" fmla="*/ 37 w 156"/>
              <a:gd name="T51" fmla="*/ 103 h 156"/>
              <a:gd name="T52" fmla="*/ 53 w 156"/>
              <a:gd name="T53" fmla="*/ 113 h 156"/>
              <a:gd name="T54" fmla="*/ 43 w 156"/>
              <a:gd name="T55" fmla="*/ 113 h 156"/>
              <a:gd name="T56" fmla="*/ 38 w 156"/>
              <a:gd name="T57" fmla="*/ 110 h 156"/>
              <a:gd name="T58" fmla="*/ 31 w 156"/>
              <a:gd name="T59" fmla="*/ 119 h 156"/>
              <a:gd name="T60" fmla="*/ 37 w 156"/>
              <a:gd name="T61" fmla="*/ 128 h 156"/>
              <a:gd name="T62" fmla="*/ 44 w 156"/>
              <a:gd name="T63" fmla="*/ 122 h 156"/>
              <a:gd name="T64" fmla="*/ 50 w 156"/>
              <a:gd name="T65" fmla="*/ 131 h 156"/>
              <a:gd name="T66" fmla="*/ 0 w 156"/>
              <a:gd name="T67" fmla="*/ 37 h 156"/>
              <a:gd name="T68" fmla="*/ 74 w 156"/>
              <a:gd name="T69" fmla="*/ 37 h 156"/>
              <a:gd name="T70" fmla="*/ 45 w 156"/>
              <a:gd name="T71" fmla="*/ 53 h 156"/>
              <a:gd name="T72" fmla="*/ 31 w 156"/>
              <a:gd name="T73" fmla="*/ 45 h 156"/>
              <a:gd name="T74" fmla="*/ 20 w 156"/>
              <a:gd name="T75" fmla="*/ 53 h 156"/>
              <a:gd name="T76" fmla="*/ 41 w 156"/>
              <a:gd name="T77" fmla="*/ 21 h 156"/>
              <a:gd name="T78" fmla="*/ 45 w 156"/>
              <a:gd name="T79" fmla="*/ 53 h 156"/>
              <a:gd name="T80" fmla="*/ 82 w 156"/>
              <a:gd name="T81" fmla="*/ 119 h 156"/>
              <a:gd name="T82" fmla="*/ 156 w 156"/>
              <a:gd name="T83" fmla="*/ 119 h 156"/>
              <a:gd name="T84" fmla="*/ 134 w 156"/>
              <a:gd name="T85" fmla="*/ 127 h 156"/>
              <a:gd name="T86" fmla="*/ 127 w 156"/>
              <a:gd name="T87" fmla="*/ 135 h 156"/>
              <a:gd name="T88" fmla="*/ 107 w 156"/>
              <a:gd name="T89" fmla="*/ 136 h 156"/>
              <a:gd name="T90" fmla="*/ 121 w 156"/>
              <a:gd name="T91" fmla="*/ 103 h 156"/>
              <a:gd name="T92" fmla="*/ 132 w 156"/>
              <a:gd name="T93" fmla="*/ 107 h 156"/>
              <a:gd name="T94" fmla="*/ 135 w 156"/>
              <a:gd name="T95" fmla="*/ 119 h 156"/>
              <a:gd name="T96" fmla="*/ 118 w 156"/>
              <a:gd name="T97" fmla="*/ 110 h 156"/>
              <a:gd name="T98" fmla="*/ 115 w 156"/>
              <a:gd name="T99" fmla="*/ 128 h 156"/>
              <a:gd name="T100" fmla="*/ 124 w 156"/>
              <a:gd name="T101" fmla="*/ 127 h 156"/>
              <a:gd name="T102" fmla="*/ 127 w 156"/>
              <a:gd name="T103" fmla="*/ 119 h 156"/>
              <a:gd name="T104" fmla="*/ 118 w 156"/>
              <a:gd name="T105" fmla="*/ 11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6" h="156">
                <a:moveTo>
                  <a:pt x="119" y="74"/>
                </a:moveTo>
                <a:cubicBezTo>
                  <a:pt x="139" y="74"/>
                  <a:pt x="156" y="57"/>
                  <a:pt x="156" y="37"/>
                </a:cubicBezTo>
                <a:cubicBezTo>
                  <a:pt x="156" y="17"/>
                  <a:pt x="139" y="0"/>
                  <a:pt x="119" y="0"/>
                </a:cubicBezTo>
                <a:cubicBezTo>
                  <a:pt x="99" y="0"/>
                  <a:pt x="82" y="17"/>
                  <a:pt x="82" y="37"/>
                </a:cubicBezTo>
                <a:cubicBezTo>
                  <a:pt x="82" y="57"/>
                  <a:pt x="99" y="74"/>
                  <a:pt x="119" y="74"/>
                </a:cubicBezTo>
                <a:close/>
                <a:moveTo>
                  <a:pt x="107" y="20"/>
                </a:moveTo>
                <a:cubicBezTo>
                  <a:pt x="125" y="20"/>
                  <a:pt x="125" y="20"/>
                  <a:pt x="125" y="20"/>
                </a:cubicBezTo>
                <a:cubicBezTo>
                  <a:pt x="128" y="20"/>
                  <a:pt x="130" y="21"/>
                  <a:pt x="132" y="23"/>
                </a:cubicBezTo>
                <a:cubicBezTo>
                  <a:pt x="133" y="24"/>
                  <a:pt x="134" y="26"/>
                  <a:pt x="134" y="29"/>
                </a:cubicBezTo>
                <a:cubicBezTo>
                  <a:pt x="134" y="31"/>
                  <a:pt x="133" y="32"/>
                  <a:pt x="132" y="34"/>
                </a:cubicBezTo>
                <a:cubicBezTo>
                  <a:pt x="132" y="35"/>
                  <a:pt x="130" y="35"/>
                  <a:pt x="129" y="36"/>
                </a:cubicBezTo>
                <a:cubicBezTo>
                  <a:pt x="131" y="36"/>
                  <a:pt x="133" y="37"/>
                  <a:pt x="134" y="39"/>
                </a:cubicBezTo>
                <a:cubicBezTo>
                  <a:pt x="135" y="40"/>
                  <a:pt x="135" y="42"/>
                  <a:pt x="135" y="44"/>
                </a:cubicBezTo>
                <a:cubicBezTo>
                  <a:pt x="135" y="46"/>
                  <a:pt x="135" y="47"/>
                  <a:pt x="134" y="49"/>
                </a:cubicBezTo>
                <a:cubicBezTo>
                  <a:pt x="134" y="50"/>
                  <a:pt x="133" y="51"/>
                  <a:pt x="131" y="52"/>
                </a:cubicBezTo>
                <a:cubicBezTo>
                  <a:pt x="130" y="52"/>
                  <a:pt x="129" y="53"/>
                  <a:pt x="128" y="53"/>
                </a:cubicBezTo>
                <a:cubicBezTo>
                  <a:pt x="125" y="53"/>
                  <a:pt x="124" y="53"/>
                  <a:pt x="123" y="53"/>
                </a:cubicBezTo>
                <a:cubicBezTo>
                  <a:pt x="107" y="53"/>
                  <a:pt x="107" y="53"/>
                  <a:pt x="107" y="53"/>
                </a:cubicBezTo>
                <a:lnTo>
                  <a:pt x="107" y="20"/>
                </a:lnTo>
                <a:close/>
                <a:moveTo>
                  <a:pt x="123" y="33"/>
                </a:moveTo>
                <a:cubicBezTo>
                  <a:pt x="124" y="32"/>
                  <a:pt x="124" y="31"/>
                  <a:pt x="124" y="30"/>
                </a:cubicBezTo>
                <a:cubicBezTo>
                  <a:pt x="124" y="29"/>
                  <a:pt x="124" y="28"/>
                  <a:pt x="123" y="28"/>
                </a:cubicBezTo>
                <a:cubicBezTo>
                  <a:pt x="123" y="27"/>
                  <a:pt x="121" y="27"/>
                  <a:pt x="120" y="27"/>
                </a:cubicBezTo>
                <a:cubicBezTo>
                  <a:pt x="115" y="27"/>
                  <a:pt x="115" y="27"/>
                  <a:pt x="115" y="27"/>
                </a:cubicBezTo>
                <a:cubicBezTo>
                  <a:pt x="115" y="33"/>
                  <a:pt x="115" y="33"/>
                  <a:pt x="115" y="33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21" y="33"/>
                  <a:pt x="123" y="33"/>
                  <a:pt x="123" y="33"/>
                </a:cubicBezTo>
                <a:close/>
                <a:moveTo>
                  <a:pt x="126" y="43"/>
                </a:moveTo>
                <a:cubicBezTo>
                  <a:pt x="126" y="42"/>
                  <a:pt x="125" y="41"/>
                  <a:pt x="125" y="41"/>
                </a:cubicBezTo>
                <a:cubicBezTo>
                  <a:pt x="124" y="40"/>
                  <a:pt x="122" y="40"/>
                  <a:pt x="121" y="40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115" y="46"/>
                  <a:pt x="115" y="46"/>
                  <a:pt x="115" y="4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22" y="46"/>
                  <a:pt x="124" y="46"/>
                  <a:pt x="125" y="45"/>
                </a:cubicBezTo>
                <a:cubicBezTo>
                  <a:pt x="125" y="45"/>
                  <a:pt x="126" y="44"/>
                  <a:pt x="126" y="43"/>
                </a:cubicBezTo>
                <a:close/>
                <a:moveTo>
                  <a:pt x="33" y="41"/>
                </a:moveTo>
                <a:cubicBezTo>
                  <a:pt x="41" y="41"/>
                  <a:pt x="41" y="41"/>
                  <a:pt x="41" y="41"/>
                </a:cubicBezTo>
                <a:cubicBezTo>
                  <a:pt x="37" y="29"/>
                  <a:pt x="37" y="29"/>
                  <a:pt x="37" y="29"/>
                </a:cubicBezTo>
                <a:lnTo>
                  <a:pt x="33" y="41"/>
                </a:lnTo>
                <a:close/>
                <a:moveTo>
                  <a:pt x="37" y="82"/>
                </a:moveTo>
                <a:cubicBezTo>
                  <a:pt x="16" y="82"/>
                  <a:pt x="0" y="99"/>
                  <a:pt x="0" y="119"/>
                </a:cubicBezTo>
                <a:cubicBezTo>
                  <a:pt x="0" y="140"/>
                  <a:pt x="16" y="156"/>
                  <a:pt x="37" y="156"/>
                </a:cubicBezTo>
                <a:cubicBezTo>
                  <a:pt x="57" y="156"/>
                  <a:pt x="74" y="140"/>
                  <a:pt x="74" y="119"/>
                </a:cubicBezTo>
                <a:cubicBezTo>
                  <a:pt x="74" y="99"/>
                  <a:pt x="57" y="82"/>
                  <a:pt x="37" y="82"/>
                </a:cubicBezTo>
                <a:close/>
                <a:moveTo>
                  <a:pt x="50" y="131"/>
                </a:moveTo>
                <a:cubicBezTo>
                  <a:pt x="49" y="132"/>
                  <a:pt x="47" y="134"/>
                  <a:pt x="45" y="134"/>
                </a:cubicBezTo>
                <a:cubicBezTo>
                  <a:pt x="43" y="135"/>
                  <a:pt x="41" y="136"/>
                  <a:pt x="38" y="136"/>
                </a:cubicBezTo>
                <a:cubicBezTo>
                  <a:pt x="34" y="136"/>
                  <a:pt x="31" y="135"/>
                  <a:pt x="29" y="134"/>
                </a:cubicBezTo>
                <a:cubicBezTo>
                  <a:pt x="26" y="133"/>
                  <a:pt x="24" y="131"/>
                  <a:pt x="23" y="129"/>
                </a:cubicBezTo>
                <a:cubicBezTo>
                  <a:pt x="21" y="126"/>
                  <a:pt x="20" y="123"/>
                  <a:pt x="20" y="119"/>
                </a:cubicBezTo>
                <a:cubicBezTo>
                  <a:pt x="20" y="114"/>
                  <a:pt x="22" y="110"/>
                  <a:pt x="25" y="107"/>
                </a:cubicBezTo>
                <a:cubicBezTo>
                  <a:pt x="28" y="104"/>
                  <a:pt x="32" y="103"/>
                  <a:pt x="37" y="103"/>
                </a:cubicBezTo>
                <a:cubicBezTo>
                  <a:pt x="42" y="103"/>
                  <a:pt x="45" y="104"/>
                  <a:pt x="47" y="105"/>
                </a:cubicBezTo>
                <a:cubicBezTo>
                  <a:pt x="50" y="107"/>
                  <a:pt x="52" y="109"/>
                  <a:pt x="53" y="113"/>
                </a:cubicBezTo>
                <a:cubicBezTo>
                  <a:pt x="44" y="115"/>
                  <a:pt x="44" y="115"/>
                  <a:pt x="44" y="115"/>
                </a:cubicBezTo>
                <a:cubicBezTo>
                  <a:pt x="43" y="114"/>
                  <a:pt x="43" y="113"/>
                  <a:pt x="43" y="113"/>
                </a:cubicBezTo>
                <a:cubicBezTo>
                  <a:pt x="42" y="112"/>
                  <a:pt x="41" y="111"/>
                  <a:pt x="40" y="111"/>
                </a:cubicBezTo>
                <a:cubicBezTo>
                  <a:pt x="40" y="110"/>
                  <a:pt x="39" y="110"/>
                  <a:pt x="38" y="110"/>
                </a:cubicBezTo>
                <a:cubicBezTo>
                  <a:pt x="35" y="110"/>
                  <a:pt x="33" y="111"/>
                  <a:pt x="32" y="113"/>
                </a:cubicBezTo>
                <a:cubicBezTo>
                  <a:pt x="31" y="114"/>
                  <a:pt x="31" y="116"/>
                  <a:pt x="31" y="119"/>
                </a:cubicBezTo>
                <a:cubicBezTo>
                  <a:pt x="31" y="123"/>
                  <a:pt x="31" y="125"/>
                  <a:pt x="32" y="126"/>
                </a:cubicBezTo>
                <a:cubicBezTo>
                  <a:pt x="34" y="128"/>
                  <a:pt x="35" y="128"/>
                  <a:pt x="37" y="128"/>
                </a:cubicBezTo>
                <a:cubicBezTo>
                  <a:pt x="39" y="128"/>
                  <a:pt x="41" y="128"/>
                  <a:pt x="42" y="127"/>
                </a:cubicBezTo>
                <a:cubicBezTo>
                  <a:pt x="43" y="126"/>
                  <a:pt x="44" y="124"/>
                  <a:pt x="44" y="122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3" y="127"/>
                  <a:pt x="52" y="129"/>
                  <a:pt x="50" y="131"/>
                </a:cubicBezTo>
                <a:close/>
                <a:moveTo>
                  <a:pt x="37" y="0"/>
                </a:moveTo>
                <a:cubicBezTo>
                  <a:pt x="16" y="0"/>
                  <a:pt x="0" y="17"/>
                  <a:pt x="0" y="37"/>
                </a:cubicBezTo>
                <a:cubicBezTo>
                  <a:pt x="0" y="57"/>
                  <a:pt x="16" y="74"/>
                  <a:pt x="37" y="74"/>
                </a:cubicBezTo>
                <a:cubicBezTo>
                  <a:pt x="57" y="74"/>
                  <a:pt x="74" y="57"/>
                  <a:pt x="74" y="37"/>
                </a:cubicBezTo>
                <a:cubicBezTo>
                  <a:pt x="74" y="17"/>
                  <a:pt x="57" y="0"/>
                  <a:pt x="37" y="0"/>
                </a:cubicBezTo>
                <a:close/>
                <a:moveTo>
                  <a:pt x="45" y="53"/>
                </a:moveTo>
                <a:cubicBezTo>
                  <a:pt x="42" y="45"/>
                  <a:pt x="42" y="45"/>
                  <a:pt x="42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28" y="53"/>
                  <a:pt x="28" y="53"/>
                  <a:pt x="28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33" y="21"/>
                  <a:pt x="33" y="21"/>
                  <a:pt x="33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53" y="53"/>
                  <a:pt x="53" y="53"/>
                  <a:pt x="53" y="53"/>
                </a:cubicBezTo>
                <a:lnTo>
                  <a:pt x="45" y="53"/>
                </a:lnTo>
                <a:close/>
                <a:moveTo>
                  <a:pt x="119" y="82"/>
                </a:moveTo>
                <a:cubicBezTo>
                  <a:pt x="99" y="82"/>
                  <a:pt x="82" y="99"/>
                  <a:pt x="82" y="119"/>
                </a:cubicBezTo>
                <a:cubicBezTo>
                  <a:pt x="82" y="140"/>
                  <a:pt x="99" y="156"/>
                  <a:pt x="119" y="156"/>
                </a:cubicBezTo>
                <a:cubicBezTo>
                  <a:pt x="139" y="156"/>
                  <a:pt x="156" y="140"/>
                  <a:pt x="156" y="119"/>
                </a:cubicBezTo>
                <a:cubicBezTo>
                  <a:pt x="156" y="99"/>
                  <a:pt x="139" y="82"/>
                  <a:pt x="119" y="82"/>
                </a:cubicBezTo>
                <a:close/>
                <a:moveTo>
                  <a:pt x="134" y="127"/>
                </a:moveTo>
                <a:cubicBezTo>
                  <a:pt x="134" y="129"/>
                  <a:pt x="132" y="131"/>
                  <a:pt x="131" y="132"/>
                </a:cubicBezTo>
                <a:cubicBezTo>
                  <a:pt x="130" y="133"/>
                  <a:pt x="128" y="134"/>
                  <a:pt x="127" y="135"/>
                </a:cubicBezTo>
                <a:cubicBezTo>
                  <a:pt x="125" y="135"/>
                  <a:pt x="123" y="136"/>
                  <a:pt x="121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4" y="103"/>
                  <a:pt x="126" y="103"/>
                  <a:pt x="128" y="104"/>
                </a:cubicBezTo>
                <a:cubicBezTo>
                  <a:pt x="130" y="105"/>
                  <a:pt x="131" y="106"/>
                  <a:pt x="132" y="107"/>
                </a:cubicBezTo>
                <a:cubicBezTo>
                  <a:pt x="133" y="109"/>
                  <a:pt x="134" y="111"/>
                  <a:pt x="135" y="113"/>
                </a:cubicBezTo>
                <a:cubicBezTo>
                  <a:pt x="135" y="115"/>
                  <a:pt x="135" y="117"/>
                  <a:pt x="135" y="119"/>
                </a:cubicBezTo>
                <a:cubicBezTo>
                  <a:pt x="135" y="123"/>
                  <a:pt x="135" y="125"/>
                  <a:pt x="134" y="127"/>
                </a:cubicBezTo>
                <a:close/>
                <a:moveTo>
                  <a:pt x="118" y="110"/>
                </a:moveTo>
                <a:cubicBezTo>
                  <a:pt x="115" y="110"/>
                  <a:pt x="115" y="110"/>
                  <a:pt x="115" y="110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18" y="128"/>
                  <a:pt x="118" y="128"/>
                  <a:pt x="118" y="128"/>
                </a:cubicBezTo>
                <a:cubicBezTo>
                  <a:pt x="121" y="128"/>
                  <a:pt x="123" y="128"/>
                  <a:pt x="124" y="127"/>
                </a:cubicBezTo>
                <a:cubicBezTo>
                  <a:pt x="125" y="127"/>
                  <a:pt x="126" y="126"/>
                  <a:pt x="126" y="125"/>
                </a:cubicBezTo>
                <a:cubicBezTo>
                  <a:pt x="127" y="124"/>
                  <a:pt x="127" y="122"/>
                  <a:pt x="127" y="119"/>
                </a:cubicBezTo>
                <a:cubicBezTo>
                  <a:pt x="127" y="116"/>
                  <a:pt x="127" y="113"/>
                  <a:pt x="125" y="112"/>
                </a:cubicBezTo>
                <a:cubicBezTo>
                  <a:pt x="124" y="111"/>
                  <a:pt x="121" y="110"/>
                  <a:pt x="118" y="110"/>
                </a:cubicBezTo>
                <a:close/>
              </a:path>
            </a:pathLst>
          </a:custGeom>
          <a:solidFill>
            <a:srgbClr val="FF92A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reeform 8"/>
          <p:cNvSpPr>
            <a:spLocks noEditPoints="1"/>
          </p:cNvSpPr>
          <p:nvPr/>
        </p:nvSpPr>
        <p:spPr bwMode="auto">
          <a:xfrm>
            <a:off x="8277743" y="3566206"/>
            <a:ext cx="468660" cy="348590"/>
          </a:xfrm>
          <a:custGeom>
            <a:avLst/>
            <a:gdLst>
              <a:gd name="T0" fmla="*/ 115 w 183"/>
              <a:gd name="T1" fmla="*/ 58 h 136"/>
              <a:gd name="T2" fmla="*/ 57 w 183"/>
              <a:gd name="T3" fmla="*/ 0 h 136"/>
              <a:gd name="T4" fmla="*/ 0 w 183"/>
              <a:gd name="T5" fmla="*/ 58 h 136"/>
              <a:gd name="T6" fmla="*/ 57 w 183"/>
              <a:gd name="T7" fmla="*/ 116 h 136"/>
              <a:gd name="T8" fmla="*/ 115 w 183"/>
              <a:gd name="T9" fmla="*/ 58 h 136"/>
              <a:gd name="T10" fmla="*/ 17 w 183"/>
              <a:gd name="T11" fmla="*/ 56 h 136"/>
              <a:gd name="T12" fmla="*/ 17 w 183"/>
              <a:gd name="T13" fmla="*/ 57 h 136"/>
              <a:gd name="T14" fmla="*/ 13 w 183"/>
              <a:gd name="T15" fmla="*/ 62 h 136"/>
              <a:gd name="T16" fmla="*/ 8 w 183"/>
              <a:gd name="T17" fmla="*/ 57 h 136"/>
              <a:gd name="T18" fmla="*/ 8 w 183"/>
              <a:gd name="T19" fmla="*/ 54 h 136"/>
              <a:gd name="T20" fmla="*/ 8 w 183"/>
              <a:gd name="T21" fmla="*/ 54 h 136"/>
              <a:gd name="T22" fmla="*/ 50 w 183"/>
              <a:gd name="T23" fmla="*/ 11 h 136"/>
              <a:gd name="T24" fmla="*/ 50 w 183"/>
              <a:gd name="T25" fmla="*/ 11 h 136"/>
              <a:gd name="T26" fmla="*/ 57 w 183"/>
              <a:gd name="T27" fmla="*/ 11 h 136"/>
              <a:gd name="T28" fmla="*/ 61 w 183"/>
              <a:gd name="T29" fmla="*/ 16 h 136"/>
              <a:gd name="T30" fmla="*/ 57 w 183"/>
              <a:gd name="T31" fmla="*/ 21 h 136"/>
              <a:gd name="T32" fmla="*/ 52 w 183"/>
              <a:gd name="T33" fmla="*/ 21 h 136"/>
              <a:gd name="T34" fmla="*/ 17 w 183"/>
              <a:gd name="T35" fmla="*/ 56 h 136"/>
              <a:gd name="T36" fmla="*/ 45 w 183"/>
              <a:gd name="T37" fmla="*/ 58 h 136"/>
              <a:gd name="T38" fmla="*/ 57 w 183"/>
              <a:gd name="T39" fmla="*/ 46 h 136"/>
              <a:gd name="T40" fmla="*/ 70 w 183"/>
              <a:gd name="T41" fmla="*/ 58 h 136"/>
              <a:gd name="T42" fmla="*/ 57 w 183"/>
              <a:gd name="T43" fmla="*/ 70 h 136"/>
              <a:gd name="T44" fmla="*/ 45 w 183"/>
              <a:gd name="T45" fmla="*/ 58 h 136"/>
              <a:gd name="T46" fmla="*/ 172 w 183"/>
              <a:gd name="T47" fmla="*/ 51 h 136"/>
              <a:gd name="T48" fmla="*/ 150 w 183"/>
              <a:gd name="T49" fmla="*/ 57 h 136"/>
              <a:gd name="T50" fmla="*/ 156 w 183"/>
              <a:gd name="T51" fmla="*/ 80 h 136"/>
              <a:gd name="T52" fmla="*/ 156 w 183"/>
              <a:gd name="T53" fmla="*/ 80 h 136"/>
              <a:gd name="T54" fmla="*/ 90 w 183"/>
              <a:gd name="T55" fmla="*/ 120 h 136"/>
              <a:gd name="T56" fmla="*/ 90 w 183"/>
              <a:gd name="T57" fmla="*/ 115 h 136"/>
              <a:gd name="T58" fmla="*/ 57 w 183"/>
              <a:gd name="T59" fmla="*/ 124 h 136"/>
              <a:gd name="T60" fmla="*/ 24 w 183"/>
              <a:gd name="T61" fmla="*/ 115 h 136"/>
              <a:gd name="T62" fmla="*/ 24 w 183"/>
              <a:gd name="T63" fmla="*/ 128 h 136"/>
              <a:gd name="T64" fmla="*/ 33 w 183"/>
              <a:gd name="T65" fmla="*/ 136 h 136"/>
              <a:gd name="T66" fmla="*/ 82 w 183"/>
              <a:gd name="T67" fmla="*/ 136 h 136"/>
              <a:gd name="T68" fmla="*/ 90 w 183"/>
              <a:gd name="T69" fmla="*/ 128 h 136"/>
              <a:gd name="T70" fmla="*/ 90 w 183"/>
              <a:gd name="T71" fmla="*/ 128 h 136"/>
              <a:gd name="T72" fmla="*/ 164 w 183"/>
              <a:gd name="T73" fmla="*/ 82 h 136"/>
              <a:gd name="T74" fmla="*/ 178 w 183"/>
              <a:gd name="T75" fmla="*/ 74 h 136"/>
              <a:gd name="T76" fmla="*/ 172 w 183"/>
              <a:gd name="T77" fmla="*/ 51 h 136"/>
              <a:gd name="T78" fmla="*/ 162 w 183"/>
              <a:gd name="T79" fmla="*/ 65 h 136"/>
              <a:gd name="T80" fmla="*/ 158 w 183"/>
              <a:gd name="T81" fmla="*/ 60 h 136"/>
              <a:gd name="T82" fmla="*/ 162 w 183"/>
              <a:gd name="T83" fmla="*/ 56 h 136"/>
              <a:gd name="T84" fmla="*/ 167 w 183"/>
              <a:gd name="T85" fmla="*/ 60 h 136"/>
              <a:gd name="T86" fmla="*/ 162 w 183"/>
              <a:gd name="T87" fmla="*/ 65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3" h="136">
                <a:moveTo>
                  <a:pt x="115" y="58"/>
                </a:moveTo>
                <a:cubicBezTo>
                  <a:pt x="115" y="26"/>
                  <a:pt x="89" y="0"/>
                  <a:pt x="57" y="0"/>
                </a:cubicBezTo>
                <a:cubicBezTo>
                  <a:pt x="25" y="0"/>
                  <a:pt x="0" y="26"/>
                  <a:pt x="0" y="58"/>
                </a:cubicBezTo>
                <a:cubicBezTo>
                  <a:pt x="0" y="90"/>
                  <a:pt x="25" y="116"/>
                  <a:pt x="57" y="116"/>
                </a:cubicBezTo>
                <a:cubicBezTo>
                  <a:pt x="89" y="116"/>
                  <a:pt x="115" y="90"/>
                  <a:pt x="115" y="58"/>
                </a:cubicBezTo>
                <a:close/>
                <a:moveTo>
                  <a:pt x="17" y="56"/>
                </a:moveTo>
                <a:cubicBezTo>
                  <a:pt x="17" y="57"/>
                  <a:pt x="17" y="57"/>
                  <a:pt x="17" y="57"/>
                </a:cubicBezTo>
                <a:cubicBezTo>
                  <a:pt x="17" y="60"/>
                  <a:pt x="15" y="62"/>
                  <a:pt x="13" y="62"/>
                </a:cubicBezTo>
                <a:cubicBezTo>
                  <a:pt x="10" y="62"/>
                  <a:pt x="8" y="60"/>
                  <a:pt x="8" y="57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31"/>
                  <a:pt x="27" y="12"/>
                  <a:pt x="50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9" y="11"/>
                  <a:pt x="61" y="13"/>
                  <a:pt x="61" y="16"/>
                </a:cubicBezTo>
                <a:cubicBezTo>
                  <a:pt x="61" y="19"/>
                  <a:pt x="59" y="21"/>
                  <a:pt x="57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33" y="21"/>
                  <a:pt x="17" y="36"/>
                  <a:pt x="17" y="56"/>
                </a:cubicBezTo>
                <a:close/>
                <a:moveTo>
                  <a:pt x="45" y="58"/>
                </a:moveTo>
                <a:cubicBezTo>
                  <a:pt x="45" y="51"/>
                  <a:pt x="50" y="46"/>
                  <a:pt x="57" y="46"/>
                </a:cubicBezTo>
                <a:cubicBezTo>
                  <a:pt x="64" y="46"/>
                  <a:pt x="70" y="51"/>
                  <a:pt x="70" y="58"/>
                </a:cubicBezTo>
                <a:cubicBezTo>
                  <a:pt x="70" y="65"/>
                  <a:pt x="64" y="70"/>
                  <a:pt x="57" y="70"/>
                </a:cubicBezTo>
                <a:cubicBezTo>
                  <a:pt x="50" y="70"/>
                  <a:pt x="45" y="65"/>
                  <a:pt x="45" y="58"/>
                </a:cubicBezTo>
                <a:close/>
                <a:moveTo>
                  <a:pt x="172" y="51"/>
                </a:moveTo>
                <a:cubicBezTo>
                  <a:pt x="164" y="47"/>
                  <a:pt x="154" y="50"/>
                  <a:pt x="150" y="57"/>
                </a:cubicBezTo>
                <a:cubicBezTo>
                  <a:pt x="145" y="65"/>
                  <a:pt x="148" y="75"/>
                  <a:pt x="156" y="80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43" y="104"/>
                  <a:pt x="118" y="120"/>
                  <a:pt x="90" y="120"/>
                </a:cubicBezTo>
                <a:cubicBezTo>
                  <a:pt x="90" y="115"/>
                  <a:pt x="90" y="115"/>
                  <a:pt x="90" y="115"/>
                </a:cubicBezTo>
                <a:cubicBezTo>
                  <a:pt x="80" y="120"/>
                  <a:pt x="69" y="124"/>
                  <a:pt x="57" y="124"/>
                </a:cubicBezTo>
                <a:cubicBezTo>
                  <a:pt x="45" y="124"/>
                  <a:pt x="34" y="120"/>
                  <a:pt x="24" y="115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32"/>
                  <a:pt x="28" y="136"/>
                  <a:pt x="33" y="136"/>
                </a:cubicBezTo>
                <a:cubicBezTo>
                  <a:pt x="82" y="136"/>
                  <a:pt x="82" y="136"/>
                  <a:pt x="82" y="136"/>
                </a:cubicBezTo>
                <a:cubicBezTo>
                  <a:pt x="87" y="136"/>
                  <a:pt x="90" y="132"/>
                  <a:pt x="90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121" y="128"/>
                  <a:pt x="150" y="110"/>
                  <a:pt x="164" y="82"/>
                </a:cubicBezTo>
                <a:cubicBezTo>
                  <a:pt x="170" y="82"/>
                  <a:pt x="175" y="79"/>
                  <a:pt x="178" y="74"/>
                </a:cubicBezTo>
                <a:cubicBezTo>
                  <a:pt x="183" y="66"/>
                  <a:pt x="180" y="56"/>
                  <a:pt x="172" y="51"/>
                </a:cubicBezTo>
                <a:close/>
                <a:moveTo>
                  <a:pt x="162" y="65"/>
                </a:moveTo>
                <a:cubicBezTo>
                  <a:pt x="160" y="65"/>
                  <a:pt x="158" y="63"/>
                  <a:pt x="158" y="60"/>
                </a:cubicBezTo>
                <a:cubicBezTo>
                  <a:pt x="158" y="58"/>
                  <a:pt x="160" y="56"/>
                  <a:pt x="162" y="56"/>
                </a:cubicBezTo>
                <a:cubicBezTo>
                  <a:pt x="165" y="56"/>
                  <a:pt x="167" y="58"/>
                  <a:pt x="167" y="60"/>
                </a:cubicBezTo>
                <a:cubicBezTo>
                  <a:pt x="167" y="63"/>
                  <a:pt x="165" y="65"/>
                  <a:pt x="162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 44"/>
          <p:cNvSpPr>
            <a:spLocks noEditPoints="1"/>
          </p:cNvSpPr>
          <p:nvPr/>
        </p:nvSpPr>
        <p:spPr bwMode="auto">
          <a:xfrm>
            <a:off x="728561" y="3567052"/>
            <a:ext cx="304033" cy="299180"/>
          </a:xfrm>
          <a:custGeom>
            <a:avLst/>
            <a:gdLst>
              <a:gd name="T0" fmla="*/ 62 w 121"/>
              <a:gd name="T1" fmla="*/ 33 h 121"/>
              <a:gd name="T2" fmla="*/ 50 w 121"/>
              <a:gd name="T3" fmla="*/ 20 h 121"/>
              <a:gd name="T4" fmla="*/ 38 w 121"/>
              <a:gd name="T5" fmla="*/ 37 h 121"/>
              <a:gd name="T6" fmla="*/ 21 w 121"/>
              <a:gd name="T7" fmla="*/ 49 h 121"/>
              <a:gd name="T8" fmla="*/ 34 w 121"/>
              <a:gd name="T9" fmla="*/ 62 h 121"/>
              <a:gd name="T10" fmla="*/ 53 w 121"/>
              <a:gd name="T11" fmla="*/ 52 h 121"/>
              <a:gd name="T12" fmla="*/ 62 w 121"/>
              <a:gd name="T13" fmla="*/ 33 h 121"/>
              <a:gd name="T14" fmla="*/ 89 w 121"/>
              <a:gd name="T15" fmla="*/ 48 h 121"/>
              <a:gd name="T16" fmla="*/ 68 w 121"/>
              <a:gd name="T17" fmla="*/ 38 h 121"/>
              <a:gd name="T18" fmla="*/ 67 w 121"/>
              <a:gd name="T19" fmla="*/ 38 h 121"/>
              <a:gd name="T20" fmla="*/ 58 w 121"/>
              <a:gd name="T21" fmla="*/ 58 h 121"/>
              <a:gd name="T22" fmla="*/ 39 w 121"/>
              <a:gd name="T23" fmla="*/ 67 h 121"/>
              <a:gd name="T24" fmla="*/ 38 w 121"/>
              <a:gd name="T25" fmla="*/ 67 h 121"/>
              <a:gd name="T26" fmla="*/ 49 w 121"/>
              <a:gd name="T27" fmla="*/ 89 h 121"/>
              <a:gd name="T28" fmla="*/ 76 w 121"/>
              <a:gd name="T29" fmla="*/ 75 h 121"/>
              <a:gd name="T30" fmla="*/ 89 w 121"/>
              <a:gd name="T31" fmla="*/ 48 h 121"/>
              <a:gd name="T32" fmla="*/ 44 w 121"/>
              <a:gd name="T33" fmla="*/ 18 h 121"/>
              <a:gd name="T34" fmla="*/ 44 w 121"/>
              <a:gd name="T35" fmla="*/ 18 h 121"/>
              <a:gd name="T36" fmla="*/ 45 w 121"/>
              <a:gd name="T37" fmla="*/ 8 h 121"/>
              <a:gd name="T38" fmla="*/ 40 w 121"/>
              <a:gd name="T39" fmla="*/ 3 h 121"/>
              <a:gd name="T40" fmla="*/ 16 w 121"/>
              <a:gd name="T41" fmla="*/ 15 h 121"/>
              <a:gd name="T42" fmla="*/ 4 w 121"/>
              <a:gd name="T43" fmla="*/ 40 h 121"/>
              <a:gd name="T44" fmla="*/ 8 w 121"/>
              <a:gd name="T45" fmla="*/ 45 h 121"/>
              <a:gd name="T46" fmla="*/ 18 w 121"/>
              <a:gd name="T47" fmla="*/ 44 h 121"/>
              <a:gd name="T48" fmla="*/ 18 w 121"/>
              <a:gd name="T49" fmla="*/ 44 h 121"/>
              <a:gd name="T50" fmla="*/ 33 w 121"/>
              <a:gd name="T51" fmla="*/ 33 h 121"/>
              <a:gd name="T52" fmla="*/ 44 w 121"/>
              <a:gd name="T53" fmla="*/ 18 h 121"/>
              <a:gd name="T54" fmla="*/ 86 w 121"/>
              <a:gd name="T55" fmla="*/ 74 h 121"/>
              <a:gd name="T56" fmla="*/ 81 w 121"/>
              <a:gd name="T57" fmla="*/ 80 h 121"/>
              <a:gd name="T58" fmla="*/ 75 w 121"/>
              <a:gd name="T59" fmla="*/ 85 h 121"/>
              <a:gd name="T60" fmla="*/ 119 w 121"/>
              <a:gd name="T61" fmla="*/ 121 h 121"/>
              <a:gd name="T62" fmla="*/ 121 w 121"/>
              <a:gd name="T63" fmla="*/ 119 h 121"/>
              <a:gd name="T64" fmla="*/ 86 w 121"/>
              <a:gd name="T65" fmla="*/ 7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1" h="121">
                <a:moveTo>
                  <a:pt x="62" y="33"/>
                </a:moveTo>
                <a:cubicBezTo>
                  <a:pt x="50" y="20"/>
                  <a:pt x="50" y="20"/>
                  <a:pt x="50" y="20"/>
                </a:cubicBezTo>
                <a:cubicBezTo>
                  <a:pt x="48" y="25"/>
                  <a:pt x="44" y="31"/>
                  <a:pt x="38" y="37"/>
                </a:cubicBezTo>
                <a:cubicBezTo>
                  <a:pt x="32" y="43"/>
                  <a:pt x="26" y="47"/>
                  <a:pt x="21" y="49"/>
                </a:cubicBezTo>
                <a:cubicBezTo>
                  <a:pt x="34" y="62"/>
                  <a:pt x="34" y="62"/>
                  <a:pt x="34" y="62"/>
                </a:cubicBezTo>
                <a:cubicBezTo>
                  <a:pt x="37" y="64"/>
                  <a:pt x="45" y="60"/>
                  <a:pt x="53" y="52"/>
                </a:cubicBezTo>
                <a:cubicBezTo>
                  <a:pt x="61" y="44"/>
                  <a:pt x="65" y="36"/>
                  <a:pt x="62" y="33"/>
                </a:cubicBezTo>
                <a:close/>
                <a:moveTo>
                  <a:pt x="89" y="48"/>
                </a:moveTo>
                <a:cubicBezTo>
                  <a:pt x="84" y="43"/>
                  <a:pt x="76" y="40"/>
                  <a:pt x="68" y="38"/>
                </a:cubicBezTo>
                <a:cubicBezTo>
                  <a:pt x="67" y="38"/>
                  <a:pt x="67" y="38"/>
                  <a:pt x="67" y="38"/>
                </a:cubicBezTo>
                <a:cubicBezTo>
                  <a:pt x="70" y="41"/>
                  <a:pt x="66" y="50"/>
                  <a:pt x="58" y="58"/>
                </a:cubicBezTo>
                <a:cubicBezTo>
                  <a:pt x="50" y="66"/>
                  <a:pt x="42" y="70"/>
                  <a:pt x="39" y="67"/>
                </a:cubicBezTo>
                <a:cubicBezTo>
                  <a:pt x="39" y="67"/>
                  <a:pt x="39" y="67"/>
                  <a:pt x="38" y="67"/>
                </a:cubicBezTo>
                <a:cubicBezTo>
                  <a:pt x="40" y="76"/>
                  <a:pt x="43" y="84"/>
                  <a:pt x="49" y="89"/>
                </a:cubicBezTo>
                <a:cubicBezTo>
                  <a:pt x="52" y="93"/>
                  <a:pt x="64" y="86"/>
                  <a:pt x="76" y="75"/>
                </a:cubicBezTo>
                <a:cubicBezTo>
                  <a:pt x="87" y="64"/>
                  <a:pt x="93" y="52"/>
                  <a:pt x="89" y="48"/>
                </a:cubicBezTo>
                <a:close/>
                <a:moveTo>
                  <a:pt x="4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6" y="13"/>
                  <a:pt x="47" y="10"/>
                  <a:pt x="45" y="8"/>
                </a:cubicBezTo>
                <a:cubicBezTo>
                  <a:pt x="40" y="3"/>
                  <a:pt x="40" y="3"/>
                  <a:pt x="40" y="3"/>
                </a:cubicBezTo>
                <a:cubicBezTo>
                  <a:pt x="37" y="0"/>
                  <a:pt x="26" y="5"/>
                  <a:pt x="16" y="15"/>
                </a:cubicBezTo>
                <a:cubicBezTo>
                  <a:pt x="6" y="25"/>
                  <a:pt x="0" y="36"/>
                  <a:pt x="4" y="40"/>
                </a:cubicBezTo>
                <a:cubicBezTo>
                  <a:pt x="8" y="45"/>
                  <a:pt x="8" y="45"/>
                  <a:pt x="8" y="45"/>
                </a:cubicBezTo>
                <a:cubicBezTo>
                  <a:pt x="10" y="46"/>
                  <a:pt x="14" y="46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23" y="42"/>
                  <a:pt x="28" y="38"/>
                  <a:pt x="33" y="33"/>
                </a:cubicBezTo>
                <a:cubicBezTo>
                  <a:pt x="38" y="28"/>
                  <a:pt x="42" y="22"/>
                  <a:pt x="44" y="18"/>
                </a:cubicBezTo>
                <a:close/>
                <a:moveTo>
                  <a:pt x="86" y="74"/>
                </a:moveTo>
                <a:cubicBezTo>
                  <a:pt x="84" y="76"/>
                  <a:pt x="82" y="78"/>
                  <a:pt x="81" y="80"/>
                </a:cubicBezTo>
                <a:cubicBezTo>
                  <a:pt x="79" y="82"/>
                  <a:pt x="77" y="84"/>
                  <a:pt x="75" y="85"/>
                </a:cubicBezTo>
                <a:cubicBezTo>
                  <a:pt x="119" y="121"/>
                  <a:pt x="119" y="121"/>
                  <a:pt x="119" y="121"/>
                </a:cubicBezTo>
                <a:cubicBezTo>
                  <a:pt x="121" y="119"/>
                  <a:pt x="121" y="119"/>
                  <a:pt x="121" y="119"/>
                </a:cubicBezTo>
                <a:lnTo>
                  <a:pt x="86" y="74"/>
                </a:lnTo>
                <a:close/>
              </a:path>
            </a:pathLst>
          </a:custGeom>
          <a:solidFill>
            <a:srgbClr val="FF92A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en-US" sz="1350">
              <a:solidFill>
                <a:srgbClr val="FFD21F"/>
              </a:solidFill>
              <a:latin typeface="Calibri" panose="020F0502020204030204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368233" y="1533544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351598" y="2577664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368233" y="3592402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739365" y="1547551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731409" y="2550556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755553" y="3592402"/>
            <a:ext cx="217025" cy="199664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55341" y="94108"/>
            <a:ext cx="7378319" cy="726619"/>
            <a:chOff x="846284" y="538021"/>
            <a:chExt cx="9837758" cy="1378220"/>
          </a:xfrm>
        </p:grpSpPr>
        <p:sp>
          <p:nvSpPr>
            <p:cNvPr id="18" name="Flowchart: Terminator 17"/>
            <p:cNvSpPr/>
            <p:nvPr/>
          </p:nvSpPr>
          <p:spPr>
            <a:xfrm>
              <a:off x="1438040" y="538021"/>
              <a:ext cx="9246002" cy="1280360"/>
            </a:xfrm>
            <a:prstGeom prst="flowChartTerminator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vi-VN" sz="2800" b="1" dirty="0">
                  <a:solidFill>
                    <a:srgbClr val="002060"/>
                  </a:solidFill>
                  <a:latin typeface="+mj-lt"/>
                  <a:ea typeface="Cambria" panose="02040503050406030204" pitchFamily="18" charset="0"/>
                </a:rPr>
                <a:t>Viết vào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lang="vi-VN" sz="2800" b="1" dirty="0" smtClean="0">
                  <a:solidFill>
                    <a:srgbClr val="002060"/>
                  </a:solidFill>
                  <a:latin typeface="+mj-lt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solidFill>
                    <a:srgbClr val="002060"/>
                  </a:solidFill>
                  <a:latin typeface="+mj-lt"/>
                  <a:ea typeface="Cambria" panose="02040503050406030204" pitchFamily="18" charset="0"/>
                </a:rPr>
                <a:t>một khổ thơ em thích</a:t>
              </a:r>
              <a:endParaRPr lang="en-US" sz="2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846284" y="855228"/>
              <a:ext cx="1061013" cy="1061013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vi-VN" sz="4050" dirty="0">
                  <a:solidFill>
                    <a:srgbClr val="002060"/>
                  </a:solidFill>
                  <a:latin typeface="+mj-lt"/>
                  <a:ea typeface="Cambria" panose="02040503050406030204" pitchFamily="18" charset="0"/>
                </a:rPr>
                <a:t>2</a:t>
              </a:r>
              <a:endParaRPr lang="en-US" sz="405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endParaRPr>
            </a:p>
          </p:txBody>
        </p:sp>
      </p:grpSp>
      <p:pic>
        <p:nvPicPr>
          <p:cNvPr id="4098" name="Picture 2" descr="https://img.loigiaihay.com/picture/question_lgh/2021_51/1623836555-uog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38" y="1133345"/>
            <a:ext cx="7328227" cy="365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9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4490" y="461640"/>
            <a:ext cx="8335021" cy="833502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F5E5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23">
                <a:lnSpc>
                  <a:spcPts val="1330"/>
                </a:lnSpc>
                <a:spcBef>
                  <a:spcPct val="0"/>
                </a:spcBef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95045" y="852195"/>
            <a:ext cx="7553911" cy="755391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9858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23">
                <a:lnSpc>
                  <a:spcPts val="1330"/>
                </a:lnSpc>
                <a:spcBef>
                  <a:spcPct val="0"/>
                </a:spcBef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39818" y="1196968"/>
            <a:ext cx="6864365" cy="686436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D2B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23">
                <a:lnSpc>
                  <a:spcPts val="1330"/>
                </a:lnSpc>
                <a:spcBef>
                  <a:spcPct val="0"/>
                </a:spcBef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8759" y="1575909"/>
            <a:ext cx="6106482" cy="610648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23">
                <a:lnSpc>
                  <a:spcPts val="1330"/>
                </a:lnSpc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61974" y="284643"/>
            <a:ext cx="1901792" cy="66735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141391" y="1571009"/>
            <a:ext cx="2005220" cy="7036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131763" y="335512"/>
            <a:ext cx="1345684" cy="285762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 flipV="1">
            <a:off x="7520625" y="-185347"/>
            <a:ext cx="1151681" cy="24456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ED5D12-04E9-0BB0-1A17-F47E093980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0746" y="1852031"/>
            <a:ext cx="4287672" cy="298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348</Words>
  <Application>Microsoft Office PowerPoint</Application>
  <PresentationFormat>On-screen Show (16:9)</PresentationFormat>
  <Paragraphs>54</Paragraphs>
  <Slides>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31" baseType="lpstr">
      <vt:lpstr>微软雅黑</vt:lpstr>
      <vt:lpstr>宋体</vt:lpstr>
      <vt:lpstr>#9Slide05 Aphrodite Pro</vt:lpstr>
      <vt:lpstr>#9Slide05 Bodega Script</vt:lpstr>
      <vt:lpstr>#9Slide07 HoneyCream</vt:lpstr>
      <vt:lpstr>Arial</vt:lpstr>
      <vt:lpstr>Arial-Rounded</vt:lpstr>
      <vt:lpstr>Calibri</vt:lpstr>
      <vt:lpstr>Calibri Light</vt:lpstr>
      <vt:lpstr>Cambria</vt:lpstr>
      <vt:lpstr>等线</vt:lpstr>
      <vt:lpstr>HP001 4 hàng</vt:lpstr>
      <vt:lpstr>SVN-Newton</vt:lpstr>
      <vt:lpstr>Times New Roman</vt:lpstr>
      <vt:lpstr>UTM Avo</vt:lpstr>
      <vt:lpstr>字魂36号-正文宋楷</vt:lpstr>
      <vt:lpstr>小考拉体</vt:lpstr>
      <vt:lpstr>Office 主题</vt:lpstr>
      <vt:lpstr>1_Office 主题</vt:lpstr>
      <vt:lpstr>2_Office 主题</vt:lpstr>
      <vt:lpstr>3_Office 主题</vt:lpstr>
      <vt:lpstr>4_Office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MYLAPTOP</dc:creator>
  <cp:lastModifiedBy>Admin</cp:lastModifiedBy>
  <cp:revision>19</cp:revision>
  <dcterms:created xsi:type="dcterms:W3CDTF">2021-11-12T09:34:28Z</dcterms:created>
  <dcterms:modified xsi:type="dcterms:W3CDTF">2023-02-12T10:20:57Z</dcterms:modified>
</cp:coreProperties>
</file>