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9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69" r:id="rId4"/>
    <p:sldMasterId id="2147483683" r:id="rId5"/>
    <p:sldMasterId id="2147483703" r:id="rId6"/>
    <p:sldMasterId id="2147483753" r:id="rId7"/>
    <p:sldMasterId id="2147483767" r:id="rId8"/>
    <p:sldMasterId id="2147483817" r:id="rId9"/>
    <p:sldMasterId id="2147483820" r:id="rId10"/>
  </p:sldMasterIdLst>
  <p:notesMasterIdLst>
    <p:notesMasterId r:id="rId29"/>
  </p:notesMasterIdLst>
  <p:sldIdLst>
    <p:sldId id="257" r:id="rId11"/>
    <p:sldId id="260" r:id="rId12"/>
    <p:sldId id="258" r:id="rId13"/>
    <p:sldId id="261" r:id="rId14"/>
    <p:sldId id="262" r:id="rId15"/>
    <p:sldId id="263" r:id="rId16"/>
    <p:sldId id="269" r:id="rId17"/>
    <p:sldId id="267" r:id="rId18"/>
    <p:sldId id="268" r:id="rId19"/>
    <p:sldId id="266" r:id="rId20"/>
    <p:sldId id="270" r:id="rId21"/>
    <p:sldId id="271" r:id="rId22"/>
    <p:sldId id="256" r:id="rId23"/>
    <p:sldId id="272" r:id="rId24"/>
    <p:sldId id="273" r:id="rId25"/>
    <p:sldId id="274" r:id="rId26"/>
    <p:sldId id="275" r:id="rId27"/>
    <p:sldId id="276" r:id="rId28"/>
  </p:sldIdLst>
  <p:sldSz cx="9144000" cy="5143500" type="screen16x9"/>
  <p:notesSz cx="9144000" cy="6858000"/>
  <p:defaultTextStyle>
    <a:defPPr>
      <a:defRPr lang="en-US"/>
    </a:defPPr>
    <a:lvl1pPr marL="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6633"/>
    <a:srgbClr val="CC3300"/>
    <a:srgbClr val="00CC00"/>
    <a:srgbClr val="FF5050"/>
    <a:srgbClr val="6600FF"/>
    <a:srgbClr val="FF3300"/>
    <a:srgbClr val="0066FF"/>
    <a:srgbClr val="0033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0B12-B70B-496A-856D-5EE1CCCA2FD6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17F28-CD19-44A0-A4B5-712B46AF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8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6455A8D-0E25-4C06-88E7-A50FE2582397}" type="slidenum">
              <a:rPr altLang="en-US">
                <a:solidFill>
                  <a:srgbClr val="000000"/>
                </a:solidFill>
                <a:latin typeface="DengXian" pitchFamily="2" charset="-122"/>
                <a:ea typeface="DengXian" pitchFamily="2" charset="-122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DengXian" pitchFamily="2" charset="-122"/>
              <a:ea typeface="DengXia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43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43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70FC-EE57-426B-A49B-30C3011654D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51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1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75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2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 smtClean="0"/>
          </a:p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44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Bài giảng thiết kế bởi Vũ Hồng</a:t>
            </a:r>
          </a:p>
          <a:p>
            <a:r>
              <a:rPr lang="en-US" altLang="zh-CN" smtClean="0"/>
              <a:t>Liên hệ FB: Vũ Hồng</a:t>
            </a:r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8F918D9-55F1-4E40-BC35-CB3BB852984D}" type="slidenum">
              <a:rPr altLang="en-US">
                <a:solidFill>
                  <a:srgbClr val="000000"/>
                </a:solidFill>
                <a:latin typeface="DengXian" pitchFamily="2" charset="-122"/>
                <a:ea typeface="DengXian" pitchFamily="2" charset="-122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DengXian" pitchFamily="2" charset="-122"/>
              <a:ea typeface="DengXian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文本占位符 2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8ACC01-FDA9-4E92-8863-DF39A528EF0C}" type="slidenum">
              <a:rPr altLang="en-US">
                <a:solidFill>
                  <a:srgbClr val="000000"/>
                </a:solidFill>
                <a:latin typeface="DengXian" pitchFamily="2" charset="-122"/>
                <a:ea typeface="DengXian" pitchFamily="2" charset="-122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DengXian" pitchFamily="2" charset="-122"/>
              <a:ea typeface="DengXian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9308BCA-E5E4-4948-BAF8-5407470882B7}" type="slidenum">
              <a:rPr altLang="en-US">
                <a:solidFill>
                  <a:srgbClr val="000000"/>
                </a:solidFill>
                <a:latin typeface="DengXian" pitchFamily="2" charset="-122"/>
                <a:ea typeface="DengXian" pitchFamily="2" charset="-122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DengXian" pitchFamily="2" charset="-122"/>
              <a:ea typeface="DengXia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0028-9C59-4F67-BD79-8397A118F17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6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9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9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9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9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F3D0-CB60-4E23-9016-6E4A00690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1619-C973-4F6A-8B28-A38E9BC25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F3D0-CB60-4E23-9016-6E4A00690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1619-C973-4F6A-8B28-A38E9BC25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F3D0-CB60-4E23-9016-6E4A00690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1619-C973-4F6A-8B28-A38E9BC25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F3D0-CB60-4E23-9016-6E4A00690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1619-C973-4F6A-8B28-A38E9BC25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F3D0-CB60-4E23-9016-6E4A00690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1619-C973-4F6A-8B28-A38E9BC25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F3D0-CB60-4E23-9016-6E4A00690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1619-C973-4F6A-8B28-A38E9BC25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F3D0-CB60-4E23-9016-6E4A00690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1619-C973-4F6A-8B28-A38E9BC25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F3D0-CB60-4E23-9016-6E4A00690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1619-C973-4F6A-8B28-A38E9BC25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29" tIns="34289" rIns="68529" bIns="34289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29" tIns="34289" rIns="68529" bIns="34289"/>
          <a:lstStyle>
            <a:lvl1pPr marL="0" indent="0" algn="ctr">
              <a:buNone/>
              <a:defRPr sz="1800"/>
            </a:lvl1pPr>
            <a:lvl2pPr marL="342596" indent="0" algn="ctr">
              <a:buNone/>
              <a:defRPr sz="1500"/>
            </a:lvl2pPr>
            <a:lvl3pPr marL="685222" indent="0" algn="ctr">
              <a:buNone/>
              <a:defRPr sz="1400"/>
            </a:lvl3pPr>
            <a:lvl4pPr marL="1027833" indent="0" algn="ctr">
              <a:buNone/>
              <a:defRPr sz="1200"/>
            </a:lvl4pPr>
            <a:lvl5pPr marL="1370444" indent="0" algn="ctr">
              <a:buNone/>
              <a:defRPr sz="1200"/>
            </a:lvl5pPr>
            <a:lvl6pPr marL="1713071" indent="0" algn="ctr">
              <a:buNone/>
              <a:defRPr sz="1200"/>
            </a:lvl6pPr>
            <a:lvl7pPr marL="2055665" indent="0" algn="ctr">
              <a:buNone/>
              <a:defRPr sz="1200"/>
            </a:lvl7pPr>
            <a:lvl8pPr marL="2398260" indent="0" algn="ctr">
              <a:buNone/>
              <a:defRPr sz="1200"/>
            </a:lvl8pPr>
            <a:lvl9pPr marL="274085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222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145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222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38"/>
            <a:ext cx="7886700" cy="2139553"/>
          </a:xfrm>
          <a:prstGeom prst="rect">
            <a:avLst/>
          </a:prstGeom>
        </p:spPr>
        <p:txBody>
          <a:bodyPr lIns="68529" tIns="34289" rIns="68529" bIns="34289"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 lIns="68529" tIns="34289" rIns="68529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222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145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222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29" tIns="34289" rIns="68529" bIns="34289"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529" tIns="34289" rIns="68529" bIns="34289"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222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145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222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222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29" tIns="34289" rIns="68529" bIns="34289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03"/>
            <a:ext cx="4629150" cy="3655219"/>
          </a:xfrm>
          <a:prstGeom prst="rect">
            <a:avLst/>
          </a:prstGeom>
        </p:spPr>
        <p:txBody>
          <a:bodyPr lIns="68529" tIns="34289" rIns="68529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 lIns="68529" tIns="34289" rIns="68529" bIns="34289"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222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29" tIns="34289" rIns="68529" bIns="34289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03"/>
            <a:ext cx="4629150" cy="3655219"/>
          </a:xfrm>
          <a:prstGeom prst="rect">
            <a:avLst/>
          </a:prstGeom>
        </p:spPr>
        <p:txBody>
          <a:bodyPr lIns="68529" tIns="34289" rIns="68529" bIns="34289"/>
          <a:lstStyle>
            <a:lvl1pPr marL="0" indent="0">
              <a:buNone/>
              <a:defRPr sz="2400"/>
            </a:lvl1pPr>
            <a:lvl2pPr marL="342596" indent="0">
              <a:buNone/>
              <a:defRPr sz="2100"/>
            </a:lvl2pPr>
            <a:lvl3pPr marL="685222" indent="0">
              <a:buNone/>
              <a:defRPr sz="1800"/>
            </a:lvl3pPr>
            <a:lvl4pPr marL="1027833" indent="0">
              <a:buNone/>
              <a:defRPr sz="1500"/>
            </a:lvl4pPr>
            <a:lvl5pPr marL="1370444" indent="0">
              <a:buNone/>
              <a:defRPr sz="1500"/>
            </a:lvl5pPr>
            <a:lvl6pPr marL="1713071" indent="0">
              <a:buNone/>
              <a:defRPr sz="1500"/>
            </a:lvl6pPr>
            <a:lvl7pPr marL="2055665" indent="0">
              <a:buNone/>
              <a:defRPr sz="1500"/>
            </a:lvl7pPr>
            <a:lvl8pPr marL="2398260" indent="0">
              <a:buNone/>
              <a:defRPr sz="1500"/>
            </a:lvl8pPr>
            <a:lvl9pPr marL="274085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 lIns="68529" tIns="34289" rIns="68529" bIns="34289"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222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145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222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8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78"/>
            <a:ext cx="1971675" cy="4358879"/>
          </a:xfrm>
          <a:prstGeom prst="rect">
            <a:avLst/>
          </a:prstGeom>
        </p:spPr>
        <p:txBody>
          <a:bodyPr vert="eaVert"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78"/>
            <a:ext cx="5800725" cy="4358879"/>
          </a:xfrm>
          <a:prstGeom prst="rect">
            <a:avLst/>
          </a:prstGeom>
        </p:spPr>
        <p:txBody>
          <a:bodyPr vert="eaVert"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222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4727577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160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9" tIns="34289" rIns="6852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4727577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160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9" tIns="34289" rIns="6852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4727577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160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9" tIns="34289" rIns="6852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4727577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160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9" tIns="34289" rIns="6852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4727577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160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9" tIns="34289" rIns="6852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9" tIns="34289" rIns="6852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9" tIns="34289" rIns="6852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9" tIns="34289" rIns="6852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9" tIns="34289" rIns="6852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18" tIns="45709" rIns="91418" bIns="4570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lIns="91418" tIns="45709" rIns="91418" bIns="45709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lIns="91418" tIns="45709" rIns="91418" bIns="45709"/>
          <a:lstStyle>
            <a:lvl1pPr eaLnBrk="1" hangingPunct="1">
              <a:defRPr/>
            </a:lvl1pPr>
          </a:lstStyle>
          <a:p>
            <a:pPr defTabSz="914153" fontAlgn="base">
              <a:spcBef>
                <a:spcPct val="0"/>
              </a:spcBef>
              <a:spcAft>
                <a:spcPct val="0"/>
              </a:spcAft>
              <a:defRPr/>
            </a:pPr>
            <a:fld id="{3DCE5D71-6942-4DEF-8F88-6D6484E7173E}" type="datetimeFigureOut">
              <a:rPr lang="zh-CN" altLang="en-US" smtClean="0">
                <a:solidFill>
                  <a:prstClr val="black"/>
                </a:solidFill>
              </a:rPr>
              <a:pPr defTabSz="914153" fontAlgn="base">
                <a:spcBef>
                  <a:spcPct val="0"/>
                </a:spcBef>
                <a:spcAft>
                  <a:spcPct val="0"/>
                </a:spcAft>
                <a:defRPr/>
              </a:pPr>
              <a:t>2023/1/31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lIns="91418" tIns="45709" rIns="91418" bIns="45709"/>
          <a:lstStyle>
            <a:lvl1pPr eaLnBrk="1" hangingPunct="1">
              <a:defRPr/>
            </a:lvl1pPr>
          </a:lstStyle>
          <a:p>
            <a:pPr defTabSz="91415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914153" fontAlgn="base">
              <a:spcBef>
                <a:spcPct val="0"/>
              </a:spcBef>
              <a:spcAft>
                <a:spcPct val="0"/>
              </a:spcAft>
              <a:defRPr/>
            </a:pPr>
            <a:fld id="{EBD7F280-381B-4E51-88FA-DA9BC0E0B795}" type="slidenum">
              <a:rPr lang="zh-CN" altLang="en-US" smtClean="0">
                <a:solidFill>
                  <a:prstClr val="black"/>
                </a:solidFill>
              </a:rPr>
              <a:pPr defTabSz="91415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9" tIns="34289" rIns="6852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9" tIns="34289" rIns="6852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41884" y="-627459"/>
            <a:ext cx="9985772" cy="11834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3776" y="4516042"/>
            <a:ext cx="1800225" cy="7191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4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9A0DB2DC-4C9A-4742-B13C-FB6460FD3503}" type="slidenum">
              <a:rPr lang="en-US" sz="140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5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41884" y="-627459"/>
            <a:ext cx="9985772" cy="11834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3776" y="4516042"/>
            <a:ext cx="1800225" cy="7191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335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29" tIns="34289" rIns="6852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68529" tIns="34289" rIns="68529" bIns="34289"/>
          <a:lstStyle/>
          <a:p>
            <a:pPr defTabSz="685222"/>
            <a:fld id="{9A0DB2DC-4C9A-4742-B13C-FB6460FD3503}" type="slidenum">
              <a:rPr lang="en-US" sz="1400">
                <a:solidFill>
                  <a:prstClr val="black"/>
                </a:solidFill>
              </a:rPr>
              <a:pPr defTabSz="685222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5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1"/>
            <a:ext cx="6367800" cy="4090800"/>
          </a:xfrm>
          <a:prstGeom prst="rect">
            <a:avLst/>
          </a:prstGeom>
        </p:spPr>
        <p:txBody>
          <a:bodyPr spcFirstLastPara="1" wrap="square" lIns="59374" tIns="59374" rIns="59374" bIns="59374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59374" tIns="59374" rIns="59374" bIns="5937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222"/>
            <a:fld id="{00000000-1234-1234-1234-123412341234}" type="slidenum">
              <a:rPr lang="en-GB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GB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41" tIns="34289" rIns="68541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41" tIns="34289" rIns="68541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41" tIns="34289" rIns="68541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41" tIns="34289" rIns="68541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41" tIns="34289" rIns="68541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41" tIns="34289" rIns="68541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8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41" tIns="34289" rIns="68541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41" tIns="34289" rIns="68541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41" tIns="34289" rIns="68541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41" tIns="34289" rIns="68541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41" tIns="34289" rIns="68541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41" tIns="34289" rIns="68541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41" tIns="34289" rIns="68541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41" tIns="34289" rIns="68541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41" tIns="34289" rIns="68541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41" tIns="34289" rIns="68541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9" tIns="34289" rIns="6855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9" tIns="34289" rIns="6855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9" tIns="34289" rIns="6855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9" tIns="34289" rIns="6855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9" tIns="34289" rIns="6855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9" tIns="34289" rIns="6855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9" tIns="34289" rIns="6855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9" tIns="34289" rIns="6855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9" tIns="34289" rIns="6855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9" tIns="34289" rIns="6855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9" tIns="34289" rIns="6855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9" tIns="34289" rIns="6855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9" tIns="34289" rIns="6855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9" tIns="34289" rIns="6855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9" tIns="34289" rIns="6855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67" tIns="34289" rIns="68567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67" tIns="34289" rIns="68567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67" tIns="34289" rIns="6856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67" tIns="34289" rIns="68567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67" tIns="34289" rIns="68567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67" tIns="34289" rIns="6856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18" tIns="45709" rIns="91418" bIns="4570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lIns="91418" tIns="45709" rIns="91418" bIns="45709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lIns="91418" tIns="45709" rIns="91418" bIns="45709"/>
          <a:lstStyle>
            <a:lvl1pPr eaLnBrk="1" hangingPunct="1">
              <a:defRPr/>
            </a:lvl1pPr>
          </a:lstStyle>
          <a:p>
            <a:pPr defTabSz="914153" fontAlgn="base">
              <a:spcBef>
                <a:spcPct val="0"/>
              </a:spcBef>
              <a:spcAft>
                <a:spcPct val="0"/>
              </a:spcAft>
              <a:defRPr/>
            </a:pPr>
            <a:fld id="{3DCE5D71-6942-4DEF-8F88-6D6484E7173E}" type="datetimeFigureOut">
              <a:rPr lang="zh-CN" altLang="en-US" smtClean="0">
                <a:solidFill>
                  <a:prstClr val="black"/>
                </a:solidFill>
              </a:rPr>
              <a:pPr defTabSz="914153" fontAlgn="base">
                <a:spcBef>
                  <a:spcPct val="0"/>
                </a:spcBef>
                <a:spcAft>
                  <a:spcPct val="0"/>
                </a:spcAft>
                <a:defRPr/>
              </a:pPr>
              <a:t>2023/1/31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lIns="91418" tIns="45709" rIns="91418" bIns="45709"/>
          <a:lstStyle>
            <a:lvl1pPr eaLnBrk="1" hangingPunct="1">
              <a:defRPr/>
            </a:lvl1pPr>
          </a:lstStyle>
          <a:p>
            <a:pPr defTabSz="91415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914153" fontAlgn="base">
              <a:spcBef>
                <a:spcPct val="0"/>
              </a:spcBef>
              <a:spcAft>
                <a:spcPct val="0"/>
              </a:spcAft>
              <a:defRPr/>
            </a:pPr>
            <a:fld id="{EBD7F280-381B-4E51-88FA-DA9BC0E0B795}" type="slidenum">
              <a:rPr lang="zh-CN" altLang="en-US" smtClean="0">
                <a:solidFill>
                  <a:prstClr val="black"/>
                </a:solidFill>
              </a:rPr>
              <a:pPr defTabSz="91415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8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67" tIns="34289" rIns="68567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67" tIns="34289" rIns="68567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67" tIns="34289" rIns="6856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67" tIns="34289" rIns="68567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67" tIns="34289" rIns="68567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67" tIns="34289" rIns="6856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67" tIns="34289" rIns="68567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67" tIns="34289" rIns="68567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67" tIns="34289" rIns="6856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74" tIns="34289" rIns="68574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74" tIns="34289" rIns="68574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74" tIns="34289" rIns="68574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74" tIns="34289" rIns="68574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74" tIns="34289" rIns="68574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74" tIns="34289" rIns="68574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74" tIns="34289" rIns="68574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74" tIns="34289" rIns="68574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74" tIns="34289" rIns="68574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74" tIns="34289" rIns="68574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74" tIns="34289" rIns="68574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74" tIns="34289" rIns="68574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74" tIns="34289" rIns="68574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74" tIns="34289" rIns="68574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pPr defTabSz="685222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74" tIns="34289" rIns="68574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3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68565" tIns="34289" rIns="68565" bIns="34289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 lIns="68565" tIns="34289" rIns="68565" bIns="34289"/>
          <a:lstStyle>
            <a:lvl1pPr marL="0" indent="0" algn="ctr">
              <a:buNone/>
              <a:defRPr sz="1800"/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852F3D0-CB60-4E23-9016-6E4A006909DF}" type="datetimeFigureOut">
              <a:rPr lang="zh-CN" altLang="en-US" sz="1400" smtClean="0">
                <a:solidFill>
                  <a:prstClr val="black"/>
                </a:solidFill>
              </a:rPr>
              <a:pPr defTabSz="685630"/>
              <a:t>2023/1/31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65" tIns="34289" rIns="68565" bIns="34289"/>
          <a:lstStyle/>
          <a:p>
            <a:pPr defTabSz="68563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3251619-C973-4F6A-8B28-A38E9BC25C3F}" type="slidenum">
              <a:rPr lang="zh-CN" altLang="en-US" sz="1400" smtClean="0">
                <a:solidFill>
                  <a:prstClr val="black"/>
                </a:solidFill>
              </a:rPr>
              <a:pPr defTabSz="68563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3B735D5-2B28-406F-9F30-BBA8790D61D7}" type="datetimeFigureOut">
              <a:rPr lang="zh-CN" alt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2023/1/31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6A185C8-1775-42B1-A7AE-998E03E1DCD9}" type="slidenum">
              <a:rPr lang="zh-CN" alt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2023/1/31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2023/1/31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4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2023/1/31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702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2023/1/31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2023/1/31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7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2023/1/31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9314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2023/1/31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2023/1/31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2023/1/31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65" tIns="34289" rIns="68565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 lIns="68565" tIns="34289" rIns="68565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852F3D0-CB60-4E23-9016-6E4A006909DF}" type="datetimeFigureOut">
              <a:rPr lang="zh-CN" altLang="en-US" sz="1400" smtClean="0">
                <a:solidFill>
                  <a:prstClr val="black"/>
                </a:solidFill>
              </a:rPr>
              <a:pPr defTabSz="685630"/>
              <a:t>2023/1/31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65" tIns="34289" rIns="68565" bIns="34289"/>
          <a:lstStyle/>
          <a:p>
            <a:pPr defTabSz="68563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3251619-C973-4F6A-8B28-A38E9BC25C3F}" type="slidenum">
              <a:rPr lang="zh-CN" altLang="en-US" sz="1400" smtClean="0">
                <a:solidFill>
                  <a:prstClr val="black"/>
                </a:solidFill>
              </a:rPr>
              <a:pPr defTabSz="68563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2023/1/31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27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lIns="68565" tIns="34289" rIns="68565" bIns="34289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 lIns="68565" tIns="34289" rIns="68565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852F3D0-CB60-4E23-9016-6E4A006909DF}" type="datetimeFigureOut">
              <a:rPr lang="zh-CN" altLang="en-US" sz="1400" smtClean="0">
                <a:solidFill>
                  <a:prstClr val="black"/>
                </a:solidFill>
              </a:rPr>
              <a:pPr defTabSz="685630"/>
              <a:t>2023/1/31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65" tIns="34289" rIns="68565" bIns="34289"/>
          <a:lstStyle/>
          <a:p>
            <a:pPr defTabSz="68563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3251619-C973-4F6A-8B28-A38E9BC25C3F}" type="slidenum">
              <a:rPr lang="zh-CN" altLang="en-US" sz="1400" smtClean="0">
                <a:solidFill>
                  <a:prstClr val="black"/>
                </a:solidFill>
              </a:rPr>
              <a:pPr defTabSz="68563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65" tIns="34289" rIns="68565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 lIns="68565" tIns="34289" rIns="68565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 lIns="68565" tIns="34289" rIns="68565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852F3D0-CB60-4E23-9016-6E4A006909DF}" type="datetimeFigureOut">
              <a:rPr lang="zh-CN" altLang="en-US" sz="1400" smtClean="0">
                <a:solidFill>
                  <a:prstClr val="black"/>
                </a:solidFill>
              </a:rPr>
              <a:pPr defTabSz="685630"/>
              <a:t>2023/1/31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65" tIns="34289" rIns="68565" bIns="34289"/>
          <a:lstStyle/>
          <a:p>
            <a:pPr defTabSz="68563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3251619-C973-4F6A-8B28-A38E9BC25C3F}" type="slidenum">
              <a:rPr lang="zh-CN" altLang="en-US" sz="1400" smtClean="0">
                <a:solidFill>
                  <a:prstClr val="black"/>
                </a:solidFill>
              </a:rPr>
              <a:pPr defTabSz="68563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65" tIns="34289" rIns="68565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lIns="68565" tIns="34289" rIns="68565" bIns="34289"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 lIns="68565" tIns="34289" rIns="68565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lIns="68565" tIns="34289" rIns="68565" bIns="34289"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 lIns="68565" tIns="34289" rIns="68565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852F3D0-CB60-4E23-9016-6E4A006909DF}" type="datetimeFigureOut">
              <a:rPr lang="zh-CN" altLang="en-US" sz="1400" smtClean="0">
                <a:solidFill>
                  <a:prstClr val="black"/>
                </a:solidFill>
              </a:rPr>
              <a:pPr defTabSz="685630"/>
              <a:t>2023/1/31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65" tIns="34289" rIns="68565" bIns="34289"/>
          <a:lstStyle/>
          <a:p>
            <a:pPr defTabSz="68563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3251619-C973-4F6A-8B28-A38E9BC25C3F}" type="slidenum">
              <a:rPr lang="zh-CN" altLang="en-US" sz="1400" smtClean="0">
                <a:solidFill>
                  <a:prstClr val="black"/>
                </a:solidFill>
              </a:rPr>
              <a:pPr defTabSz="68563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65" tIns="34289" rIns="68565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852F3D0-CB60-4E23-9016-6E4A006909DF}" type="datetimeFigureOut">
              <a:rPr lang="zh-CN" altLang="en-US" sz="1400" smtClean="0">
                <a:solidFill>
                  <a:prstClr val="black"/>
                </a:solidFill>
              </a:rPr>
              <a:pPr defTabSz="685630"/>
              <a:t>2023/1/31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65" tIns="34289" rIns="68565" bIns="34289"/>
          <a:lstStyle/>
          <a:p>
            <a:pPr defTabSz="68563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3251619-C973-4F6A-8B28-A38E9BC25C3F}" type="slidenum">
              <a:rPr lang="zh-CN" altLang="en-US" sz="1400" smtClean="0">
                <a:solidFill>
                  <a:prstClr val="black"/>
                </a:solidFill>
              </a:rPr>
              <a:pPr defTabSz="68563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3251619-C973-4F6A-8B28-A38E9BC25C3F}" type="slidenum">
              <a:rPr lang="zh-CN" altLang="en-US" sz="1400" smtClean="0">
                <a:solidFill>
                  <a:prstClr val="black"/>
                </a:solidFill>
              </a:rPr>
              <a:pPr defTabSz="68563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908936" y="1814522"/>
            <a:ext cx="3547586" cy="1165703"/>
          </a:xfrm>
          <a:prstGeom prst="rect">
            <a:avLst/>
          </a:prstGeom>
          <a:noFill/>
        </p:spPr>
        <p:txBody>
          <a:bodyPr wrap="square" lIns="68565" tIns="34289" rIns="68565" bIns="34289" rtlCol="0" anchor="t">
            <a:spAutoFit/>
          </a:bodyPr>
          <a:lstStyle/>
          <a:p>
            <a:pPr defTabSz="685630"/>
            <a:r>
              <a:rPr lang="zh-CN" altLang="en-US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pPr defTabSz="685630"/>
            <a:r>
              <a:rPr lang="zh-CN" altLang="en-US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pPr defTabSz="685630"/>
            <a:r>
              <a:rPr lang="zh-CN" altLang="en-US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pPr defTabSz="685630"/>
            <a:r>
              <a:rPr lang="zh-CN" altLang="en-US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pPr defTabSz="685630"/>
            <a:r>
              <a:rPr lang="zh-CN" altLang="en-US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645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lIns="68565" tIns="34289" rIns="68565" bIns="34289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9"/>
            <a:ext cx="4629150" cy="3655219"/>
          </a:xfrm>
        </p:spPr>
        <p:txBody>
          <a:bodyPr lIns="68565" tIns="34289" rIns="68565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2"/>
            <a:ext cx="2949178" cy="2858691"/>
          </a:xfrm>
        </p:spPr>
        <p:txBody>
          <a:bodyPr lIns="68565" tIns="34289" rIns="68565" bIns="34289"/>
          <a:lstStyle>
            <a:lvl1pPr marL="0" indent="0">
              <a:buNone/>
              <a:defRPr sz="1200"/>
            </a:lvl1pPr>
            <a:lvl2pPr marL="342812" indent="0">
              <a:buNone/>
              <a:defRPr sz="1100"/>
            </a:lvl2pPr>
            <a:lvl3pPr marL="685630" indent="0">
              <a:buNone/>
              <a:defRPr sz="900"/>
            </a:lvl3pPr>
            <a:lvl4pPr marL="1028445" indent="0">
              <a:buNone/>
              <a:defRPr sz="800"/>
            </a:lvl4pPr>
            <a:lvl5pPr marL="1371260" indent="0">
              <a:buNone/>
              <a:defRPr sz="800"/>
            </a:lvl5pPr>
            <a:lvl6pPr marL="1714079" indent="0">
              <a:buNone/>
              <a:defRPr sz="800"/>
            </a:lvl6pPr>
            <a:lvl7pPr marL="2056889" indent="0">
              <a:buNone/>
              <a:defRPr sz="800"/>
            </a:lvl7pPr>
            <a:lvl8pPr marL="2399700" indent="0">
              <a:buNone/>
              <a:defRPr sz="800"/>
            </a:lvl8pPr>
            <a:lvl9pPr marL="274251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852F3D0-CB60-4E23-9016-6E4A006909DF}" type="datetimeFigureOut">
              <a:rPr lang="zh-CN" altLang="en-US" sz="1400" smtClean="0">
                <a:solidFill>
                  <a:prstClr val="black"/>
                </a:solidFill>
              </a:rPr>
              <a:pPr defTabSz="685630"/>
              <a:t>2023/1/31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65" tIns="34289" rIns="68565" bIns="34289"/>
          <a:lstStyle/>
          <a:p>
            <a:pPr defTabSz="68563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3251619-C973-4F6A-8B28-A38E9BC25C3F}" type="slidenum">
              <a:rPr lang="zh-CN" altLang="en-US" sz="1400" smtClean="0">
                <a:solidFill>
                  <a:prstClr val="black"/>
                </a:solidFill>
              </a:rPr>
              <a:pPr defTabSz="68563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lIns="68565" tIns="34289" rIns="68565" bIns="34289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lIns="68565" tIns="34289" rIns="68565" bIns="34289"/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2"/>
            <a:ext cx="2949178" cy="2858691"/>
          </a:xfrm>
        </p:spPr>
        <p:txBody>
          <a:bodyPr lIns="68565" tIns="34289" rIns="68565" bIns="34289"/>
          <a:lstStyle>
            <a:lvl1pPr marL="0" indent="0">
              <a:buNone/>
              <a:defRPr sz="1200"/>
            </a:lvl1pPr>
            <a:lvl2pPr marL="342812" indent="0">
              <a:buNone/>
              <a:defRPr sz="1100"/>
            </a:lvl2pPr>
            <a:lvl3pPr marL="685630" indent="0">
              <a:buNone/>
              <a:defRPr sz="900"/>
            </a:lvl3pPr>
            <a:lvl4pPr marL="1028445" indent="0">
              <a:buNone/>
              <a:defRPr sz="800"/>
            </a:lvl4pPr>
            <a:lvl5pPr marL="1371260" indent="0">
              <a:buNone/>
              <a:defRPr sz="800"/>
            </a:lvl5pPr>
            <a:lvl6pPr marL="1714079" indent="0">
              <a:buNone/>
              <a:defRPr sz="800"/>
            </a:lvl6pPr>
            <a:lvl7pPr marL="2056889" indent="0">
              <a:buNone/>
              <a:defRPr sz="800"/>
            </a:lvl7pPr>
            <a:lvl8pPr marL="2399700" indent="0">
              <a:buNone/>
              <a:defRPr sz="800"/>
            </a:lvl8pPr>
            <a:lvl9pPr marL="274251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852F3D0-CB60-4E23-9016-6E4A006909DF}" type="datetimeFigureOut">
              <a:rPr lang="zh-CN" altLang="en-US" sz="1400" smtClean="0">
                <a:solidFill>
                  <a:prstClr val="black"/>
                </a:solidFill>
              </a:rPr>
              <a:pPr defTabSz="685630"/>
              <a:t>2023/1/31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65" tIns="34289" rIns="68565" bIns="34289"/>
          <a:lstStyle/>
          <a:p>
            <a:pPr defTabSz="68563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3251619-C973-4F6A-8B28-A38E9BC25C3F}" type="slidenum">
              <a:rPr lang="zh-CN" altLang="en-US" sz="1400" smtClean="0">
                <a:solidFill>
                  <a:prstClr val="black"/>
                </a:solidFill>
              </a:rPr>
              <a:pPr defTabSz="68563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65" tIns="34289" rIns="68565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 lIns="68565" tIns="34289" rIns="68565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852F3D0-CB60-4E23-9016-6E4A006909DF}" type="datetimeFigureOut">
              <a:rPr lang="zh-CN" altLang="en-US" sz="1400" smtClean="0">
                <a:solidFill>
                  <a:prstClr val="black"/>
                </a:solidFill>
              </a:rPr>
              <a:pPr defTabSz="685630"/>
              <a:t>2023/1/31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65" tIns="34289" rIns="68565" bIns="34289"/>
          <a:lstStyle/>
          <a:p>
            <a:pPr defTabSz="68563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3251619-C973-4F6A-8B28-A38E9BC25C3F}" type="slidenum">
              <a:rPr lang="zh-CN" altLang="en-US" sz="1400" smtClean="0">
                <a:solidFill>
                  <a:prstClr val="black"/>
                </a:solidFill>
              </a:rPr>
              <a:pPr defTabSz="68563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4"/>
            <a:ext cx="1971675" cy="4358879"/>
          </a:xfrm>
        </p:spPr>
        <p:txBody>
          <a:bodyPr vert="eaVert" lIns="68565" tIns="34289" rIns="68565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54"/>
            <a:ext cx="5800725" cy="4358879"/>
          </a:xfrm>
        </p:spPr>
        <p:txBody>
          <a:bodyPr vert="eaVert" lIns="68565" tIns="34289" rIns="68565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852F3D0-CB60-4E23-9016-6E4A006909DF}" type="datetimeFigureOut">
              <a:rPr lang="zh-CN" altLang="en-US" sz="1400" smtClean="0">
                <a:solidFill>
                  <a:prstClr val="black"/>
                </a:solidFill>
              </a:rPr>
              <a:pPr defTabSz="685630"/>
              <a:t>2023/1/31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65" tIns="34289" rIns="68565" bIns="34289"/>
          <a:lstStyle/>
          <a:p>
            <a:pPr defTabSz="68563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65" tIns="34289" rIns="68565" bIns="34289"/>
          <a:lstStyle/>
          <a:p>
            <a:pPr defTabSz="685630"/>
            <a:fld id="{83251619-C973-4F6A-8B28-A38E9BC25C3F}" type="slidenum">
              <a:rPr lang="zh-CN" altLang="en-US" sz="1400" smtClean="0">
                <a:solidFill>
                  <a:prstClr val="black"/>
                </a:solidFill>
              </a:rPr>
              <a:pPr defTabSz="68563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2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7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841774"/>
            <a:ext cx="7772400" cy="1790700"/>
          </a:xfrm>
        </p:spPr>
        <p:txBody>
          <a:bodyPr anchor="b"/>
          <a:lstStyle>
            <a:lvl1pPr algn="ctr"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75"/>
            <a:ext cx="6858000" cy="1241821"/>
          </a:xfrm>
        </p:spPr>
        <p:txBody>
          <a:bodyPr/>
          <a:lstStyle>
            <a:lvl1pPr marL="0" indent="0" algn="ctr">
              <a:buNone/>
              <a:defRPr sz="1600"/>
            </a:lvl1pPr>
            <a:lvl2pPr marL="296890" indent="0" algn="ctr">
              <a:buNone/>
              <a:defRPr sz="1300"/>
            </a:lvl2pPr>
            <a:lvl3pPr marL="593778" indent="0" algn="ctr">
              <a:buNone/>
              <a:defRPr sz="1100"/>
            </a:lvl3pPr>
            <a:lvl4pPr marL="890687" indent="0" algn="ctr">
              <a:buNone/>
              <a:defRPr sz="1100"/>
            </a:lvl4pPr>
            <a:lvl5pPr marL="1187555" indent="0" algn="ctr">
              <a:buNone/>
              <a:defRPr sz="1100"/>
            </a:lvl5pPr>
            <a:lvl6pPr marL="1484466" indent="0" algn="ctr">
              <a:buNone/>
              <a:defRPr sz="1100"/>
            </a:lvl6pPr>
            <a:lvl7pPr marL="1781333" indent="0" algn="ctr">
              <a:buNone/>
              <a:defRPr sz="1100"/>
            </a:lvl7pPr>
            <a:lvl8pPr marL="2078242" indent="0" algn="ctr">
              <a:buNone/>
              <a:defRPr sz="1100"/>
            </a:lvl8pPr>
            <a:lvl9pPr marL="2375111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2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2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9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9377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906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1875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4844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7813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07824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3751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22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22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8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5" y="1260876"/>
            <a:ext cx="3868340" cy="61793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6890" indent="0">
              <a:buNone/>
              <a:defRPr sz="1300" b="1"/>
            </a:lvl2pPr>
            <a:lvl3pPr marL="593778" indent="0">
              <a:buNone/>
              <a:defRPr sz="1100" b="1"/>
            </a:lvl3pPr>
            <a:lvl4pPr marL="890687" indent="0">
              <a:buNone/>
              <a:defRPr sz="1100" b="1"/>
            </a:lvl4pPr>
            <a:lvl5pPr marL="1187555" indent="0">
              <a:buNone/>
              <a:defRPr sz="1100" b="1"/>
            </a:lvl5pPr>
            <a:lvl6pPr marL="1484466" indent="0">
              <a:buNone/>
              <a:defRPr sz="1100" b="1"/>
            </a:lvl6pPr>
            <a:lvl7pPr marL="1781333" indent="0">
              <a:buNone/>
              <a:defRPr sz="1100" b="1"/>
            </a:lvl7pPr>
            <a:lvl8pPr marL="2078242" indent="0">
              <a:buNone/>
              <a:defRPr sz="1100" b="1"/>
            </a:lvl8pPr>
            <a:lvl9pPr marL="2375111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5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6"/>
            <a:ext cx="3887392" cy="61793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6890" indent="0">
              <a:buNone/>
              <a:defRPr sz="1300" b="1"/>
            </a:lvl2pPr>
            <a:lvl3pPr marL="593778" indent="0">
              <a:buNone/>
              <a:defRPr sz="1100" b="1"/>
            </a:lvl3pPr>
            <a:lvl4pPr marL="890687" indent="0">
              <a:buNone/>
              <a:defRPr sz="1100" b="1"/>
            </a:lvl4pPr>
            <a:lvl5pPr marL="1187555" indent="0">
              <a:buNone/>
              <a:defRPr sz="1100" b="1"/>
            </a:lvl5pPr>
            <a:lvl6pPr marL="1484466" indent="0">
              <a:buNone/>
              <a:defRPr sz="1100" b="1"/>
            </a:lvl6pPr>
            <a:lvl7pPr marL="1781333" indent="0">
              <a:buNone/>
              <a:defRPr sz="1100" b="1"/>
            </a:lvl7pPr>
            <a:lvl8pPr marL="2078242" indent="0">
              <a:buNone/>
              <a:defRPr sz="1100" b="1"/>
            </a:lvl8pPr>
            <a:lvl9pPr marL="2375111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9"/>
            <a:ext cx="388739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42900"/>
            <a:ext cx="2949177" cy="12001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616"/>
            <a:ext cx="4629150" cy="365521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543052"/>
            <a:ext cx="2949177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96890" indent="0">
              <a:buNone/>
              <a:defRPr sz="900"/>
            </a:lvl2pPr>
            <a:lvl3pPr marL="593778" indent="0">
              <a:buNone/>
              <a:defRPr sz="800"/>
            </a:lvl3pPr>
            <a:lvl4pPr marL="890687" indent="0">
              <a:buNone/>
              <a:defRPr sz="700"/>
            </a:lvl4pPr>
            <a:lvl5pPr marL="1187555" indent="0">
              <a:buNone/>
              <a:defRPr sz="700"/>
            </a:lvl5pPr>
            <a:lvl6pPr marL="1484466" indent="0">
              <a:buNone/>
              <a:defRPr sz="700"/>
            </a:lvl6pPr>
            <a:lvl7pPr marL="1781333" indent="0">
              <a:buNone/>
              <a:defRPr sz="700"/>
            </a:lvl7pPr>
            <a:lvl8pPr marL="2078242" indent="0">
              <a:buNone/>
              <a:defRPr sz="700"/>
            </a:lvl8pPr>
            <a:lvl9pPr marL="237511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42900"/>
            <a:ext cx="2949177" cy="12001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616"/>
            <a:ext cx="4629150" cy="3655219"/>
          </a:xfrm>
        </p:spPr>
        <p:txBody>
          <a:bodyPr anchor="t"/>
          <a:lstStyle>
            <a:lvl1pPr marL="0" indent="0">
              <a:buNone/>
              <a:defRPr sz="2100"/>
            </a:lvl1pPr>
            <a:lvl2pPr marL="296890" indent="0">
              <a:buNone/>
              <a:defRPr sz="1800"/>
            </a:lvl2pPr>
            <a:lvl3pPr marL="593778" indent="0">
              <a:buNone/>
              <a:defRPr sz="1600"/>
            </a:lvl3pPr>
            <a:lvl4pPr marL="890687" indent="0">
              <a:buNone/>
              <a:defRPr sz="1300"/>
            </a:lvl4pPr>
            <a:lvl5pPr marL="1187555" indent="0">
              <a:buNone/>
              <a:defRPr sz="1300"/>
            </a:lvl5pPr>
            <a:lvl6pPr marL="1484466" indent="0">
              <a:buNone/>
              <a:defRPr sz="1300"/>
            </a:lvl6pPr>
            <a:lvl7pPr marL="1781333" indent="0">
              <a:buNone/>
              <a:defRPr sz="1300"/>
            </a:lvl7pPr>
            <a:lvl8pPr marL="2078242" indent="0">
              <a:buNone/>
              <a:defRPr sz="1300"/>
            </a:lvl8pPr>
            <a:lvl9pPr marL="2375111" indent="0">
              <a:buNone/>
              <a:defRPr sz="1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543052"/>
            <a:ext cx="2949177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96890" indent="0">
              <a:buNone/>
              <a:defRPr sz="900"/>
            </a:lvl2pPr>
            <a:lvl3pPr marL="593778" indent="0">
              <a:buNone/>
              <a:defRPr sz="800"/>
            </a:lvl3pPr>
            <a:lvl4pPr marL="890687" indent="0">
              <a:buNone/>
              <a:defRPr sz="700"/>
            </a:lvl4pPr>
            <a:lvl5pPr marL="1187555" indent="0">
              <a:buNone/>
              <a:defRPr sz="700"/>
            </a:lvl5pPr>
            <a:lvl6pPr marL="1484466" indent="0">
              <a:buNone/>
              <a:defRPr sz="700"/>
            </a:lvl6pPr>
            <a:lvl7pPr marL="1781333" indent="0">
              <a:buNone/>
              <a:defRPr sz="700"/>
            </a:lvl7pPr>
            <a:lvl8pPr marL="2078242" indent="0">
              <a:buNone/>
              <a:defRPr sz="700"/>
            </a:lvl8pPr>
            <a:lvl9pPr marL="237511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9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1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9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1"/>
            <a:ext cx="6367800" cy="4090800"/>
          </a:xfrm>
          <a:prstGeom prst="rect">
            <a:avLst/>
          </a:prstGeom>
        </p:spPr>
        <p:txBody>
          <a:bodyPr spcFirstLastPara="1" wrap="square" lIns="59369" tIns="59369" rIns="59369" bIns="5936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59369" tIns="59369" rIns="59369" bIns="593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7C32859-8BC5-40D8-936D-9BA15F81A388}" type="datetime1">
              <a:rPr lang="vi-VN" smtClean="0">
                <a:solidFill>
                  <a:prstClr val="black">
                    <a:tint val="75000"/>
                  </a:prstClr>
                </a:solidFill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31/01/2023</a:t>
            </a:fld>
            <a:endParaRPr lang="vi-VN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fld id="{9A0DB2DC-4C9A-4742-B13C-FB6460FD3503}" type="slidenum">
              <a:rPr lang="vi-VN" altLang="en-US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pPr>
                <a:spcBef>
                  <a:spcPct val="20000"/>
                </a:spcBef>
              </a:pPr>
              <a:t>‹#›</a:t>
            </a:fld>
            <a:endParaRPr lang="vi-VN" altLang="en-US" dirty="0">
              <a:solidFill>
                <a:prstClr val="black">
                  <a:tint val="75000"/>
                </a:prstClr>
              </a:solidFill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22" tIns="34289" rIns="68522" bIns="34289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22" tIns="34289" rIns="68522" bIns="34289"/>
          <a:lstStyle>
            <a:lvl1pPr marL="0" indent="0" algn="ctr">
              <a:buNone/>
              <a:defRPr sz="1800"/>
            </a:lvl1pPr>
            <a:lvl2pPr marL="342551" indent="0" algn="ctr">
              <a:buNone/>
              <a:defRPr sz="1500"/>
            </a:lvl2pPr>
            <a:lvl3pPr marL="685137" indent="0" algn="ctr">
              <a:buNone/>
              <a:defRPr sz="1400"/>
            </a:lvl3pPr>
            <a:lvl4pPr marL="1027706" indent="0" algn="ctr">
              <a:buNone/>
              <a:defRPr sz="1200"/>
            </a:lvl4pPr>
            <a:lvl5pPr marL="1370274" indent="0" algn="ctr">
              <a:buNone/>
              <a:defRPr sz="1200"/>
            </a:lvl5pPr>
            <a:lvl6pPr marL="1712861" indent="0" algn="ctr">
              <a:buNone/>
              <a:defRPr sz="1200"/>
            </a:lvl6pPr>
            <a:lvl7pPr marL="2055410" indent="0" algn="ctr">
              <a:buNone/>
              <a:defRPr sz="1200"/>
            </a:lvl7pPr>
            <a:lvl8pPr marL="2397960" indent="0" algn="ctr">
              <a:buNone/>
              <a:defRPr sz="1200"/>
            </a:lvl8pPr>
            <a:lvl9pPr marL="274051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137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145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137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43"/>
            <a:ext cx="7886700" cy="2139553"/>
          </a:xfrm>
          <a:prstGeom prst="rect">
            <a:avLst/>
          </a:prstGeom>
        </p:spPr>
        <p:txBody>
          <a:bodyPr lIns="68522" tIns="34289" rIns="68522" bIns="34289"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 lIns="68522" tIns="34289" rIns="68522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7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2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8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4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9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5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137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145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137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22" tIns="34289" rIns="68522" bIns="34289" anchor="b"/>
          <a:lstStyle>
            <a:lvl1pPr marL="0" indent="0">
              <a:buNone/>
              <a:defRPr sz="1800" b="1"/>
            </a:lvl1pPr>
            <a:lvl2pPr marL="342551" indent="0">
              <a:buNone/>
              <a:defRPr sz="1500" b="1"/>
            </a:lvl2pPr>
            <a:lvl3pPr marL="685137" indent="0">
              <a:buNone/>
              <a:defRPr sz="1400" b="1"/>
            </a:lvl3pPr>
            <a:lvl4pPr marL="1027706" indent="0">
              <a:buNone/>
              <a:defRPr sz="1200" b="1"/>
            </a:lvl4pPr>
            <a:lvl5pPr marL="1370274" indent="0">
              <a:buNone/>
              <a:defRPr sz="1200" b="1"/>
            </a:lvl5pPr>
            <a:lvl6pPr marL="1712861" indent="0">
              <a:buNone/>
              <a:defRPr sz="1200" b="1"/>
            </a:lvl6pPr>
            <a:lvl7pPr marL="2055410" indent="0">
              <a:buNone/>
              <a:defRPr sz="1200" b="1"/>
            </a:lvl7pPr>
            <a:lvl8pPr marL="2397960" indent="0">
              <a:buNone/>
              <a:defRPr sz="1200" b="1"/>
            </a:lvl8pPr>
            <a:lvl9pPr marL="274051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522" tIns="34289" rIns="68522" bIns="34289" anchor="b"/>
          <a:lstStyle>
            <a:lvl1pPr marL="0" indent="0">
              <a:buNone/>
              <a:defRPr sz="1800" b="1"/>
            </a:lvl1pPr>
            <a:lvl2pPr marL="342551" indent="0">
              <a:buNone/>
              <a:defRPr sz="1500" b="1"/>
            </a:lvl2pPr>
            <a:lvl3pPr marL="685137" indent="0">
              <a:buNone/>
              <a:defRPr sz="1400" b="1"/>
            </a:lvl3pPr>
            <a:lvl4pPr marL="1027706" indent="0">
              <a:buNone/>
              <a:defRPr sz="1200" b="1"/>
            </a:lvl4pPr>
            <a:lvl5pPr marL="1370274" indent="0">
              <a:buNone/>
              <a:defRPr sz="1200" b="1"/>
            </a:lvl5pPr>
            <a:lvl6pPr marL="1712861" indent="0">
              <a:buNone/>
              <a:defRPr sz="1200" b="1"/>
            </a:lvl6pPr>
            <a:lvl7pPr marL="2055410" indent="0">
              <a:buNone/>
              <a:defRPr sz="1200" b="1"/>
            </a:lvl7pPr>
            <a:lvl8pPr marL="2397960" indent="0">
              <a:buNone/>
              <a:defRPr sz="1200" b="1"/>
            </a:lvl8pPr>
            <a:lvl9pPr marL="274051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137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145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137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137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22" tIns="34289" rIns="68522" bIns="34289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08"/>
            <a:ext cx="4629150" cy="3655219"/>
          </a:xfrm>
          <a:prstGeom prst="rect">
            <a:avLst/>
          </a:prstGeom>
        </p:spPr>
        <p:txBody>
          <a:bodyPr lIns="68522" tIns="34289" rIns="68522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 lIns="68522" tIns="34289" rIns="68522" bIns="34289"/>
          <a:lstStyle>
            <a:lvl1pPr marL="0" indent="0">
              <a:buNone/>
              <a:defRPr sz="1200"/>
            </a:lvl1pPr>
            <a:lvl2pPr marL="342551" indent="0">
              <a:buNone/>
              <a:defRPr sz="1100"/>
            </a:lvl2pPr>
            <a:lvl3pPr marL="685137" indent="0">
              <a:buNone/>
              <a:defRPr sz="900"/>
            </a:lvl3pPr>
            <a:lvl4pPr marL="1027706" indent="0">
              <a:buNone/>
              <a:defRPr sz="800"/>
            </a:lvl4pPr>
            <a:lvl5pPr marL="1370274" indent="0">
              <a:buNone/>
              <a:defRPr sz="800"/>
            </a:lvl5pPr>
            <a:lvl6pPr marL="1712861" indent="0">
              <a:buNone/>
              <a:defRPr sz="800"/>
            </a:lvl6pPr>
            <a:lvl7pPr marL="2055410" indent="0">
              <a:buNone/>
              <a:defRPr sz="800"/>
            </a:lvl7pPr>
            <a:lvl8pPr marL="2397960" indent="0">
              <a:buNone/>
              <a:defRPr sz="800"/>
            </a:lvl8pPr>
            <a:lvl9pPr marL="27405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137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22" tIns="34289" rIns="68522" bIns="34289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08"/>
            <a:ext cx="4629150" cy="3655219"/>
          </a:xfrm>
          <a:prstGeom prst="rect">
            <a:avLst/>
          </a:prstGeom>
        </p:spPr>
        <p:txBody>
          <a:bodyPr lIns="68522" tIns="34289" rIns="68522" bIns="34289"/>
          <a:lstStyle>
            <a:lvl1pPr marL="0" indent="0">
              <a:buNone/>
              <a:defRPr sz="2400"/>
            </a:lvl1pPr>
            <a:lvl2pPr marL="342551" indent="0">
              <a:buNone/>
              <a:defRPr sz="2100"/>
            </a:lvl2pPr>
            <a:lvl3pPr marL="685137" indent="0">
              <a:buNone/>
              <a:defRPr sz="1800"/>
            </a:lvl3pPr>
            <a:lvl4pPr marL="1027706" indent="0">
              <a:buNone/>
              <a:defRPr sz="1500"/>
            </a:lvl4pPr>
            <a:lvl5pPr marL="1370274" indent="0">
              <a:buNone/>
              <a:defRPr sz="1500"/>
            </a:lvl5pPr>
            <a:lvl6pPr marL="1712861" indent="0">
              <a:buNone/>
              <a:defRPr sz="1500"/>
            </a:lvl6pPr>
            <a:lvl7pPr marL="2055410" indent="0">
              <a:buNone/>
              <a:defRPr sz="1500"/>
            </a:lvl7pPr>
            <a:lvl8pPr marL="2397960" indent="0">
              <a:buNone/>
              <a:defRPr sz="1500"/>
            </a:lvl8pPr>
            <a:lvl9pPr marL="274051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 lIns="68522" tIns="34289" rIns="68522" bIns="34289"/>
          <a:lstStyle>
            <a:lvl1pPr marL="0" indent="0">
              <a:buNone/>
              <a:defRPr sz="1200"/>
            </a:lvl1pPr>
            <a:lvl2pPr marL="342551" indent="0">
              <a:buNone/>
              <a:defRPr sz="1100"/>
            </a:lvl2pPr>
            <a:lvl3pPr marL="685137" indent="0">
              <a:buNone/>
              <a:defRPr sz="900"/>
            </a:lvl3pPr>
            <a:lvl4pPr marL="1027706" indent="0">
              <a:buNone/>
              <a:defRPr sz="800"/>
            </a:lvl4pPr>
            <a:lvl5pPr marL="1370274" indent="0">
              <a:buNone/>
              <a:defRPr sz="800"/>
            </a:lvl5pPr>
            <a:lvl6pPr marL="1712861" indent="0">
              <a:buNone/>
              <a:defRPr sz="800"/>
            </a:lvl6pPr>
            <a:lvl7pPr marL="2055410" indent="0">
              <a:buNone/>
              <a:defRPr sz="800"/>
            </a:lvl7pPr>
            <a:lvl8pPr marL="2397960" indent="0">
              <a:buNone/>
              <a:defRPr sz="800"/>
            </a:lvl8pPr>
            <a:lvl9pPr marL="27405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137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145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137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83"/>
            <a:ext cx="1971675" cy="4358879"/>
          </a:xfrm>
          <a:prstGeom prst="rect">
            <a:avLst/>
          </a:prstGeom>
        </p:spPr>
        <p:txBody>
          <a:bodyPr vert="eaVert"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83"/>
            <a:ext cx="5800725" cy="4358879"/>
          </a:xfrm>
          <a:prstGeom prst="rect">
            <a:avLst/>
          </a:prstGeom>
        </p:spPr>
        <p:txBody>
          <a:bodyPr vert="eaVert"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117B3AC9-6F66-442D-8A61-F06030142A82}" type="datetimeFigureOut">
              <a:rPr lang="en-US" sz="1400" smtClean="0">
                <a:solidFill>
                  <a:prstClr val="black"/>
                </a:solidFill>
              </a:rPr>
              <a:pPr defTabSz="685137"/>
              <a:t>31/01/2023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4772025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36F16E06-0DD9-48EC-8D3A-7CC625600D6C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4727577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160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2" tIns="34289" rIns="6852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1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4727577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160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2" tIns="34289" rIns="6852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4727577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160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2" tIns="34289" rIns="6852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4727577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160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2" tIns="34289" rIns="6852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4727577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160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2" tIns="34289" rIns="6852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2" tIns="34289" rIns="6852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2" tIns="34289" rIns="6852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2" tIns="34289" rIns="6852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2" tIns="34289" rIns="6852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22" tIns="34289" rIns="6852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22" tIns="34289" rIns="6852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41884" y="-627459"/>
            <a:ext cx="9985772" cy="11834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3776" y="4516042"/>
            <a:ext cx="1800225" cy="7191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372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9A0DB2DC-4C9A-4742-B13C-FB6460FD3503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41884" y="-627459"/>
            <a:ext cx="9985772" cy="11834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3776" y="4516042"/>
            <a:ext cx="1800225" cy="7191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838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22" tIns="34289" rIns="6852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68522" tIns="34289" rIns="68522" bIns="34289"/>
          <a:lstStyle/>
          <a:p>
            <a:pPr defTabSz="685137"/>
            <a:fld id="{9A0DB2DC-4C9A-4742-B13C-FB6460FD3503}" type="slidenum">
              <a:rPr 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1"/>
            <a:ext cx="6367800" cy="4090800"/>
          </a:xfrm>
          <a:prstGeom prst="rect">
            <a:avLst/>
          </a:prstGeom>
        </p:spPr>
        <p:txBody>
          <a:bodyPr spcFirstLastPara="1" wrap="square" lIns="59366" tIns="59366" rIns="59366" bIns="593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59366" tIns="59366" rIns="59366" bIns="5936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137"/>
            <a:fld id="{00000000-1234-1234-1234-123412341234}" type="slidenum">
              <a:rPr lang="en-GB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GB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34" tIns="34289" rIns="68534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34" tIns="34289" rIns="68534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34" tIns="34289" rIns="68534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34" tIns="34289" rIns="68534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34" tIns="34289" rIns="68534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34" tIns="34289" rIns="68534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34" tIns="34289" rIns="68534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34" tIns="34289" rIns="68534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34" tIns="34289" rIns="68534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34" tIns="34289" rIns="68534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34" tIns="34289" rIns="68534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34" tIns="34289" rIns="68534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34" tIns="34289" rIns="68534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34" tIns="34289" rIns="68534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34" tIns="34289" rIns="68534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34" tIns="34289" rIns="68534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2" tIns="34289" rIns="6855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2" tIns="34289" rIns="6855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2" tIns="34289" rIns="6855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6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2" tIns="34289" rIns="6855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2" tIns="34289" rIns="6855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2" tIns="34289" rIns="6855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2" tIns="34289" rIns="6855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2" tIns="34289" rIns="6855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2" tIns="34289" rIns="6855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2" tIns="34289" rIns="6855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2" tIns="34289" rIns="6855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2" tIns="34289" rIns="6855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2" tIns="34289" rIns="68552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2" tIns="34289" rIns="68552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2" tIns="34289" rIns="68552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2" tIns="34289" rIns="68552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9" tIns="34289" rIns="6855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9" tIns="34289" rIns="6855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9" tIns="34289" rIns="6855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9" tIns="34289" rIns="6855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9" tIns="34289" rIns="6855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9" tIns="34289" rIns="6855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9" tIns="34289" rIns="6855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9" tIns="34289" rIns="6855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9" tIns="34289" rIns="6855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9" tIns="34289" rIns="6855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9" tIns="34289" rIns="6855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9" tIns="34289" rIns="6855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59" tIns="34289" rIns="6855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59" tIns="34289" rIns="6855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59" tIns="34289" rIns="68559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2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67" tIns="34289" rIns="68567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67" tIns="34289" rIns="68567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67" tIns="34289" rIns="6856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67" tIns="34289" rIns="68567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67" tIns="34289" rIns="68567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67" tIns="34289" rIns="6856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67" tIns="34289" rIns="68567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67" tIns="34289" rIns="68567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67" tIns="34289" rIns="6856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67" tIns="34289" rIns="68567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67" tIns="34289" rIns="68567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67" tIns="34289" rIns="6856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lIns="68567" tIns="34289" rIns="68567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 lIns="68567" tIns="34289" rIns="68567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31/01/2023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lIns="68567" tIns="34289" rIns="68567" bIns="34289"/>
          <a:lstStyle/>
          <a:p>
            <a:pPr defTabSz="685137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137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 lIns="68567" tIns="34289" rIns="68567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0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F3D0-CB60-4E23-9016-6E4A00690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1619-C973-4F6A-8B28-A38E9BC25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F3D0-CB60-4E23-9016-6E4A00690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1619-C973-4F6A-8B28-A38E9BC25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F3D0-CB60-4E23-9016-6E4A00690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1619-C973-4F6A-8B28-A38E9BC25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94.xml"/><Relationship Id="rId50" Type="http://schemas.openxmlformats.org/officeDocument/2006/relationships/theme" Target="../theme/theme6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slideLayout" Target="../slideLayouts/slideLayout95.xml"/><Relationship Id="rId8" Type="http://schemas.openxmlformats.org/officeDocument/2006/relationships/slideLayout" Target="../slideLayouts/slideLayout55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42" Type="http://schemas.openxmlformats.org/officeDocument/2006/relationships/slideLayout" Target="../slideLayouts/slideLayout151.xml"/><Relationship Id="rId47" Type="http://schemas.openxmlformats.org/officeDocument/2006/relationships/slideLayout" Target="../slideLayouts/slideLayout156.xml"/><Relationship Id="rId50" Type="http://schemas.openxmlformats.org/officeDocument/2006/relationships/theme" Target="../theme/theme8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slideLayout" Target="../slideLayouts/slideLayout146.xml"/><Relationship Id="rId40" Type="http://schemas.openxmlformats.org/officeDocument/2006/relationships/slideLayout" Target="../slideLayouts/slideLayout149.xml"/><Relationship Id="rId45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49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0.xml"/><Relationship Id="rId44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52.xml"/><Relationship Id="rId48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17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38" Type="http://schemas.openxmlformats.org/officeDocument/2006/relationships/slideLayout" Target="../slideLayouts/slideLayout147.xml"/><Relationship Id="rId4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29.xml"/><Relationship Id="rId41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E571-1FFD-4B41-AC7C-9674B6907D98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44CB-F03C-4E30-BEFE-90513DEBA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01224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/>
          </p:cNvPr>
          <p:cNvSpPr txBox="1"/>
          <p:nvPr userDrawn="1"/>
        </p:nvSpPr>
        <p:spPr>
          <a:xfrm>
            <a:off x="3238500" y="2228861"/>
            <a:ext cx="2667000" cy="207745"/>
          </a:xfrm>
          <a:prstGeom prst="rect">
            <a:avLst/>
          </a:prstGeom>
          <a:noFill/>
        </p:spPr>
        <p:txBody>
          <a:bodyPr lIns="91418" tIns="45709" rIns="91418" bIns="45709">
            <a:spAutoFit/>
          </a:bodyPr>
          <a:lstStyle/>
          <a:p>
            <a:pPr defTabSz="9141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9141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69402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070"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153"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226"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304"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06" indent="-171406" algn="l" defTabSz="6856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7" indent="-171406" algn="l" defTabSz="6856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018" indent="-171406" algn="l" defTabSz="6856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20" indent="-171406" algn="l" defTabSz="6856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23" indent="-171406" algn="l" defTabSz="6856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/>
          </p:cNvPr>
          <p:cNvSpPr txBox="1"/>
          <p:nvPr userDrawn="1"/>
        </p:nvSpPr>
        <p:spPr>
          <a:xfrm>
            <a:off x="3238500" y="2228861"/>
            <a:ext cx="2667000" cy="207745"/>
          </a:xfrm>
          <a:prstGeom prst="rect">
            <a:avLst/>
          </a:prstGeom>
          <a:noFill/>
        </p:spPr>
        <p:txBody>
          <a:bodyPr lIns="91418" tIns="45709" rIns="91418" bIns="45709">
            <a:spAutoFit/>
          </a:bodyPr>
          <a:lstStyle/>
          <a:p>
            <a:pPr defTabSz="9141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9141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8110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070"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153"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226"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304" algn="l" defTabSz="6856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06" indent="-171406" algn="l" defTabSz="6856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7" indent="-171406" algn="l" defTabSz="6856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018" indent="-171406" algn="l" defTabSz="6856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20" indent="-171406" algn="l" defTabSz="6856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23" indent="-171406" algn="l" defTabSz="6856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908936" y="1814522"/>
            <a:ext cx="3547586" cy="1165703"/>
          </a:xfrm>
          <a:prstGeom prst="rect">
            <a:avLst/>
          </a:prstGeom>
          <a:noFill/>
        </p:spPr>
        <p:txBody>
          <a:bodyPr wrap="square" lIns="68565" tIns="34289" rIns="68565" bIns="34289" rtlCol="0" anchor="t">
            <a:spAutoFit/>
          </a:bodyPr>
          <a:lstStyle/>
          <a:p>
            <a:pPr defTabSz="685630"/>
            <a:r>
              <a:rPr lang="zh-CN" altLang="en-US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pPr defTabSz="685630"/>
            <a:r>
              <a:rPr lang="zh-CN" altLang="en-US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pPr defTabSz="685630"/>
            <a:r>
              <a:rPr lang="zh-CN" altLang="en-US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pPr defTabSz="685630"/>
            <a:r>
              <a:rPr lang="zh-CN" altLang="en-US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pPr defTabSz="685630"/>
            <a:r>
              <a:rPr lang="zh-CN" altLang="en-US" sz="14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09577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63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0" indent="-171410" algn="l" defTabSz="68563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2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vert="horz" lIns="59378" tIns="29720" rIns="59378" bIns="29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2"/>
            <a:ext cx="7886700" cy="3263504"/>
          </a:xfrm>
          <a:prstGeom prst="rect">
            <a:avLst/>
          </a:prstGeom>
        </p:spPr>
        <p:txBody>
          <a:bodyPr vert="horz" lIns="59378" tIns="29720" rIns="59378" bIns="29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4767267"/>
            <a:ext cx="2057400" cy="273844"/>
          </a:xfrm>
          <a:prstGeom prst="rect">
            <a:avLst/>
          </a:prstGeom>
        </p:spPr>
        <p:txBody>
          <a:bodyPr vert="horz" lIns="59378" tIns="29720" rIns="59378" bIns="29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93778"/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3778"/>
              <a:t>31/01/2023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vert="horz" lIns="59378" tIns="29720" rIns="59378" bIns="29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937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4767267"/>
            <a:ext cx="2057400" cy="273844"/>
          </a:xfrm>
          <a:prstGeom prst="rect">
            <a:avLst/>
          </a:prstGeom>
        </p:spPr>
        <p:txBody>
          <a:bodyPr vert="horz" lIns="59378" tIns="29720" rIns="59378" bIns="29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93778"/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37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6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593778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475" indent="-148475" algn="l" defTabSz="59377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344" indent="-148475" algn="l" defTabSz="593778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2253" indent="-148475" algn="l" defTabSz="593778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39121" indent="-148475" algn="l" defTabSz="593778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36031" indent="-148475" algn="l" defTabSz="593778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920" indent="-148475" algn="l" defTabSz="593778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929809" indent="-148475" algn="l" defTabSz="593778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226698" indent="-148475" algn="l" defTabSz="593778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523587" indent="-148475" algn="l" defTabSz="593778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37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96890" algn="l" defTabSz="5937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93778" algn="l" defTabSz="5937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0687" algn="l" defTabSz="5937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555" algn="l" defTabSz="5937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84466" algn="l" defTabSz="5937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81333" algn="l" defTabSz="5937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78242" algn="l" defTabSz="5937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75111" algn="l" defTabSz="5937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4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  <p:sldLayoutId id="2147483746" r:id="rId43"/>
    <p:sldLayoutId id="2147483747" r:id="rId44"/>
    <p:sldLayoutId id="2147483748" r:id="rId45"/>
    <p:sldLayoutId id="2147483749" r:id="rId46"/>
    <p:sldLayoutId id="2147483750" r:id="rId47"/>
    <p:sldLayoutId id="2147483751" r:id="rId48"/>
    <p:sldLayoutId id="2147483752" r:id="rId4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13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94" indent="-171294" algn="l" defTabSz="68513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81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30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80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531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117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686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254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841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5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37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06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274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86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1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96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51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8852F3D0-CB60-4E23-9016-6E4A006909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83251619-C973-4F6A-8B28-A38E9BC25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4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9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98" r:id="rId31"/>
    <p:sldLayoutId id="2147483799" r:id="rId32"/>
    <p:sldLayoutId id="2147483800" r:id="rId33"/>
    <p:sldLayoutId id="2147483801" r:id="rId34"/>
    <p:sldLayoutId id="2147483802" r:id="rId35"/>
    <p:sldLayoutId id="2147483803" r:id="rId36"/>
    <p:sldLayoutId id="2147483804" r:id="rId37"/>
    <p:sldLayoutId id="2147483805" r:id="rId38"/>
    <p:sldLayoutId id="2147483806" r:id="rId39"/>
    <p:sldLayoutId id="2147483807" r:id="rId40"/>
    <p:sldLayoutId id="2147483808" r:id="rId41"/>
    <p:sldLayoutId id="2147483809" r:id="rId42"/>
    <p:sldLayoutId id="2147483810" r:id="rId43"/>
    <p:sldLayoutId id="2147483811" r:id="rId44"/>
    <p:sldLayoutId id="2147483812" r:id="rId45"/>
    <p:sldLayoutId id="2147483813" r:id="rId46"/>
    <p:sldLayoutId id="2147483814" r:id="rId47"/>
    <p:sldLayoutId id="2147483815" r:id="rId48"/>
    <p:sldLayoutId id="2147483816" r:id="rId4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22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4" indent="-171314" algn="l" defTabSz="68522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4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35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30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26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52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63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74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0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9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22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33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44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71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65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6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5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/>
          </p:cNvPr>
          <p:cNvSpPr txBox="1"/>
          <p:nvPr userDrawn="1"/>
        </p:nvSpPr>
        <p:spPr>
          <a:xfrm>
            <a:off x="3238500" y="2228850"/>
            <a:ext cx="2667000" cy="19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37912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2.xml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4"/>
          <p:cNvGrpSpPr>
            <a:grpSpLocks/>
          </p:cNvGrpSpPr>
          <p:nvPr/>
        </p:nvGrpSpPr>
        <p:grpSpPr bwMode="auto">
          <a:xfrm>
            <a:off x="76200" y="-600074"/>
            <a:ext cx="9067800" cy="5686425"/>
            <a:chOff x="152400" y="-723900"/>
            <a:chExt cx="11887200" cy="7581900"/>
          </a:xfrm>
        </p:grpSpPr>
        <p:pic>
          <p:nvPicPr>
            <p:cNvPr id="6150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125"/>
            <a:stretch>
              <a:fillRect/>
            </a:stretch>
          </p:blipFill>
          <p:spPr bwMode="auto">
            <a:xfrm>
              <a:off x="152400" y="3752850"/>
              <a:ext cx="11887200" cy="310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29" b="49724"/>
            <a:stretch>
              <a:fillRect/>
            </a:stretch>
          </p:blipFill>
          <p:spPr bwMode="auto">
            <a:xfrm>
              <a:off x="152400" y="-723900"/>
              <a:ext cx="11887200" cy="447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2" r="68718" b="37875"/>
          <a:stretch>
            <a:fillRect/>
          </a:stretch>
        </p:blipFill>
        <p:spPr bwMode="auto">
          <a:xfrm>
            <a:off x="1336676" y="2627313"/>
            <a:ext cx="1647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11" y="55563"/>
            <a:ext cx="27543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7"/>
          <p:cNvSpPr txBox="1">
            <a:spLocks noChangeArrowheads="1"/>
          </p:cNvSpPr>
          <p:nvPr/>
        </p:nvSpPr>
        <p:spPr bwMode="auto">
          <a:xfrm>
            <a:off x="746125" y="533402"/>
            <a:ext cx="70548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3" tIns="34289" rIns="68553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 dirty="0" err="1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Chào</a:t>
            </a:r>
            <a:r>
              <a:rPr lang="en-US" altLang="zh-CN" sz="4500" b="1" dirty="0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 </a:t>
            </a:r>
            <a:r>
              <a:rPr lang="en-US" altLang="zh-CN" sz="4500" b="1" dirty="0" err="1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mừng</a:t>
            </a:r>
            <a:r>
              <a:rPr lang="en-US" altLang="zh-CN" sz="4500" b="1" dirty="0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 </a:t>
            </a:r>
            <a:r>
              <a:rPr lang="en-US" altLang="zh-CN" sz="4500" b="1" dirty="0" err="1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các</a:t>
            </a:r>
            <a:r>
              <a:rPr lang="en-US" altLang="zh-CN" sz="4500" b="1" dirty="0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 con </a:t>
            </a:r>
            <a:r>
              <a:rPr lang="vi-VN" altLang="zh-CN" sz="4500" b="1" dirty="0">
                <a:solidFill>
                  <a:srgbClr val="0070C0"/>
                </a:solidFill>
                <a:latin typeface="HP001 4 hàng" pitchFamily="34" charset="0"/>
                <a:cs typeface="Arial-Rounded" pitchFamily="34" charset="0"/>
              </a:rPr>
              <a:t>đế</a:t>
            </a:r>
            <a:r>
              <a:rPr lang="en-US" altLang="zh-CN" sz="4500" b="1" dirty="0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n </a:t>
            </a:r>
            <a:r>
              <a:rPr lang="en-US" altLang="zh-CN" sz="4500" b="1" dirty="0" err="1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với</a:t>
            </a:r>
            <a:r>
              <a:rPr lang="en-US" altLang="zh-CN" sz="4500" b="1" dirty="0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 </a:t>
            </a:r>
            <a:r>
              <a:rPr lang="en-US" altLang="zh-CN" sz="4500" b="1" dirty="0" err="1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tiết</a:t>
            </a:r>
            <a:r>
              <a:rPr lang="en-US" altLang="zh-CN" sz="4500" b="1" dirty="0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 </a:t>
            </a:r>
            <a:r>
              <a:rPr lang="en-US" altLang="zh-CN" sz="4500" b="1" dirty="0" err="1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học</a:t>
            </a:r>
            <a:r>
              <a:rPr lang="en-US" altLang="zh-CN" sz="4500" b="1" dirty="0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 </a:t>
            </a:r>
            <a:r>
              <a:rPr lang="en-US" altLang="zh-CN" sz="4500" b="1" dirty="0" err="1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Tiếng</a:t>
            </a:r>
            <a:r>
              <a:rPr lang="en-US" altLang="zh-CN" sz="4500" b="1" dirty="0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 </a:t>
            </a:r>
            <a:r>
              <a:rPr lang="en-US" altLang="zh-CN" sz="4500" b="1" dirty="0" err="1">
                <a:solidFill>
                  <a:srgbClr val="0070C0"/>
                </a:solidFill>
                <a:latin typeface="HP001 4 hàng" pitchFamily="34" charset="0"/>
                <a:ea typeface="SimSun" pitchFamily="2" charset="-122"/>
                <a:cs typeface="Arial-Rounded" pitchFamily="34" charset="0"/>
              </a:rPr>
              <a:t>Việt</a:t>
            </a:r>
            <a:endParaRPr lang="zh-CN" altLang="en-US" sz="4500" b="1" dirty="0">
              <a:solidFill>
                <a:srgbClr val="0070C0"/>
              </a:solidFill>
              <a:latin typeface="HP001 4 hàng" pitchFamily="34" charset="0"/>
              <a:ea typeface="SimSun" pitchFamily="2" charset="-122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34419"/>
            <a:ext cx="7447806" cy="584731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593913"/>
            <a:r>
              <a:rPr lang="en-US" sz="25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HƯỚNG DẪN VIẾT CHỮ HOA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ướng dẫn viết chữ S hoa (Tập viết Lớp 2 - Tuần 2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819150"/>
            <a:ext cx="531378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65934"/>
            <a:ext cx="7315200" cy="584731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593913"/>
            <a:r>
              <a:rPr lang="en-US" sz="25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HƯỚNG DẪN VIẾT CHỮ HOA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ƯỚNG-DẪN-VIẾT-CHỮ-HOA-S-KIẾN-THỨC-TIỂU-HỌC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887096"/>
            <a:ext cx="7471172" cy="41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>
            <a:fillRect/>
          </a:stretch>
        </p:blipFill>
        <p:spPr>
          <a:xfrm>
            <a:off x="0" y="3681322"/>
            <a:ext cx="9144000" cy="14621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>
            <a:fillRect/>
          </a:stretch>
        </p:blipFill>
        <p:spPr>
          <a:xfrm>
            <a:off x="6883881" y="854249"/>
            <a:ext cx="1708030" cy="42892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>
            <a:fillRect/>
          </a:stretch>
        </p:blipFill>
        <p:spPr>
          <a:xfrm>
            <a:off x="2141511" y="4393002"/>
            <a:ext cx="7002493" cy="7504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529219" y="377692"/>
            <a:ext cx="1636163" cy="1141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>
            <a:fillRect/>
          </a:stretch>
        </p:blipFill>
        <p:spPr>
          <a:xfrm>
            <a:off x="6220738" y="-277973"/>
            <a:ext cx="2244293" cy="15658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030166" y="-516795"/>
            <a:ext cx="6205017" cy="4650923"/>
          </a:xfrm>
          <a:prstGeom prst="rect">
            <a:avLst/>
          </a:prstGeom>
        </p:spPr>
      </p:pic>
      <p:sp>
        <p:nvSpPr>
          <p:cNvPr id="10" name="文本框 5"/>
          <p:cNvSpPr txBox="1"/>
          <p:nvPr/>
        </p:nvSpPr>
        <p:spPr>
          <a:xfrm>
            <a:off x="1524003" y="1784428"/>
            <a:ext cx="5477423" cy="1189483"/>
          </a:xfrm>
          <a:prstGeom prst="rect">
            <a:avLst/>
          </a:prstGeom>
          <a:noFill/>
        </p:spPr>
        <p:txBody>
          <a:bodyPr wrap="square" lIns="91412" tIns="45715" rIns="91412" bIns="45715" rtlCol="0" anchor="ctr">
            <a:spAutoFit/>
          </a:bodyPr>
          <a:lstStyle/>
          <a:p>
            <a:pPr algn="ctr" defTabSz="914082">
              <a:lnSpc>
                <a:spcPct val="150000"/>
              </a:lnSpc>
              <a:defRPr/>
            </a:pPr>
            <a:r>
              <a:rPr lang="en-US" altLang="zh-CN" sz="5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字魂59号-创粗黑" panose="00000500000000000000" pitchFamily="2" charset="-122"/>
              </a:rPr>
              <a:t>2.Viết </a:t>
            </a:r>
            <a:r>
              <a:rPr lang="en-US" altLang="zh-CN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字魂59号-创粗黑" panose="00000500000000000000" pitchFamily="2" charset="-122"/>
              </a:rPr>
              <a:t>ứng</a:t>
            </a:r>
            <a:r>
              <a:rPr lang="en-US" altLang="zh-CN" sz="5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字魂59号-创粗黑" panose="00000500000000000000" pitchFamily="2" charset="-122"/>
              </a:rPr>
              <a:t>dụng</a:t>
            </a:r>
            <a:endParaRPr lang="zh-CN" altLang="en-US" sz="5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91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440026"/>
            <a:ext cx="7494748" cy="646327"/>
          </a:xfrm>
          <a:prstGeom prst="rect">
            <a:avLst/>
          </a:prstGeom>
          <a:noFill/>
        </p:spPr>
        <p:txBody>
          <a:bodyPr wrap="square" lIns="91416" tIns="45715" rIns="91416" bIns="45715" rtlCol="0">
            <a:spAutoFit/>
          </a:bodyPr>
          <a:lstStyle/>
          <a:p>
            <a:pPr algn="ctr"/>
            <a:r>
              <a:rPr lang="en-US" sz="3600" b="1" dirty="0" err="1" smtClean="0">
                <a:latin typeface="HP001 4 hàng" pitchFamily="34" charset="0"/>
              </a:rPr>
              <a:t>SuĒ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chảy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rŉ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rách</a:t>
            </a:r>
            <a:r>
              <a:rPr lang="en-US" sz="3600" b="1" dirty="0">
                <a:latin typeface="HP001 4 hàng" pitchFamily="34" charset="0"/>
              </a:rPr>
              <a:t> qua </a:t>
            </a:r>
            <a:r>
              <a:rPr lang="en-US" sz="3600" b="1" dirty="0" err="1">
                <a:latin typeface="HP001 4 hàng" pitchFamily="34" charset="0"/>
              </a:rPr>
              <a:t>khe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vi-VN" sz="3600" b="1" dirty="0">
                <a:latin typeface="HP001 4 hàng" pitchFamily="34" charset="0"/>
              </a:rPr>
              <a:t>đá</a:t>
            </a:r>
            <a:r>
              <a:rPr lang="en-US" sz="3600" b="1" dirty="0">
                <a:latin typeface="HP001 4 hàng" pitchFamily="34" charset="0"/>
              </a:rPr>
              <a:t>.</a:t>
            </a:r>
          </a:p>
        </p:txBody>
      </p:sp>
      <p:pic>
        <p:nvPicPr>
          <p:cNvPr id="5122" name="Picture 2" descr="Sự thật hãi hùng dòng suối tử thần đáng sợ nhất thế gi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9550"/>
            <a:ext cx="6082426" cy="40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343990" y="653372"/>
            <a:ext cx="7266609" cy="1384978"/>
          </a:xfrm>
          <a:prstGeom prst="rect">
            <a:avLst/>
          </a:prstGeom>
          <a:noFill/>
          <a:ln w="9525">
            <a:noFill/>
          </a:ln>
        </p:spPr>
        <p:txBody>
          <a:bodyPr wrap="square" lIns="121895" tIns="60947" rIns="121895" bIns="60947">
            <a:spAutoFit/>
          </a:bodyPr>
          <a:lstStyle/>
          <a:p>
            <a:pPr defTabSz="792146">
              <a:defRPr/>
            </a:pPr>
            <a:endParaRPr lang="en-US" altLang="en-US" sz="4100" b="1" dirty="0">
              <a:latin typeface="HP001 4 hàng" panose="020B0603050302020204" pitchFamily="34" charset="0"/>
            </a:endParaRPr>
          </a:p>
          <a:p>
            <a:r>
              <a:rPr lang="en-US" sz="4100" b="1" dirty="0" err="1" smtClean="0">
                <a:latin typeface="HP001 4 hàng" pitchFamily="34" charset="0"/>
              </a:rPr>
              <a:t>SuĒ</a:t>
            </a:r>
            <a:r>
              <a:rPr lang="en-US" sz="4100" b="1" dirty="0" smtClean="0">
                <a:latin typeface="HP001 4 hàng" pitchFamily="34" charset="0"/>
              </a:rPr>
              <a:t> </a:t>
            </a:r>
            <a:r>
              <a:rPr lang="en-US" sz="4100" b="1" dirty="0" err="1">
                <a:latin typeface="HP001 4 hàng" pitchFamily="34" charset="0"/>
              </a:rPr>
              <a:t>chảy</a:t>
            </a:r>
            <a:r>
              <a:rPr lang="en-US" sz="4100" b="1" dirty="0">
                <a:latin typeface="HP001 4 hàng" pitchFamily="34" charset="0"/>
              </a:rPr>
              <a:t> </a:t>
            </a:r>
            <a:r>
              <a:rPr lang="en-US" sz="4100" b="1" dirty="0" err="1" smtClean="0">
                <a:latin typeface="HP001 4 hàng" pitchFamily="34" charset="0"/>
              </a:rPr>
              <a:t>rŉ</a:t>
            </a:r>
            <a:r>
              <a:rPr lang="en-US" sz="4100" b="1" dirty="0" smtClean="0">
                <a:latin typeface="HP001 4 hàng" pitchFamily="34" charset="0"/>
              </a:rPr>
              <a:t> </a:t>
            </a:r>
            <a:r>
              <a:rPr lang="en-US" sz="4100" b="1" dirty="0" err="1">
                <a:latin typeface="HP001 4 hàng" pitchFamily="34" charset="0"/>
              </a:rPr>
              <a:t>rách</a:t>
            </a:r>
            <a:r>
              <a:rPr lang="en-US" sz="4100" b="1" dirty="0">
                <a:latin typeface="HP001 4 hàng" pitchFamily="34" charset="0"/>
              </a:rPr>
              <a:t> qua </a:t>
            </a:r>
            <a:r>
              <a:rPr lang="en-US" sz="4100" b="1" dirty="0" err="1">
                <a:latin typeface="HP001 4 hàng" pitchFamily="34" charset="0"/>
              </a:rPr>
              <a:t>khe</a:t>
            </a:r>
            <a:r>
              <a:rPr lang="en-US" sz="4100" b="1" dirty="0">
                <a:latin typeface="HP001 4 hàng" pitchFamily="34" charset="0"/>
              </a:rPr>
              <a:t> </a:t>
            </a:r>
            <a:r>
              <a:rPr lang="vi-VN" sz="4100" b="1" dirty="0">
                <a:latin typeface="HP001 4 hàng" pitchFamily="34" charset="0"/>
              </a:rPr>
              <a:t>đá</a:t>
            </a:r>
            <a:r>
              <a:rPr lang="en-US" sz="4100" b="1" dirty="0">
                <a:latin typeface="HP001 4 hàng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3614" y="76825"/>
            <a:ext cx="3674585" cy="678049"/>
          </a:xfrm>
          <a:prstGeom prst="round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5689" y="3028951"/>
            <a:ext cx="6866055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2,5 ô li?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718566" y="3028951"/>
            <a:ext cx="3362043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g, y, h,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3614" y="2551168"/>
            <a:ext cx="4628815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688700" y="2551168"/>
            <a:ext cx="1681021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1A165-1A4E-4B6C-B1DD-798189419610}"/>
              </a:ext>
            </a:extLst>
          </p:cNvPr>
          <p:cNvSpPr/>
          <p:nvPr/>
        </p:nvSpPr>
        <p:spPr>
          <a:xfrm>
            <a:off x="5739468" y="1407731"/>
            <a:ext cx="258816" cy="6306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endParaRPr lang="en-US" sz="15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681048" y="265448"/>
            <a:ext cx="1215635" cy="775848"/>
          </a:xfrm>
          <a:prstGeom prst="wedgeEllipseCallout">
            <a:avLst>
              <a:gd name="adj1" fmla="val -29149"/>
              <a:gd name="adj2" fmla="val 8152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32363" y="3562350"/>
            <a:ext cx="6801838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638801" y="3535339"/>
            <a:ext cx="3775298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ô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23970" y="4095753"/>
            <a:ext cx="5594599" cy="984869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638801" y="4075200"/>
            <a:ext cx="3657600" cy="1071046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76601" y="1791690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43201" y="1809750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13763" y="1809750"/>
            <a:ext cx="29357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1" y="1809750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73345" y="1809750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01898" y="1814451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24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50" y="23035"/>
            <a:ext cx="7325844" cy="51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122" y="700179"/>
            <a:ext cx="932956" cy="923326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HP001 4 hàng" pitchFamily="34" charset="0"/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8597" y="3091832"/>
            <a:ext cx="608230" cy="507827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HP001 4 hàng" pitchFamily="34" charset="0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1122" y="4158387"/>
            <a:ext cx="4814478" cy="523216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r>
              <a:rPr lang="en-US" sz="2700" b="1" dirty="0" err="1" smtClean="0">
                <a:solidFill>
                  <a:schemeClr val="bg1"/>
                </a:solidFill>
                <a:latin typeface="HP001 4 hàng" pitchFamily="34" charset="0"/>
              </a:rPr>
              <a:t>SuĒ</a:t>
            </a:r>
            <a:r>
              <a:rPr lang="en-US" sz="27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HP001 4 hàng" pitchFamily="34" charset="0"/>
              </a:rPr>
              <a:t>chảy</a:t>
            </a:r>
            <a:r>
              <a:rPr lang="en-US" sz="27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HP001 4 hàng" pitchFamily="34" charset="0"/>
              </a:rPr>
              <a:t>rŉ</a:t>
            </a:r>
            <a:r>
              <a:rPr lang="en-US" sz="27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HP001 4 hàng" pitchFamily="34" charset="0"/>
              </a:rPr>
              <a:t>rách</a:t>
            </a:r>
            <a:r>
              <a:rPr lang="en-US" sz="2700" b="1" dirty="0">
                <a:solidFill>
                  <a:schemeClr val="bg1"/>
                </a:solidFill>
                <a:latin typeface="HP001 4 hàng" pitchFamily="34" charset="0"/>
              </a:rPr>
              <a:t> qua </a:t>
            </a:r>
            <a:r>
              <a:rPr lang="en-US" sz="2700" b="1" dirty="0" err="1">
                <a:solidFill>
                  <a:schemeClr val="bg1"/>
                </a:solidFill>
                <a:latin typeface="HP001 4 hàng" pitchFamily="34" charset="0"/>
              </a:rPr>
              <a:t>khe</a:t>
            </a:r>
            <a:r>
              <a:rPr lang="en-US" sz="27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vi-VN" sz="2700" b="1" dirty="0">
                <a:solidFill>
                  <a:schemeClr val="bg1"/>
                </a:solidFill>
                <a:latin typeface="HP001 4 hàng" pitchFamily="34" charset="0"/>
              </a:rPr>
              <a:t>đá</a:t>
            </a:r>
            <a:r>
              <a:rPr lang="en-US" sz="2700" b="1" dirty="0">
                <a:solidFill>
                  <a:schemeClr val="bg1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1122" y="1765965"/>
            <a:ext cx="1600200" cy="907937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r>
              <a:rPr lang="en-US" sz="5300" b="1" dirty="0" err="1" smtClean="0">
                <a:solidFill>
                  <a:schemeClr val="bg1"/>
                </a:solidFill>
                <a:latin typeface="HP001 4 hàng" pitchFamily="34" charset="0"/>
              </a:rPr>
              <a:t>SuĒ</a:t>
            </a:r>
            <a:r>
              <a:rPr lang="en-US" sz="53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en-US" sz="53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1125" y="3628463"/>
            <a:ext cx="1117271" cy="507827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r>
              <a:rPr lang="en-US" sz="2700" b="1" dirty="0" err="1" smtClean="0">
                <a:solidFill>
                  <a:schemeClr val="bg1"/>
                </a:solidFill>
                <a:latin typeface="HP001 4 hàng" pitchFamily="34" charset="0"/>
              </a:rPr>
              <a:t>SuĒ</a:t>
            </a:r>
            <a:endParaRPr lang="en-US" sz="27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9218" name="Picture 2" descr="LG4E | English - Quiziz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03" y="2765214"/>
            <a:ext cx="17430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276350"/>
            <a:ext cx="1794450" cy="116954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500" dirty="0">
                <a:solidFill>
                  <a:srgbClr val="0066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3500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</a:t>
            </a:r>
            <a:r>
              <a:rPr lang="en-US" sz="35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Ệ</a:t>
            </a:r>
            <a:r>
              <a:rPr lang="en-US" sz="3500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sz="3500" dirty="0" smtClean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500" dirty="0" smtClean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500" dirty="0" smtClean="0">
                <a:solidFill>
                  <a:srgbClr val="9966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</a:t>
            </a:r>
            <a:r>
              <a:rPr lang="en-US" sz="3500" dirty="0" smtClean="0">
                <a:solidFill>
                  <a:srgbClr val="FF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endParaRPr lang="en-US" sz="3500" dirty="0">
              <a:solidFill>
                <a:srgbClr val="FF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2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3"/>
          <p:cNvGrpSpPr/>
          <p:nvPr/>
        </p:nvGrpSpPr>
        <p:grpSpPr>
          <a:xfrm>
            <a:off x="340590" y="36668"/>
            <a:ext cx="3462135" cy="1880278"/>
            <a:chOff x="1866512" y="1446509"/>
            <a:chExt cx="3271491" cy="2309600"/>
          </a:xfrm>
        </p:grpSpPr>
        <p:grpSp>
          <p:nvGrpSpPr>
            <p:cNvPr id="9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" name="Freeform 10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/>
                <a:endParaRPr lang="zh-CN" altLang="en-US" sz="14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/>
                <a:endParaRPr lang="zh-CN" altLang="en-US" sz="14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/>
                <a:endParaRPr lang="zh-CN" altLang="en-US" sz="14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/>
                <a:endParaRPr lang="zh-CN" altLang="en-US" sz="14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/>
                <a:endParaRPr lang="zh-CN" altLang="en-US" sz="14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/>
                <a:endParaRPr lang="zh-CN" altLang="en-US" sz="14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/>
                <a:endParaRPr lang="zh-CN" altLang="en-US" sz="14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grpSp>
            <p:nvGrpSpPr>
              <p:cNvPr id="18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0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1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2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3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4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5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6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7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8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9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0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1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2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3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4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5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6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7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8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9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0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1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2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3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4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5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6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7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8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9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0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1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2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3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4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5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6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7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8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9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0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1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2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3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4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5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6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7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8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9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0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1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2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3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4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5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6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7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8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9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0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1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2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3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4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5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6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7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8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9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0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1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2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3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4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5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6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7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8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9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00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/>
                  <a:endParaRPr lang="zh-CN" alt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</p:grpSp>
        <p:sp>
          <p:nvSpPr>
            <p:cNvPr id="10" name="文本框 49"/>
            <p:cNvSpPr txBox="1">
              <a:spLocks noChangeArrowheads="1"/>
            </p:cNvSpPr>
            <p:nvPr/>
          </p:nvSpPr>
          <p:spPr bwMode="auto">
            <a:xfrm>
              <a:off x="1937425" y="2145181"/>
              <a:ext cx="3011454" cy="123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45761">
                <a:lnSpc>
                  <a:spcPct val="114000"/>
                </a:lnSpc>
              </a:pPr>
              <a:r>
                <a:rPr lang="en-US" altLang="zh-CN" sz="27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  <a:sym typeface="+mn-lt"/>
                </a:rPr>
                <a:t>LUYỆN </a:t>
              </a:r>
              <a:r>
                <a:rPr lang="en-US" altLang="zh-CN" sz="27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  <a:sym typeface="+mn-lt"/>
                </a:rPr>
                <a:t>VIẾT</a:t>
              </a:r>
            </a:p>
            <a:p>
              <a:pPr algn="ctr" defTabSz="445761">
                <a:lnSpc>
                  <a:spcPct val="114000"/>
                </a:lnSpc>
              </a:pPr>
              <a:r>
                <a:rPr lang="en-US" altLang="zh-CN" sz="27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7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  <a:sym typeface="+mn-lt"/>
                </a:rPr>
                <a:t>VÀO VỞ.</a:t>
              </a:r>
            </a:p>
          </p:txBody>
        </p:sp>
      </p:grpSp>
      <p:pic>
        <p:nvPicPr>
          <p:cNvPr id="10242" name="Picture 2" descr="Happy Cute Little Kids Boy Girl Stock Vector (Royalty Free) 1631236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89969" l="2400" r="92133">
                        <a14:foregroundMark x1="20333" y1="23746" x2="24733" y2="28292"/>
                        <a14:foregroundMark x1="16333" y1="59169" x2="15933" y2="73511"/>
                        <a14:foregroundMark x1="38600" y1="65125" x2="39067" y2="69984"/>
                        <a14:foregroundMark x1="33667" y1="51646" x2="48733" y2="55799"/>
                        <a14:foregroundMark x1="81200" y1="69828" x2="79800" y2="77508"/>
                        <a14:foregroundMark x1="84333" y1="76019" x2="84067" y2="80486"/>
                        <a14:foregroundMark x1="61467" y1="70376" x2="61800" y2="84875"/>
                        <a14:foregroundMark x1="54400" y1="68652" x2="53933" y2="71473"/>
                        <a14:foregroundMark x1="50133" y1="67476" x2="46867" y2="71473"/>
                        <a14:foregroundMark x1="34333" y1="51803" x2="38200" y2="50940"/>
                        <a14:foregroundMark x1="61467" y1="52116" x2="68133" y2="5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84" y="752448"/>
            <a:ext cx="6157852" cy="52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00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1"/>
          <p:cNvGrpSpPr>
            <a:grpSpLocks/>
          </p:cNvGrpSpPr>
          <p:nvPr/>
        </p:nvGrpSpPr>
        <p:grpSpPr bwMode="auto">
          <a:xfrm>
            <a:off x="114300" y="-542925"/>
            <a:ext cx="8915400" cy="5686425"/>
            <a:chOff x="152400" y="-723900"/>
            <a:chExt cx="11887200" cy="7581900"/>
          </a:xfrm>
        </p:grpSpPr>
        <p:pic>
          <p:nvPicPr>
            <p:cNvPr id="30728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125"/>
            <a:stretch>
              <a:fillRect/>
            </a:stretch>
          </p:blipFill>
          <p:spPr bwMode="auto">
            <a:xfrm>
              <a:off x="152400" y="3752850"/>
              <a:ext cx="11887200" cy="310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29" b="49724"/>
            <a:stretch>
              <a:fillRect/>
            </a:stretch>
          </p:blipFill>
          <p:spPr bwMode="auto">
            <a:xfrm>
              <a:off x="152400" y="-723900"/>
              <a:ext cx="11887200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60350"/>
            <a:ext cx="3875088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09538"/>
            <a:ext cx="58451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3151188"/>
            <a:ext cx="1966913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4238625" y="828675"/>
            <a:ext cx="4505325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7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ea"/>
              </a:rPr>
              <a:t>Củng</a:t>
            </a:r>
            <a:r>
              <a:rPr lang="en-US" altLang="zh-C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ea"/>
              </a:rPr>
              <a:t>cố</a:t>
            </a:r>
            <a:r>
              <a:rPr lang="en-US" altLang="zh-C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ea"/>
              </a:rPr>
              <a:t>dặn</a:t>
            </a:r>
            <a:r>
              <a:rPr lang="en-US" altLang="zh-C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ea"/>
              </a:rPr>
              <a:t>dò</a:t>
            </a:r>
            <a:endParaRPr lang="zh-CN" altLang="en-US" sz="4800" b="1" dirty="0" smtClean="0">
              <a:solidFill>
                <a:srgbClr val="0070C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  <a:sym typeface="+mn-ea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4800" dirty="0" smtClean="0">
              <a:solidFill>
                <a:srgbClr val="0070C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47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27"/>
          <p:cNvGrpSpPr>
            <a:grpSpLocks/>
          </p:cNvGrpSpPr>
          <p:nvPr/>
        </p:nvGrpSpPr>
        <p:grpSpPr bwMode="auto">
          <a:xfrm>
            <a:off x="114300" y="-542925"/>
            <a:ext cx="8915400" cy="5686425"/>
            <a:chOff x="152400" y="-723900"/>
            <a:chExt cx="11887200" cy="7581900"/>
          </a:xfrm>
        </p:grpSpPr>
        <p:pic>
          <p:nvPicPr>
            <p:cNvPr id="31763" name="图片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125"/>
            <a:stretch>
              <a:fillRect/>
            </a:stretch>
          </p:blipFill>
          <p:spPr bwMode="auto">
            <a:xfrm>
              <a:off x="152400" y="3752850"/>
              <a:ext cx="11887200" cy="310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4" name="图片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29" b="49724"/>
            <a:stretch>
              <a:fillRect/>
            </a:stretch>
          </p:blipFill>
          <p:spPr bwMode="auto">
            <a:xfrm>
              <a:off x="152400" y="-723900"/>
              <a:ext cx="11887200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图片 35" descr="图片包含 镜子, 汽车, 室内, 反射&#10;&#10;已生成高可信度的说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619125"/>
            <a:ext cx="4948237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8" r="7007" b="71243"/>
          <a:stretch>
            <a:fillRect/>
          </a:stretch>
        </p:blipFill>
        <p:spPr bwMode="auto">
          <a:xfrm>
            <a:off x="6342063" y="-165100"/>
            <a:ext cx="22447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85410"/>
          <a:stretch>
            <a:fillRect/>
          </a:stretch>
        </p:blipFill>
        <p:spPr bwMode="auto">
          <a:xfrm>
            <a:off x="2141538" y="4392613"/>
            <a:ext cx="700246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直接连接符 1">
            <a:extLst/>
          </p:cNvPr>
          <p:cNvCxnSpPr/>
          <p:nvPr/>
        </p:nvCxnSpPr>
        <p:spPr>
          <a:xfrm flipV="1">
            <a:off x="1390650" y="1093788"/>
            <a:ext cx="1200150" cy="5810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/>
          </p:cNvPr>
          <p:cNvCxnSpPr/>
          <p:nvPr/>
        </p:nvCxnSpPr>
        <p:spPr>
          <a:xfrm>
            <a:off x="2722563" y="1106488"/>
            <a:ext cx="1689100" cy="1016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/>
          </p:cNvPr>
          <p:cNvCxnSpPr/>
          <p:nvPr/>
        </p:nvCxnSpPr>
        <p:spPr>
          <a:xfrm flipV="1">
            <a:off x="4714875" y="1463675"/>
            <a:ext cx="1331913" cy="6191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/>
          </p:cNvPr>
          <p:cNvCxnSpPr/>
          <p:nvPr/>
        </p:nvCxnSpPr>
        <p:spPr>
          <a:xfrm>
            <a:off x="6362700" y="1449388"/>
            <a:ext cx="1490663" cy="29051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五角星 17">
            <a:extLst/>
          </p:cNvPr>
          <p:cNvSpPr/>
          <p:nvPr/>
        </p:nvSpPr>
        <p:spPr>
          <a:xfrm>
            <a:off x="7667625" y="1465263"/>
            <a:ext cx="446088" cy="446087"/>
          </a:xfrm>
          <a:prstGeom prst="star5">
            <a:avLst>
              <a:gd name="adj" fmla="val 30128"/>
              <a:gd name="hf" fmla="val 105146"/>
              <a:gd name="vf" fmla="val 11055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zh-CN" altLang="en-US" sz="135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0" name="五角星 19">
            <a:extLst/>
          </p:cNvPr>
          <p:cNvSpPr/>
          <p:nvPr/>
        </p:nvSpPr>
        <p:spPr>
          <a:xfrm rot="1235633">
            <a:off x="1054100" y="1335088"/>
            <a:ext cx="614363" cy="614362"/>
          </a:xfrm>
          <a:prstGeom prst="star5">
            <a:avLst>
              <a:gd name="adj" fmla="val 30128"/>
              <a:gd name="hf" fmla="val 105146"/>
              <a:gd name="vf" fmla="val 110557"/>
            </a:avLst>
          </a:prstGeom>
          <a:solidFill>
            <a:srgbClr val="08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zh-CN" altLang="en-US" sz="135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2" name="五角星 21">
            <a:extLst/>
          </p:cNvPr>
          <p:cNvSpPr/>
          <p:nvPr/>
        </p:nvSpPr>
        <p:spPr>
          <a:xfrm rot="20575739">
            <a:off x="2460625" y="852488"/>
            <a:ext cx="446088" cy="446087"/>
          </a:xfrm>
          <a:prstGeom prst="star5">
            <a:avLst>
              <a:gd name="adj" fmla="val 30128"/>
              <a:gd name="hf" fmla="val 105146"/>
              <a:gd name="vf" fmla="val 110557"/>
            </a:avLst>
          </a:prstGeom>
          <a:solidFill>
            <a:srgbClr val="8B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zh-CN" altLang="en-US" sz="135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3" name="五角星 22">
            <a:extLst/>
          </p:cNvPr>
          <p:cNvSpPr/>
          <p:nvPr/>
        </p:nvSpPr>
        <p:spPr>
          <a:xfrm rot="645635">
            <a:off x="5908675" y="1077913"/>
            <a:ext cx="658813" cy="658812"/>
          </a:xfrm>
          <a:prstGeom prst="star5">
            <a:avLst>
              <a:gd name="adj" fmla="val 30128"/>
              <a:gd name="hf" fmla="val 105146"/>
              <a:gd name="vf" fmla="val 1105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zh-CN" altLang="en-US" sz="135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7" name="五角星 26">
            <a:extLst/>
          </p:cNvPr>
          <p:cNvSpPr/>
          <p:nvPr/>
        </p:nvSpPr>
        <p:spPr>
          <a:xfrm rot="3078546">
            <a:off x="4216400" y="1727200"/>
            <a:ext cx="709613" cy="709613"/>
          </a:xfrm>
          <a:prstGeom prst="star5">
            <a:avLst>
              <a:gd name="adj" fmla="val 30128"/>
              <a:gd name="hf" fmla="val 105146"/>
              <a:gd name="vf" fmla="val 110557"/>
            </a:avLst>
          </a:prstGeom>
          <a:solidFill>
            <a:srgbClr val="D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zh-CN" altLang="en-US" sz="135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1" name="图片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-236538"/>
            <a:ext cx="84455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Ngày 14/6 PYS Travel chính thức ra mắt linh vật Hải âu - PYS Trav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463675"/>
            <a:ext cx="4518025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4"/>
          <p:cNvSpPr txBox="1">
            <a:spLocks noChangeArrowheads="1"/>
          </p:cNvSpPr>
          <p:nvPr/>
        </p:nvSpPr>
        <p:spPr bwMode="auto">
          <a:xfrm>
            <a:off x="1639094" y="2198816"/>
            <a:ext cx="38560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Tạm</a:t>
            </a:r>
            <a:r>
              <a:rPr lang="en-US" altLang="zh-CN" sz="5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 </a:t>
            </a:r>
            <a:r>
              <a:rPr lang="en-US" altLang="zh-CN" sz="5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biệt</a:t>
            </a:r>
            <a:r>
              <a:rPr lang="en-US" altLang="zh-CN" sz="5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 </a:t>
            </a:r>
            <a:r>
              <a:rPr lang="en-US" altLang="zh-CN" sz="5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và</a:t>
            </a:r>
            <a:r>
              <a:rPr lang="en-US" altLang="zh-CN" sz="5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 </a:t>
            </a:r>
            <a:r>
              <a:rPr lang="en-US" altLang="zh-CN" sz="5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hẹn</a:t>
            </a:r>
            <a:r>
              <a:rPr lang="en-US" altLang="zh-CN" sz="5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 </a:t>
            </a:r>
            <a:r>
              <a:rPr lang="en-US" altLang="zh-CN" sz="5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gặp</a:t>
            </a:r>
            <a:r>
              <a:rPr lang="en-US" altLang="zh-CN" sz="5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 </a:t>
            </a:r>
            <a:r>
              <a:rPr lang="en-US" altLang="zh-CN" sz="5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Century Gothic" pitchFamily="34" charset="0"/>
              </a:rPr>
              <a:t>lại</a:t>
            </a:r>
            <a:endParaRPr lang="zh-CN" altLang="en-US" sz="5500" b="1" dirty="0" smtClean="0">
              <a:solidFill>
                <a:srgbClr val="0070C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  <a:sym typeface="Century Gothic" pitchFamily="34" charset="0"/>
            </a:endParaRPr>
          </a:p>
        </p:txBody>
      </p:sp>
      <p:pic>
        <p:nvPicPr>
          <p:cNvPr id="35" name="图片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420688"/>
            <a:ext cx="4619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152400" y="-665163"/>
            <a:ext cx="8915400" cy="5686426"/>
            <a:chOff x="152400" y="-723900"/>
            <a:chExt cx="11887200" cy="7581900"/>
          </a:xfrm>
        </p:grpSpPr>
        <p:pic>
          <p:nvPicPr>
            <p:cNvPr id="8198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125"/>
            <a:stretch>
              <a:fillRect/>
            </a:stretch>
          </p:blipFill>
          <p:spPr bwMode="auto">
            <a:xfrm>
              <a:off x="152400" y="3752850"/>
              <a:ext cx="11887200" cy="310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29" b="49724"/>
            <a:stretch>
              <a:fillRect/>
            </a:stretch>
          </p:blipFill>
          <p:spPr bwMode="auto">
            <a:xfrm>
              <a:off x="152400" y="-723900"/>
              <a:ext cx="11887200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73302" y="1185864"/>
            <a:ext cx="5694498" cy="175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4" tIns="45704" rIns="91314" bIns="45704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791489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defTabSz="791489">
              <a:lnSpc>
                <a:spcPct val="150000"/>
              </a:lnSpc>
            </a:pPr>
            <a:r>
              <a:rPr lang="en-US" sz="4000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S</a:t>
            </a:r>
            <a:endParaRPr lang="en-US" sz="4000" dirty="0">
              <a:solidFill>
                <a:srgbClr val="0033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etter S Uppercase Cute Children Colorful Zoo And Animals ABC Alphabet  Tracing Flashcard Of Angry Shark For Kids Learning English Vocabulary And  Handwriting Vector Illustration. Royalty Free Cliparts, Vectors, And Stock  Illustratio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1" b="90000" l="3846" r="90000">
                        <a14:foregroundMark x1="27769" y1="54615" x2="38077" y2="58231"/>
                        <a14:foregroundMark x1="47308" y1="30692" x2="74077" y2="67462"/>
                        <a14:foregroundMark x1="56385" y1="30154" x2="72538" y2="35308"/>
                        <a14:foregroundMark x1="59923" y1="36846" x2="64615" y2="42000"/>
                        <a14:foregroundMark x1="79000" y1="40692" x2="84385" y2="41231"/>
                        <a14:foregroundMark x1="75385" y1="41769" x2="77462" y2="50769"/>
                        <a14:foregroundMark x1="65057" y1="35663" x2="74512" y2="63001"/>
                        <a14:foregroundMark x1="82939" y1="38335" x2="87050" y2="39671"/>
                        <a14:foregroundMark x1="56629" y1="51490" x2="66804" y2="52210"/>
                        <a14:foregroundMark x1="78931" y1="49435" x2="78931" y2="59301"/>
                        <a14:foregroundMark x1="55910" y1="53237" x2="64440" y2="54573"/>
                        <a14:foregroundMark x1="77903" y1="59918" x2="72867" y2="75540"/>
                        <a14:foregroundMark x1="72867" y1="75540" x2="72867" y2="74512"/>
                        <a14:foregroundMark x1="65057" y1="80884" x2="57965" y2="86639"/>
                        <a14:foregroundMark x1="69168" y1="80267" x2="75540" y2="84584"/>
                        <a14:foregroundMark x1="61665" y1="73176" x2="69476" y2="73176"/>
                        <a14:foregroundMark x1="57657" y1="38952" x2="65776" y2="45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89887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1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1"/>
          <p:cNvGrpSpPr>
            <a:grpSpLocks/>
          </p:cNvGrpSpPr>
          <p:nvPr/>
        </p:nvGrpSpPr>
        <p:grpSpPr bwMode="auto">
          <a:xfrm>
            <a:off x="114311" y="-541356"/>
            <a:ext cx="8915400" cy="5686425"/>
            <a:chOff x="152400" y="-723900"/>
            <a:chExt cx="11887200" cy="7581900"/>
          </a:xfrm>
        </p:grpSpPr>
        <p:pic>
          <p:nvPicPr>
            <p:cNvPr id="7175" name="图片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125"/>
            <a:stretch>
              <a:fillRect/>
            </a:stretch>
          </p:blipFill>
          <p:spPr bwMode="auto">
            <a:xfrm>
              <a:off x="152400" y="3752850"/>
              <a:ext cx="11887200" cy="310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图片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29" b="49724"/>
            <a:stretch>
              <a:fillRect/>
            </a:stretch>
          </p:blipFill>
          <p:spPr bwMode="auto">
            <a:xfrm>
              <a:off x="152400" y="-723900"/>
              <a:ext cx="11887200" cy="447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8" r="7007" b="71243"/>
          <a:stretch>
            <a:fillRect/>
          </a:stretch>
        </p:blipFill>
        <p:spPr bwMode="auto">
          <a:xfrm>
            <a:off x="6702436" y="-139700"/>
            <a:ext cx="20050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1" y="-168274"/>
            <a:ext cx="842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981200" y="1015738"/>
            <a:ext cx="5257800" cy="9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6" rIns="68559" bIns="34286">
            <a:spAutoFit/>
          </a:bodyPr>
          <a:lstStyle>
            <a:lvl1pPr defTabSz="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41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5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5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5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5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vi-VN" sz="5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962150"/>
            <a:ext cx="76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Biết viết chữ viết hoa S cỡ vừa và cỡ nhỏ.</a:t>
            </a:r>
            <a:endParaRPr lang="vi-VN" sz="2800" dirty="0"/>
          </a:p>
          <a:p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Biết vận dụng viết chữ hoa để viết được câu ứng dụng: Suối chảy róc rách qua khe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đá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vi-VN" sz="2800" dirty="0"/>
          </a:p>
          <a:p>
            <a:r>
              <a:rPr lang="vi-VN" sz="2800" dirty="0"/>
              <a:t/>
            </a:r>
            <a:br>
              <a:rPr lang="vi-VN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34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701A947-F79D-754E-A887-DB7DAF66B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-140016" y="-62389"/>
            <a:ext cx="2770823" cy="15487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5845D8F-F7D9-1346-A5D4-0456A8B2AC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>
            <a:fillRect/>
          </a:stretch>
        </p:blipFill>
        <p:spPr>
          <a:xfrm>
            <a:off x="0" y="3681322"/>
            <a:ext cx="9144000" cy="146217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853964" y="1797117"/>
            <a:ext cx="4261805" cy="1545406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Right Arrow 16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04535" y="1942494"/>
              <a:ext cx="4027667" cy="859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0418A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1.Viết </a:t>
              </a:r>
              <a:r>
                <a:rPr lang="en-US" sz="4800" b="1" dirty="0" err="1">
                  <a:solidFill>
                    <a:srgbClr val="0418A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sz="4800" b="1" dirty="0">
                  <a:solidFill>
                    <a:srgbClr val="0418A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418A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endParaRPr lang="en-US" sz="4800" b="1" dirty="0">
                <a:solidFill>
                  <a:srgbClr val="0418A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83303" y="1909177"/>
            <a:ext cx="1295802" cy="1184501"/>
            <a:chOff x="2210284" y="3447251"/>
            <a:chExt cx="826089" cy="809063"/>
          </a:xfrm>
        </p:grpSpPr>
        <p:sp>
          <p:nvSpPr>
            <p:cNvPr id="20" name="Oval 1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 descr="Little Kid Write Stock Illustrations – 1,769 Little Kid Write Stock  Illustrations, Vectors &amp;amp; Clipart - Dreamsti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61" b="93788" l="0" r="95125">
                        <a14:foregroundMark x1="63250" y1="20758" x2="63000" y2="29242"/>
                        <a14:foregroundMark x1="73500" y1="22121" x2="73500" y2="29394"/>
                        <a14:foregroundMark x1="61000" y1="22576" x2="61000" y2="28939"/>
                        <a14:foregroundMark x1="88250" y1="23788" x2="89125" y2="33030"/>
                        <a14:foregroundMark x1="72500" y1="82121" x2="72875" y2="86970"/>
                        <a14:foregroundMark x1="46250" y1="27576" x2="47875" y2="29242"/>
                        <a14:foregroundMark x1="43625" y1="29394" x2="46000" y2="30303"/>
                        <a14:foregroundMark x1="44125" y1="32424" x2="45625" y2="32424"/>
                        <a14:foregroundMark x1="43250" y1="36970" x2="48125" y2="37121"/>
                        <a14:foregroundMark x1="71198" y1="64763" x2="74293" y2="76020"/>
                        <a14:foregroundMark x1="85464" y1="80914" x2="84118" y2="90538"/>
                        <a14:foregroundMark x1="38089" y1="51387" x2="43338" y2="51387"/>
                        <a14:foregroundMark x1="84926" y1="87765" x2="84522" y2="9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64" y="1123356"/>
            <a:ext cx="3083237" cy="25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7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Thinking Hmm GIF - Thinking Hmm Question Mark - Discover &amp;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04" y="672886"/>
            <a:ext cx="27352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7711260" y="3486626"/>
            <a:ext cx="1286803" cy="1471704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46256" t="-41660" r="-22977" b="41660"/>
          <a:stretch>
            <a:fillRect/>
          </a:stretch>
        </p:blipFill>
        <p:spPr>
          <a:xfrm>
            <a:off x="185737" y="3781425"/>
            <a:ext cx="1134428" cy="1176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457003" y="217575"/>
            <a:ext cx="7839146" cy="484748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Quan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nêu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cao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S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457003" y="794446"/>
            <a:ext cx="4117544" cy="484748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S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3028950"/>
            <a:ext cx="1709433" cy="16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356262"/>
            <a:ext cx="2846114" cy="338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56055" y="1164357"/>
            <a:ext cx="5203085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- Con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1410406" y="203835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5 ô li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4 ô li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6 ô li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14290"/>
            <a:ext cx="2846114" cy="338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4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56055" y="1164357"/>
            <a:ext cx="5203085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1410406" y="283707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3 ô li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2834697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2 ô li r</a:t>
            </a:r>
            <a:r>
              <a:rPr lang="vi-VN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ưỡi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2 ô li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36" y="1588568"/>
            <a:ext cx="2971800" cy="294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9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84465" y="1164357"/>
            <a:ext cx="533053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- Con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1375066" y="3667270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5 ô li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247996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4 ô li r</a:t>
            </a:r>
            <a:r>
              <a:rPr lang="vi-VN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ưỡi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3 ô li r</a:t>
            </a:r>
            <a:r>
              <a:rPr lang="vi-VN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ưỡi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14290"/>
            <a:ext cx="2846114" cy="338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85800" y="1164357"/>
            <a:ext cx="441613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- Con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1375066" y="2048725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1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2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3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14290"/>
            <a:ext cx="2846114" cy="338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4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自定义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D05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D05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自定义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D05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602</Words>
  <Application>Microsoft Office PowerPoint</Application>
  <PresentationFormat>On-screen Show (16:9)</PresentationFormat>
  <Paragraphs>103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45" baseType="lpstr">
      <vt:lpstr>微软雅黑</vt:lpstr>
      <vt:lpstr>SimSun</vt:lpstr>
      <vt:lpstr>SimSun</vt:lpstr>
      <vt:lpstr>.VnTime</vt:lpstr>
      <vt:lpstr>Arial</vt:lpstr>
      <vt:lpstr>Arial-Rounded</vt:lpstr>
      <vt:lpstr>Calibri</vt:lpstr>
      <vt:lpstr>Calibri Light</vt:lpstr>
      <vt:lpstr>Century Gothic</vt:lpstr>
      <vt:lpstr>DengXian</vt:lpstr>
      <vt:lpstr>DengXian</vt:lpstr>
      <vt:lpstr>等线 Light</vt:lpstr>
      <vt:lpstr>HP001 4 hàng</vt:lpstr>
      <vt:lpstr>Times New Roman</vt:lpstr>
      <vt:lpstr>印品黑体</vt:lpstr>
      <vt:lpstr>字魂59号-创粗黑</vt:lpstr>
      <vt:lpstr>方正静蕾简体</vt:lpstr>
      <vt:lpstr>Office Theme</vt:lpstr>
      <vt:lpstr>1_Office Theme</vt:lpstr>
      <vt:lpstr>3_Office Theme</vt:lpstr>
      <vt:lpstr>Office 主题​​</vt:lpstr>
      <vt:lpstr>4_Office Theme</vt:lpstr>
      <vt:lpstr>5_Office Theme</vt:lpstr>
      <vt:lpstr>1_Office 主题​​</vt:lpstr>
      <vt:lpstr>6_Office Theme</vt:lpstr>
      <vt:lpstr>7_Office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29</cp:revision>
  <dcterms:created xsi:type="dcterms:W3CDTF">2021-10-21T16:52:36Z</dcterms:created>
  <dcterms:modified xsi:type="dcterms:W3CDTF">2023-01-31T02:08:06Z</dcterms:modified>
</cp:coreProperties>
</file>