
<file path=[Content_Types].xml><?xml version="1.0" encoding="utf-8"?>
<Types xmlns="http://schemas.openxmlformats.org/package/2006/content-types">
  <Default Extension="png" ContentType="image/png"/>
  <Default Extension="bin" ContentType="application/vnd.ms-office.activeX"/>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wdp" ContentType="image/vnd.ms-photo"/>
  <Default Extension="vml" ContentType="application/vnd.openxmlformats-officedocument.vmlDrawi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5.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activeX/activeX1.xml" ContentType="application/vnd.ms-office.activeX+xml"/>
  <Override PartName="/ppt/activeX/activeX2.xml" ContentType="application/vnd.ms-office.activeX+xml"/>
  <Override PartName="/ppt/activeX/activeX3.xml" ContentType="application/vnd.ms-office.activeX+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 id="2147483708" r:id="rId2"/>
    <p:sldMasterId id="2147483720" r:id="rId3"/>
    <p:sldMasterId id="2147483732" r:id="rId4"/>
    <p:sldMasterId id="2147483737" r:id="rId5"/>
    <p:sldMasterId id="2147483742" r:id="rId6"/>
  </p:sldMasterIdLst>
  <p:notesMasterIdLst>
    <p:notesMasterId r:id="rId21"/>
  </p:notesMasterIdLst>
  <p:sldIdLst>
    <p:sldId id="371" r:id="rId7"/>
    <p:sldId id="372" r:id="rId8"/>
    <p:sldId id="373" r:id="rId9"/>
    <p:sldId id="374" r:id="rId10"/>
    <p:sldId id="378" r:id="rId11"/>
    <p:sldId id="317" r:id="rId12"/>
    <p:sldId id="361" r:id="rId13"/>
    <p:sldId id="362" r:id="rId14"/>
    <p:sldId id="369" r:id="rId15"/>
    <p:sldId id="370" r:id="rId16"/>
    <p:sldId id="355" r:id="rId17"/>
    <p:sldId id="375" r:id="rId18"/>
    <p:sldId id="376" r:id="rId19"/>
    <p:sldId id="377" r:id="rId20"/>
  </p:sldIdLst>
  <p:sldSz cx="6858000" cy="5143500"/>
  <p:notesSz cx="6858000" cy="9144000"/>
  <p:embeddedFontLst>
    <p:embeddedFont>
      <p:font typeface="Calibri" panose="020F0502020204030204" pitchFamily="34" charset="0"/>
      <p:regular r:id="rId22"/>
      <p:bold r:id="rId23"/>
      <p:italic r:id="rId24"/>
      <p:boldItalic r:id="rId25"/>
    </p:embeddedFont>
    <p:embeddedFont>
      <p:font typeface="Montserrat" panose="020B0604020202020204" charset="0"/>
      <p:regular r:id="rId26"/>
      <p:bold r:id="rId27"/>
      <p:italic r:id="rId28"/>
      <p:boldItalic r:id="rId29"/>
    </p:embeddedFont>
    <p:embeddedFont>
      <p:font typeface="Calibri Light" panose="020F0302020204030204" pitchFamily="34" charset="0"/>
      <p:regular r:id="rId30"/>
      <p:italic r:id="rId31"/>
    </p:embeddedFont>
    <p:embeddedFont>
      <p:font typeface="Kalam" panose="020B0604020202020204" charset="0"/>
      <p:regular r:id="rId32"/>
      <p:bold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EE7FB"/>
    <a:srgbClr val="E6F7F9"/>
    <a:srgbClr val="000000"/>
    <a:srgbClr val="ED3D6C"/>
    <a:srgbClr val="DF3C7E"/>
    <a:srgbClr val="E2F7E2"/>
    <a:srgbClr val="C7F1C6"/>
    <a:srgbClr val="BED096"/>
    <a:srgbClr val="B7D574"/>
    <a:srgbClr val="7EA1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8A10E9E-05DE-497A-B104-E80DA98F5660}">
  <a:tblStyle styleId="{98A10E9E-05DE-497A-B104-E80DA98F566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478"/>
    <p:restoredTop sz="95846"/>
  </p:normalViewPr>
  <p:slideViewPr>
    <p:cSldViewPr snapToGrid="0">
      <p:cViewPr varScale="1">
        <p:scale>
          <a:sx n="97" d="100"/>
          <a:sy n="97" d="100"/>
        </p:scale>
        <p:origin x="1062"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font" Target="fonts/font5.fntdata"/><Relationship Id="rId21" Type="http://schemas.openxmlformats.org/officeDocument/2006/relationships/notesMaster" Target="notesMasters/notesMaster1.xml"/><Relationship Id="rId34"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font" Target="fonts/font4.fntdata"/><Relationship Id="rId33" Type="http://schemas.openxmlformats.org/officeDocument/2006/relationships/font" Target="fonts/font12.fntdata"/><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font" Target="fonts/font10.fntdata"/><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slideMaster" Target="slideMasters/slideMaster3.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1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847369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20627965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reserve="1">
  <p:cSld name="2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367847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9150366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8AB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823"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468969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4952285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0228115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
        <p:nvSpPr>
          <p:cNvPr id="2" name="Freeform 9">
            <a:extLst>
              <a:ext uri="{FF2B5EF4-FFF2-40B4-BE49-F238E27FC236}">
                <a16:creationId xmlns:a16="http://schemas.microsoft.com/office/drawing/2014/main" id="{81E8044B-5A9F-3B47-AF82-354549520988}"/>
              </a:ext>
            </a:extLst>
          </p:cNvPr>
          <p:cNvSpPr>
            <a:spLocks/>
          </p:cNvSpPr>
          <p:nvPr userDrawn="1"/>
        </p:nvSpPr>
        <p:spPr bwMode="auto">
          <a:xfrm rot="10800000">
            <a:off x="61544" y="-61546"/>
            <a:ext cx="6734909" cy="5205044"/>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solidFill>
            <a:schemeClr val="accent2"/>
          </a:solid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978392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40185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841772"/>
            <a:ext cx="5829300" cy="1790700"/>
          </a:xfrm>
        </p:spPr>
        <p:txBody>
          <a:bodyPr anchor="b"/>
          <a:lstStyle>
            <a:lvl1pPr algn="ctr">
              <a:defRPr sz="3375"/>
            </a:lvl1pPr>
          </a:lstStyle>
          <a:p>
            <a:r>
              <a:rPr lang="en-US"/>
              <a:t>Click to edit Master title style</a:t>
            </a:r>
            <a:endParaRPr lang="en-US" dirty="0"/>
          </a:p>
        </p:txBody>
      </p:sp>
      <p:sp>
        <p:nvSpPr>
          <p:cNvPr id="3" name="Subtitle 2"/>
          <p:cNvSpPr>
            <a:spLocks noGrp="1"/>
          </p:cNvSpPr>
          <p:nvPr>
            <p:ph type="subTitle" idx="1"/>
          </p:nvPr>
        </p:nvSpPr>
        <p:spPr>
          <a:xfrm>
            <a:off x="857250" y="2701528"/>
            <a:ext cx="5143500" cy="124182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514350">
              <a:buClrTx/>
              <a:defRPr/>
            </a:pPr>
            <a:fld id="{DA7268BB-C1B0-4A07-841E-B140DAEE97CE}" type="datetimeFigureOut">
              <a:rPr lang="en-US" kern="1200" smtClean="0">
                <a:solidFill>
                  <a:prstClr val="black">
                    <a:tint val="75000"/>
                  </a:prstClr>
                </a:solidFill>
                <a:latin typeface="Calibri"/>
                <a:ea typeface="+mn-ea"/>
                <a:cs typeface="+mn-cs"/>
              </a:rPr>
              <a:pPr defTabSz="514350">
                <a:buClrTx/>
                <a:defRPr/>
              </a:pPr>
              <a:t>10/02/2023</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514350">
              <a:buClrTx/>
              <a:defRPr/>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514350">
              <a:buClrTx/>
              <a:defRPr/>
            </a:pPr>
            <a:fld id="{9EDB716F-5A96-4A9A-BE33-5D9C969214D1}" type="slidenum">
              <a:rPr lang="en-US" kern="1200" smtClean="0">
                <a:solidFill>
                  <a:prstClr val="black">
                    <a:tint val="75000"/>
                  </a:prstClr>
                </a:solidFill>
                <a:latin typeface="Calibri"/>
                <a:ea typeface="+mn-ea"/>
                <a:cs typeface="+mn-cs"/>
              </a:rPr>
              <a:pPr defTabSz="514350">
                <a:buClrTx/>
                <a:def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485614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514350">
              <a:buClrTx/>
              <a:defRPr/>
            </a:pPr>
            <a:fld id="{DA7268BB-C1B0-4A07-841E-B140DAEE97CE}" type="datetimeFigureOut">
              <a:rPr lang="en-US" kern="1200" smtClean="0">
                <a:solidFill>
                  <a:prstClr val="black">
                    <a:tint val="75000"/>
                  </a:prstClr>
                </a:solidFill>
                <a:latin typeface="Calibri"/>
                <a:ea typeface="+mn-ea"/>
                <a:cs typeface="+mn-cs"/>
              </a:rPr>
              <a:pPr defTabSz="514350">
                <a:buClrTx/>
                <a:defRPr/>
              </a:pPr>
              <a:t>10/02/2023</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514350">
              <a:buClrTx/>
              <a:defRPr/>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514350">
              <a:buClrTx/>
              <a:defRPr/>
            </a:pPr>
            <a:fld id="{9EDB716F-5A96-4A9A-BE33-5D9C969214D1}" type="slidenum">
              <a:rPr lang="en-US" kern="1200" smtClean="0">
                <a:solidFill>
                  <a:prstClr val="black">
                    <a:tint val="75000"/>
                  </a:prstClr>
                </a:solidFill>
                <a:latin typeface="Calibri"/>
                <a:ea typeface="+mn-ea"/>
                <a:cs typeface="+mn-cs"/>
              </a:rPr>
              <a:pPr defTabSz="514350">
                <a:buClrTx/>
                <a:def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7381761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1282305"/>
            <a:ext cx="5915025" cy="2139553"/>
          </a:xfrm>
        </p:spPr>
        <p:txBody>
          <a:bodyPr anchor="b"/>
          <a:lstStyle>
            <a:lvl1pPr>
              <a:defRPr sz="3375"/>
            </a:lvl1pPr>
          </a:lstStyle>
          <a:p>
            <a:r>
              <a:rPr lang="en-US"/>
              <a:t>Click to edit Master title style</a:t>
            </a:r>
            <a:endParaRPr lang="en-US" dirty="0"/>
          </a:p>
        </p:txBody>
      </p:sp>
      <p:sp>
        <p:nvSpPr>
          <p:cNvPr id="3" name="Text Placeholder 2"/>
          <p:cNvSpPr>
            <a:spLocks noGrp="1"/>
          </p:cNvSpPr>
          <p:nvPr>
            <p:ph type="body" idx="1"/>
          </p:nvPr>
        </p:nvSpPr>
        <p:spPr>
          <a:xfrm>
            <a:off x="467916" y="3442099"/>
            <a:ext cx="5915025" cy="1125140"/>
          </a:xfrm>
        </p:spPr>
        <p:txBody>
          <a:bodyPr/>
          <a:lstStyle>
            <a:lvl1pPr marL="0" indent="0">
              <a:buNone/>
              <a:defRPr sz="1350">
                <a:solidFill>
                  <a:schemeClr val="tx1"/>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514350">
              <a:buClrTx/>
              <a:defRPr/>
            </a:pPr>
            <a:fld id="{DA7268BB-C1B0-4A07-841E-B140DAEE97CE}" type="datetimeFigureOut">
              <a:rPr lang="en-US" kern="1200" smtClean="0">
                <a:solidFill>
                  <a:prstClr val="black">
                    <a:tint val="75000"/>
                  </a:prstClr>
                </a:solidFill>
                <a:latin typeface="Calibri"/>
                <a:ea typeface="+mn-ea"/>
                <a:cs typeface="+mn-cs"/>
              </a:rPr>
              <a:pPr defTabSz="514350">
                <a:buClrTx/>
                <a:defRPr/>
              </a:pPr>
              <a:t>10/02/2023</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514350">
              <a:buClrTx/>
              <a:defRPr/>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514350">
              <a:buClrTx/>
              <a:defRPr/>
            </a:pPr>
            <a:fld id="{9EDB716F-5A96-4A9A-BE33-5D9C969214D1}" type="slidenum">
              <a:rPr lang="en-US" kern="1200" smtClean="0">
                <a:solidFill>
                  <a:prstClr val="black">
                    <a:tint val="75000"/>
                  </a:prstClr>
                </a:solidFill>
                <a:latin typeface="Calibri"/>
                <a:ea typeface="+mn-ea"/>
                <a:cs typeface="+mn-cs"/>
              </a:rPr>
              <a:pPr defTabSz="514350">
                <a:buClrTx/>
                <a:def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3542655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71488" y="1369219"/>
            <a:ext cx="291465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1369219"/>
            <a:ext cx="291465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514350">
              <a:buClrTx/>
              <a:defRPr/>
            </a:pPr>
            <a:fld id="{DA7268BB-C1B0-4A07-841E-B140DAEE97CE}" type="datetimeFigureOut">
              <a:rPr lang="en-US" kern="1200" smtClean="0">
                <a:solidFill>
                  <a:prstClr val="black">
                    <a:tint val="75000"/>
                  </a:prstClr>
                </a:solidFill>
                <a:latin typeface="Calibri"/>
                <a:ea typeface="+mn-ea"/>
                <a:cs typeface="+mn-cs"/>
              </a:rPr>
              <a:pPr defTabSz="514350">
                <a:buClrTx/>
                <a:defRPr/>
              </a:pPr>
              <a:t>10/02/2023</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514350">
              <a:buClrTx/>
              <a:defRPr/>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514350">
              <a:buClrTx/>
              <a:defRPr/>
            </a:pPr>
            <a:fld id="{9EDB716F-5A96-4A9A-BE33-5D9C969214D1}" type="slidenum">
              <a:rPr lang="en-US" kern="1200" smtClean="0">
                <a:solidFill>
                  <a:prstClr val="black">
                    <a:tint val="75000"/>
                  </a:prstClr>
                </a:solidFill>
                <a:latin typeface="Calibri"/>
                <a:ea typeface="+mn-ea"/>
                <a:cs typeface="+mn-cs"/>
              </a:rPr>
              <a:pPr defTabSz="514350">
                <a:buClrTx/>
                <a:def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7758872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reserve="1">
  <p:cSld name="2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6FC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620" y="242518"/>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03860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273845"/>
            <a:ext cx="5915025"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472382" y="1260872"/>
            <a:ext cx="2901255"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p:cNvSpPr>
            <a:spLocks noGrp="1"/>
          </p:cNvSpPr>
          <p:nvPr>
            <p:ph sz="half" idx="2"/>
          </p:nvPr>
        </p:nvSpPr>
        <p:spPr>
          <a:xfrm>
            <a:off x="472382" y="1878806"/>
            <a:ext cx="2901255"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3" y="1260872"/>
            <a:ext cx="2915543"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p:cNvSpPr>
            <a:spLocks noGrp="1"/>
          </p:cNvSpPr>
          <p:nvPr>
            <p:ph sz="quarter" idx="4"/>
          </p:nvPr>
        </p:nvSpPr>
        <p:spPr>
          <a:xfrm>
            <a:off x="3471863" y="1878806"/>
            <a:ext cx="2915543"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514350">
              <a:buClrTx/>
              <a:defRPr/>
            </a:pPr>
            <a:fld id="{DA7268BB-C1B0-4A07-841E-B140DAEE97CE}" type="datetimeFigureOut">
              <a:rPr lang="en-US" kern="1200" smtClean="0">
                <a:solidFill>
                  <a:prstClr val="black">
                    <a:tint val="75000"/>
                  </a:prstClr>
                </a:solidFill>
                <a:latin typeface="Calibri"/>
                <a:ea typeface="+mn-ea"/>
                <a:cs typeface="+mn-cs"/>
              </a:rPr>
              <a:pPr defTabSz="514350">
                <a:buClrTx/>
                <a:defRPr/>
              </a:pPr>
              <a:t>10/02/2023</a:t>
            </a:fld>
            <a:endParaRPr lang="en-US" kern="1200">
              <a:solidFill>
                <a:prstClr val="black">
                  <a:tint val="75000"/>
                </a:prstClr>
              </a:solidFill>
              <a:latin typeface="Calibri"/>
              <a:ea typeface="+mn-ea"/>
              <a:cs typeface="+mn-cs"/>
            </a:endParaRPr>
          </a:p>
        </p:txBody>
      </p:sp>
      <p:sp>
        <p:nvSpPr>
          <p:cNvPr id="8" name="Footer Placeholder 7"/>
          <p:cNvSpPr>
            <a:spLocks noGrp="1"/>
          </p:cNvSpPr>
          <p:nvPr>
            <p:ph type="ftr" sz="quarter" idx="11"/>
          </p:nvPr>
        </p:nvSpPr>
        <p:spPr/>
        <p:txBody>
          <a:bodyPr/>
          <a:lstStyle/>
          <a:p>
            <a:pPr defTabSz="514350">
              <a:buClrTx/>
              <a:defRPr/>
            </a:pPr>
            <a:endParaRPr lang="en-US" kern="1200">
              <a:solidFill>
                <a:prstClr val="black">
                  <a:tint val="75000"/>
                </a:prstClr>
              </a:solidFill>
              <a:latin typeface="Calibri"/>
              <a:ea typeface="+mn-ea"/>
              <a:cs typeface="+mn-cs"/>
            </a:endParaRPr>
          </a:p>
        </p:txBody>
      </p:sp>
      <p:sp>
        <p:nvSpPr>
          <p:cNvPr id="9" name="Slide Number Placeholder 8"/>
          <p:cNvSpPr>
            <a:spLocks noGrp="1"/>
          </p:cNvSpPr>
          <p:nvPr>
            <p:ph type="sldNum" sz="quarter" idx="12"/>
          </p:nvPr>
        </p:nvSpPr>
        <p:spPr/>
        <p:txBody>
          <a:bodyPr/>
          <a:lstStyle/>
          <a:p>
            <a:pPr defTabSz="514350">
              <a:buClrTx/>
              <a:defRPr/>
            </a:pPr>
            <a:fld id="{9EDB716F-5A96-4A9A-BE33-5D9C969214D1}" type="slidenum">
              <a:rPr lang="en-US" kern="1200" smtClean="0">
                <a:solidFill>
                  <a:prstClr val="black">
                    <a:tint val="75000"/>
                  </a:prstClr>
                </a:solidFill>
                <a:latin typeface="Calibri"/>
                <a:ea typeface="+mn-ea"/>
                <a:cs typeface="+mn-cs"/>
              </a:rPr>
              <a:pPr defTabSz="514350">
                <a:buClrTx/>
                <a:def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5833478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514350">
              <a:buClrTx/>
              <a:defRPr/>
            </a:pPr>
            <a:fld id="{DA7268BB-C1B0-4A07-841E-B140DAEE97CE}" type="datetimeFigureOut">
              <a:rPr lang="en-US" kern="1200" smtClean="0">
                <a:solidFill>
                  <a:prstClr val="black">
                    <a:tint val="75000"/>
                  </a:prstClr>
                </a:solidFill>
                <a:latin typeface="Calibri"/>
                <a:ea typeface="+mn-ea"/>
                <a:cs typeface="+mn-cs"/>
              </a:rPr>
              <a:pPr defTabSz="514350">
                <a:buClrTx/>
                <a:defRPr/>
              </a:pPr>
              <a:t>10/02/2023</a:t>
            </a:fld>
            <a:endParaRPr lang="en-US" kern="1200">
              <a:solidFill>
                <a:prstClr val="black">
                  <a:tint val="75000"/>
                </a:prstClr>
              </a:solidFill>
              <a:latin typeface="Calibri"/>
              <a:ea typeface="+mn-ea"/>
              <a:cs typeface="+mn-cs"/>
            </a:endParaRPr>
          </a:p>
        </p:txBody>
      </p:sp>
      <p:sp>
        <p:nvSpPr>
          <p:cNvPr id="4" name="Footer Placeholder 3"/>
          <p:cNvSpPr>
            <a:spLocks noGrp="1"/>
          </p:cNvSpPr>
          <p:nvPr>
            <p:ph type="ftr" sz="quarter" idx="11"/>
          </p:nvPr>
        </p:nvSpPr>
        <p:spPr/>
        <p:txBody>
          <a:bodyPr/>
          <a:lstStyle/>
          <a:p>
            <a:pPr defTabSz="514350">
              <a:buClrTx/>
              <a:defRPr/>
            </a:pPr>
            <a:endParaRPr lang="en-US" kern="1200">
              <a:solidFill>
                <a:prstClr val="black">
                  <a:tint val="75000"/>
                </a:prstClr>
              </a:solidFill>
              <a:latin typeface="Calibri"/>
              <a:ea typeface="+mn-ea"/>
              <a:cs typeface="+mn-cs"/>
            </a:endParaRPr>
          </a:p>
        </p:txBody>
      </p:sp>
      <p:sp>
        <p:nvSpPr>
          <p:cNvPr id="5" name="Slide Number Placeholder 4"/>
          <p:cNvSpPr>
            <a:spLocks noGrp="1"/>
          </p:cNvSpPr>
          <p:nvPr>
            <p:ph type="sldNum" sz="quarter" idx="12"/>
          </p:nvPr>
        </p:nvSpPr>
        <p:spPr/>
        <p:txBody>
          <a:bodyPr/>
          <a:lstStyle/>
          <a:p>
            <a:pPr defTabSz="514350">
              <a:buClrTx/>
              <a:defRPr/>
            </a:pPr>
            <a:fld id="{9EDB716F-5A96-4A9A-BE33-5D9C969214D1}" type="slidenum">
              <a:rPr lang="en-US" kern="1200" smtClean="0">
                <a:solidFill>
                  <a:prstClr val="black">
                    <a:tint val="75000"/>
                  </a:prstClr>
                </a:solidFill>
                <a:latin typeface="Calibri"/>
                <a:ea typeface="+mn-ea"/>
                <a:cs typeface="+mn-cs"/>
              </a:rPr>
              <a:pPr defTabSz="514350">
                <a:buClrTx/>
                <a:def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9459008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514350">
              <a:buClrTx/>
              <a:defRPr/>
            </a:pPr>
            <a:fld id="{DA7268BB-C1B0-4A07-841E-B140DAEE97CE}" type="datetimeFigureOut">
              <a:rPr lang="en-US" kern="1200" smtClean="0">
                <a:solidFill>
                  <a:prstClr val="black">
                    <a:tint val="75000"/>
                  </a:prstClr>
                </a:solidFill>
                <a:latin typeface="Calibri"/>
                <a:ea typeface="+mn-ea"/>
                <a:cs typeface="+mn-cs"/>
              </a:rPr>
              <a:pPr defTabSz="514350">
                <a:buClrTx/>
                <a:defRPr/>
              </a:pPr>
              <a:t>10/02/2023</a:t>
            </a:fld>
            <a:endParaRPr lang="en-US" kern="1200">
              <a:solidFill>
                <a:prstClr val="black">
                  <a:tint val="75000"/>
                </a:prstClr>
              </a:solidFill>
              <a:latin typeface="Calibri"/>
              <a:ea typeface="+mn-ea"/>
              <a:cs typeface="+mn-cs"/>
            </a:endParaRPr>
          </a:p>
        </p:txBody>
      </p:sp>
      <p:sp>
        <p:nvSpPr>
          <p:cNvPr id="3" name="Footer Placeholder 2"/>
          <p:cNvSpPr>
            <a:spLocks noGrp="1"/>
          </p:cNvSpPr>
          <p:nvPr>
            <p:ph type="ftr" sz="quarter" idx="11"/>
          </p:nvPr>
        </p:nvSpPr>
        <p:spPr/>
        <p:txBody>
          <a:bodyPr/>
          <a:lstStyle/>
          <a:p>
            <a:pPr defTabSz="514350">
              <a:buClrTx/>
              <a:defRPr/>
            </a:pPr>
            <a:endParaRPr lang="en-US" kern="1200">
              <a:solidFill>
                <a:prstClr val="black">
                  <a:tint val="75000"/>
                </a:prstClr>
              </a:solidFill>
              <a:latin typeface="Calibri"/>
              <a:ea typeface="+mn-ea"/>
              <a:cs typeface="+mn-cs"/>
            </a:endParaRPr>
          </a:p>
        </p:txBody>
      </p:sp>
      <p:sp>
        <p:nvSpPr>
          <p:cNvPr id="4" name="Slide Number Placeholder 3"/>
          <p:cNvSpPr>
            <a:spLocks noGrp="1"/>
          </p:cNvSpPr>
          <p:nvPr>
            <p:ph type="sldNum" sz="quarter" idx="12"/>
          </p:nvPr>
        </p:nvSpPr>
        <p:spPr/>
        <p:txBody>
          <a:bodyPr/>
          <a:lstStyle/>
          <a:p>
            <a:pPr defTabSz="514350">
              <a:buClrTx/>
              <a:defRPr/>
            </a:pPr>
            <a:fld id="{9EDB716F-5A96-4A9A-BE33-5D9C969214D1}" type="slidenum">
              <a:rPr lang="en-US" kern="1200" smtClean="0">
                <a:solidFill>
                  <a:prstClr val="black">
                    <a:tint val="75000"/>
                  </a:prstClr>
                </a:solidFill>
                <a:latin typeface="Calibri"/>
                <a:ea typeface="+mn-ea"/>
                <a:cs typeface="+mn-cs"/>
              </a:rPr>
              <a:pPr defTabSz="514350">
                <a:buClrTx/>
                <a:def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4171324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342900"/>
            <a:ext cx="2211883" cy="1200150"/>
          </a:xfrm>
        </p:spPr>
        <p:txBody>
          <a:bodyPr anchor="b"/>
          <a:lstStyle>
            <a:lvl1pPr>
              <a:defRPr sz="1800"/>
            </a:lvl1pPr>
          </a:lstStyle>
          <a:p>
            <a:r>
              <a:rPr lang="en-US"/>
              <a:t>Click to edit Master title style</a:t>
            </a:r>
            <a:endParaRPr lang="en-US" dirty="0"/>
          </a:p>
        </p:txBody>
      </p:sp>
      <p:sp>
        <p:nvSpPr>
          <p:cNvPr id="3" name="Content Placeholder 2"/>
          <p:cNvSpPr>
            <a:spLocks noGrp="1"/>
          </p:cNvSpPr>
          <p:nvPr>
            <p:ph idx="1"/>
          </p:nvPr>
        </p:nvSpPr>
        <p:spPr>
          <a:xfrm>
            <a:off x="2915543" y="740570"/>
            <a:ext cx="3471863" cy="3655219"/>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1" y="1543050"/>
            <a:ext cx="2211883"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4"/>
          <p:cNvSpPr>
            <a:spLocks noGrp="1"/>
          </p:cNvSpPr>
          <p:nvPr>
            <p:ph type="dt" sz="half" idx="10"/>
          </p:nvPr>
        </p:nvSpPr>
        <p:spPr/>
        <p:txBody>
          <a:bodyPr/>
          <a:lstStyle/>
          <a:p>
            <a:pPr defTabSz="514350">
              <a:buClrTx/>
              <a:defRPr/>
            </a:pPr>
            <a:fld id="{DA7268BB-C1B0-4A07-841E-B140DAEE97CE}" type="datetimeFigureOut">
              <a:rPr lang="en-US" kern="1200" smtClean="0">
                <a:solidFill>
                  <a:prstClr val="black">
                    <a:tint val="75000"/>
                  </a:prstClr>
                </a:solidFill>
                <a:latin typeface="Calibri"/>
                <a:ea typeface="+mn-ea"/>
                <a:cs typeface="+mn-cs"/>
              </a:rPr>
              <a:pPr defTabSz="514350">
                <a:buClrTx/>
                <a:defRPr/>
              </a:pPr>
              <a:t>10/02/2023</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514350">
              <a:buClrTx/>
              <a:defRPr/>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514350">
              <a:buClrTx/>
              <a:defRPr/>
            </a:pPr>
            <a:fld id="{9EDB716F-5A96-4A9A-BE33-5D9C969214D1}" type="slidenum">
              <a:rPr lang="en-US" kern="1200" smtClean="0">
                <a:solidFill>
                  <a:prstClr val="black">
                    <a:tint val="75000"/>
                  </a:prstClr>
                </a:solidFill>
                <a:latin typeface="Calibri"/>
                <a:ea typeface="+mn-ea"/>
                <a:cs typeface="+mn-cs"/>
              </a:rPr>
              <a:pPr defTabSz="514350">
                <a:buClrTx/>
                <a:def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1330620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342900"/>
            <a:ext cx="2211883" cy="1200150"/>
          </a:xfrm>
        </p:spPr>
        <p:txBody>
          <a:bodyPr anchor="b"/>
          <a:lstStyle>
            <a:lvl1pPr>
              <a:defRPr sz="1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15543" y="740570"/>
            <a:ext cx="3471863" cy="3655219"/>
          </a:xfrm>
        </p:spPr>
        <p:txBody>
          <a:bodyPr anchor="t"/>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r>
              <a:rPr lang="en-US"/>
              <a:t>Click icon to add picture</a:t>
            </a:r>
            <a:endParaRPr lang="en-US" dirty="0"/>
          </a:p>
        </p:txBody>
      </p:sp>
      <p:sp>
        <p:nvSpPr>
          <p:cNvPr id="4" name="Text Placeholder 3"/>
          <p:cNvSpPr>
            <a:spLocks noGrp="1"/>
          </p:cNvSpPr>
          <p:nvPr>
            <p:ph type="body" sz="half" idx="2"/>
          </p:nvPr>
        </p:nvSpPr>
        <p:spPr>
          <a:xfrm>
            <a:off x="472381" y="1543050"/>
            <a:ext cx="2211883"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4"/>
          <p:cNvSpPr>
            <a:spLocks noGrp="1"/>
          </p:cNvSpPr>
          <p:nvPr>
            <p:ph type="dt" sz="half" idx="10"/>
          </p:nvPr>
        </p:nvSpPr>
        <p:spPr/>
        <p:txBody>
          <a:bodyPr/>
          <a:lstStyle/>
          <a:p>
            <a:pPr defTabSz="514350">
              <a:buClrTx/>
              <a:defRPr/>
            </a:pPr>
            <a:fld id="{DA7268BB-C1B0-4A07-841E-B140DAEE97CE}" type="datetimeFigureOut">
              <a:rPr lang="en-US" kern="1200" smtClean="0">
                <a:solidFill>
                  <a:prstClr val="black">
                    <a:tint val="75000"/>
                  </a:prstClr>
                </a:solidFill>
                <a:latin typeface="Calibri"/>
                <a:ea typeface="+mn-ea"/>
                <a:cs typeface="+mn-cs"/>
              </a:rPr>
              <a:pPr defTabSz="514350">
                <a:buClrTx/>
                <a:defRPr/>
              </a:pPr>
              <a:t>10/02/2023</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514350">
              <a:buClrTx/>
              <a:defRPr/>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514350">
              <a:buClrTx/>
              <a:defRPr/>
            </a:pPr>
            <a:fld id="{9EDB716F-5A96-4A9A-BE33-5D9C969214D1}" type="slidenum">
              <a:rPr lang="en-US" kern="1200" smtClean="0">
                <a:solidFill>
                  <a:prstClr val="black">
                    <a:tint val="75000"/>
                  </a:prstClr>
                </a:solidFill>
                <a:latin typeface="Calibri"/>
                <a:ea typeface="+mn-ea"/>
                <a:cs typeface="+mn-cs"/>
              </a:rPr>
              <a:pPr defTabSz="514350">
                <a:buClrTx/>
                <a:def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7149175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514350">
              <a:buClrTx/>
              <a:defRPr/>
            </a:pPr>
            <a:fld id="{DA7268BB-C1B0-4A07-841E-B140DAEE97CE}" type="datetimeFigureOut">
              <a:rPr lang="en-US" kern="1200" smtClean="0">
                <a:solidFill>
                  <a:prstClr val="black">
                    <a:tint val="75000"/>
                  </a:prstClr>
                </a:solidFill>
                <a:latin typeface="Calibri"/>
                <a:ea typeface="+mn-ea"/>
                <a:cs typeface="+mn-cs"/>
              </a:rPr>
              <a:pPr defTabSz="514350">
                <a:buClrTx/>
                <a:defRPr/>
              </a:pPr>
              <a:t>10/02/2023</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514350">
              <a:buClrTx/>
              <a:defRPr/>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514350">
              <a:buClrTx/>
              <a:defRPr/>
            </a:pPr>
            <a:fld id="{9EDB716F-5A96-4A9A-BE33-5D9C969214D1}" type="slidenum">
              <a:rPr lang="en-US" kern="1200" smtClean="0">
                <a:solidFill>
                  <a:prstClr val="black">
                    <a:tint val="75000"/>
                  </a:prstClr>
                </a:solidFill>
                <a:latin typeface="Calibri"/>
                <a:ea typeface="+mn-ea"/>
                <a:cs typeface="+mn-cs"/>
              </a:rPr>
              <a:pPr defTabSz="514350">
                <a:buClrTx/>
                <a:def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7386035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6" y="273844"/>
            <a:ext cx="1478756"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7" y="273844"/>
            <a:ext cx="4350544"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514350">
              <a:buClrTx/>
              <a:defRPr/>
            </a:pPr>
            <a:fld id="{DA7268BB-C1B0-4A07-841E-B140DAEE97CE}" type="datetimeFigureOut">
              <a:rPr lang="en-US" kern="1200" smtClean="0">
                <a:solidFill>
                  <a:prstClr val="black">
                    <a:tint val="75000"/>
                  </a:prstClr>
                </a:solidFill>
                <a:latin typeface="Calibri"/>
                <a:ea typeface="+mn-ea"/>
                <a:cs typeface="+mn-cs"/>
              </a:rPr>
              <a:pPr defTabSz="514350">
                <a:buClrTx/>
                <a:defRPr/>
              </a:pPr>
              <a:t>10/02/2023</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514350">
              <a:buClrTx/>
              <a:defRPr/>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514350">
              <a:buClrTx/>
              <a:defRPr/>
            </a:pPr>
            <a:fld id="{9EDB716F-5A96-4A9A-BE33-5D9C969214D1}" type="slidenum">
              <a:rPr lang="en-US" kern="1200" smtClean="0">
                <a:solidFill>
                  <a:prstClr val="black">
                    <a:tint val="75000"/>
                  </a:prstClr>
                </a:solidFill>
                <a:latin typeface="Calibri"/>
                <a:ea typeface="+mn-ea"/>
                <a:cs typeface="+mn-cs"/>
              </a:rPr>
              <a:pPr defTabSz="514350">
                <a:buClrTx/>
                <a:def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4733538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7"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5623398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6FC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grpSp>
        <p:nvGrpSpPr>
          <p:cNvPr id="4" name="Group 3"/>
          <p:cNvGrpSpPr/>
          <p:nvPr userDrawn="1"/>
        </p:nvGrpSpPr>
        <p:grpSpPr>
          <a:xfrm>
            <a:off x="211056"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grpSp>
      <p:grpSp>
        <p:nvGrpSpPr>
          <p:cNvPr id="8" name="Group 7"/>
          <p:cNvGrpSpPr/>
          <p:nvPr userDrawn="1"/>
        </p:nvGrpSpPr>
        <p:grpSpPr>
          <a:xfrm>
            <a:off x="282787" y="255821"/>
            <a:ext cx="1448294" cy="1448294"/>
            <a:chOff x="237072" y="234585"/>
            <a:chExt cx="1448294" cy="1448294"/>
          </a:xfrm>
        </p:grpSpPr>
        <p:sp>
          <p:nvSpPr>
            <p:cNvPr id="9" name="Oval 8"/>
            <p:cNvSpPr/>
            <p:nvPr/>
          </p:nvSpPr>
          <p:spPr>
            <a:xfrm>
              <a:off x="237072" y="234585"/>
              <a:ext cx="1448294" cy="14482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11" name="Oval 10"/>
            <p:cNvSpPr/>
            <p:nvPr/>
          </p:nvSpPr>
          <p:spPr>
            <a:xfrm>
              <a:off x="244620" y="242518"/>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grpSp>
    </p:spTree>
    <p:extLst>
      <p:ext uri="{BB962C8B-B14F-4D97-AF65-F5344CB8AC3E}">
        <p14:creationId xmlns:p14="http://schemas.microsoft.com/office/powerpoint/2010/main" val="39795915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7"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5791928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6533211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649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7"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4776113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6FC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grpSp>
        <p:nvGrpSpPr>
          <p:cNvPr id="4" name="Group 3"/>
          <p:cNvGrpSpPr/>
          <p:nvPr userDrawn="1"/>
        </p:nvGrpSpPr>
        <p:grpSpPr>
          <a:xfrm>
            <a:off x="211056"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grpSp>
      <p:grpSp>
        <p:nvGrpSpPr>
          <p:cNvPr id="8" name="Group 7"/>
          <p:cNvGrpSpPr/>
          <p:nvPr userDrawn="1"/>
        </p:nvGrpSpPr>
        <p:grpSpPr>
          <a:xfrm>
            <a:off x="282787" y="255821"/>
            <a:ext cx="1448294" cy="1448294"/>
            <a:chOff x="237072" y="234585"/>
            <a:chExt cx="1448294" cy="1448294"/>
          </a:xfrm>
        </p:grpSpPr>
        <p:sp>
          <p:nvSpPr>
            <p:cNvPr id="9" name="Oval 8"/>
            <p:cNvSpPr/>
            <p:nvPr/>
          </p:nvSpPr>
          <p:spPr>
            <a:xfrm>
              <a:off x="237072" y="234585"/>
              <a:ext cx="1448294" cy="14482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11" name="Oval 10"/>
            <p:cNvSpPr/>
            <p:nvPr/>
          </p:nvSpPr>
          <p:spPr>
            <a:xfrm>
              <a:off x="244620" y="242518"/>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grpSp>
    </p:spTree>
    <p:extLst>
      <p:ext uri="{BB962C8B-B14F-4D97-AF65-F5344CB8AC3E}">
        <p14:creationId xmlns:p14="http://schemas.microsoft.com/office/powerpoint/2010/main" val="19019298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7"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6723099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38799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7"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2415690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6FC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grpSp>
        <p:nvGrpSpPr>
          <p:cNvPr id="4" name="Group 3"/>
          <p:cNvGrpSpPr/>
          <p:nvPr userDrawn="1"/>
        </p:nvGrpSpPr>
        <p:grpSpPr>
          <a:xfrm>
            <a:off x="211056"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grpSp>
      <p:grpSp>
        <p:nvGrpSpPr>
          <p:cNvPr id="8" name="Group 7"/>
          <p:cNvGrpSpPr/>
          <p:nvPr userDrawn="1"/>
        </p:nvGrpSpPr>
        <p:grpSpPr>
          <a:xfrm>
            <a:off x="282787" y="255821"/>
            <a:ext cx="1448294" cy="1448294"/>
            <a:chOff x="237072" y="234585"/>
            <a:chExt cx="1448294" cy="1448294"/>
          </a:xfrm>
        </p:grpSpPr>
        <p:sp>
          <p:nvSpPr>
            <p:cNvPr id="9" name="Oval 8"/>
            <p:cNvSpPr/>
            <p:nvPr/>
          </p:nvSpPr>
          <p:spPr>
            <a:xfrm>
              <a:off x="237072" y="234585"/>
              <a:ext cx="1448294" cy="14482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11" name="Oval 10"/>
            <p:cNvSpPr/>
            <p:nvPr/>
          </p:nvSpPr>
          <p:spPr>
            <a:xfrm>
              <a:off x="244620" y="242518"/>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
                <a:ea typeface="+mn-ea"/>
                <a:cs typeface="+mn-cs"/>
                <a:sym typeface="Arial"/>
              </a:endParaRPr>
            </a:p>
          </p:txBody>
        </p:sp>
      </p:grpSp>
    </p:spTree>
    <p:extLst>
      <p:ext uri="{BB962C8B-B14F-4D97-AF65-F5344CB8AC3E}">
        <p14:creationId xmlns:p14="http://schemas.microsoft.com/office/powerpoint/2010/main" val="19945095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7"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887580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77953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90097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bg>
      <p:bgPr>
        <a:blipFill dpi="0" rotWithShape="1">
          <a:blip r:embed="rId2">
            <a:lum/>
          </a:blip>
          <a:srcRect/>
          <a:stretch>
            <a:fillRect/>
          </a:stretch>
        </a:blipFill>
        <a:effectLst/>
      </p:bgPr>
    </p:bg>
    <p:spTree>
      <p:nvGrpSpPr>
        <p:cNvPr id="1" name="Shape 12"/>
        <p:cNvGrpSpPr/>
        <p:nvPr/>
      </p:nvGrpSpPr>
      <p:grpSpPr>
        <a:xfrm>
          <a:off x="0" y="0"/>
          <a:ext cx="0" cy="0"/>
          <a:chOff x="0" y="0"/>
          <a:chExt cx="0" cy="0"/>
        </a:xfrm>
      </p:grpSpPr>
      <p:sp>
        <p:nvSpPr>
          <p:cNvPr id="5" name="Rectangle 1"/>
          <p:cNvSpPr/>
          <p:nvPr userDrawn="1"/>
        </p:nvSpPr>
        <p:spPr>
          <a:xfrm>
            <a:off x="233932" y="194193"/>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userDrawn="1"/>
        </p:nvGrpSpPr>
        <p:grpSpPr>
          <a:xfrm>
            <a:off x="220782" y="1331119"/>
            <a:ext cx="6436810" cy="3602496"/>
            <a:chOff x="220782" y="1331119"/>
            <a:chExt cx="6436810" cy="3602496"/>
          </a:xfrm>
        </p:grpSpPr>
        <p:sp>
          <p:nvSpPr>
            <p:cNvPr id="17" name="Freeform 16"/>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p:cNvGrpSpPr/>
          <p:nvPr userDrawn="1"/>
        </p:nvGrpSpPr>
        <p:grpSpPr>
          <a:xfrm>
            <a:off x="282786" y="255821"/>
            <a:ext cx="1448294" cy="1448294"/>
            <a:chOff x="237072" y="234585"/>
            <a:chExt cx="1448294" cy="1448294"/>
          </a:xfrm>
        </p:grpSpPr>
        <p:sp>
          <p:nvSpPr>
            <p:cNvPr id="7" name="Oval 6"/>
            <p:cNvSpPr/>
            <p:nvPr/>
          </p:nvSpPr>
          <p:spPr>
            <a:xfrm>
              <a:off x="237072" y="234585"/>
              <a:ext cx="1448294" cy="1448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51674" y="248347"/>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898169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4834766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12"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userDrawn="1"/>
        </p:nvGrpSpPr>
        <p:grpSpPr>
          <a:xfrm>
            <a:off x="211054" y="1321594"/>
            <a:ext cx="6436810" cy="3602496"/>
            <a:chOff x="220782" y="1331119"/>
            <a:chExt cx="6436810" cy="3602496"/>
          </a:xfrm>
        </p:grpSpPr>
        <p:sp>
          <p:nvSpPr>
            <p:cNvPr id="18" name="Freeform 17"/>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userDrawn="1"/>
        </p:nvGrpSpPr>
        <p:grpSpPr>
          <a:xfrm>
            <a:off x="282786" y="255821"/>
            <a:ext cx="1448294" cy="1448294"/>
            <a:chOff x="237072" y="234585"/>
            <a:chExt cx="1448294" cy="1448294"/>
          </a:xfrm>
        </p:grpSpPr>
        <p:sp>
          <p:nvSpPr>
            <p:cNvPr id="14" name="Oval 13"/>
            <p:cNvSpPr/>
            <p:nvPr/>
          </p:nvSpPr>
          <p:spPr>
            <a:xfrm>
              <a:off x="237072" y="234585"/>
              <a:ext cx="1448294" cy="14482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54348"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041725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6316805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823" y="242721"/>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2265585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5" Type="http://schemas.openxmlformats.org/officeDocument/2006/relationships/theme" Target="../theme/theme4.xml"/><Relationship Id="rId4" Type="http://schemas.openxmlformats.org/officeDocument/2006/relationships/slideLayout" Target="../slideLayouts/slideLayout30.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5" Type="http://schemas.openxmlformats.org/officeDocument/2006/relationships/theme" Target="../theme/theme5.xml"/><Relationship Id="rId4" Type="http://schemas.openxmlformats.org/officeDocument/2006/relationships/slideLayout" Target="../slideLayouts/slideLayout34.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slideLayout" Target="../slideLayouts/slideLayout36.xml"/><Relationship Id="rId1" Type="http://schemas.openxmlformats.org/officeDocument/2006/relationships/slideLayout" Target="../slideLayouts/slideLayout35.xml"/><Relationship Id="rId5" Type="http://schemas.openxmlformats.org/officeDocument/2006/relationships/theme" Target="../theme/theme6.xml"/><Relationship Id="rId4"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34919" y="539500"/>
            <a:ext cx="5788125" cy="4782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534956" y="1187600"/>
            <a:ext cx="5788125"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4" name="Rectangle 3">
            <a:extLst>
              <a:ext uri="{FF2B5EF4-FFF2-40B4-BE49-F238E27FC236}">
                <a16:creationId xmlns:a16="http://schemas.microsoft.com/office/drawing/2014/main" id="{45B48A23-F086-E848-93F2-BE7280BF92FE}"/>
              </a:ext>
            </a:extLst>
          </p:cNvPr>
          <p:cNvSpPr/>
          <p:nvPr userDrawn="1"/>
        </p:nvSpPr>
        <p:spPr>
          <a:xfrm>
            <a:off x="4859677" y="4928056"/>
            <a:ext cx="1612942" cy="215444"/>
          </a:xfrm>
          <a:prstGeom prst="rect">
            <a:avLst/>
          </a:prstGeom>
        </p:spPr>
        <p:txBody>
          <a:bodyPr wrap="none">
            <a:spAutoFit/>
          </a:bodyPr>
          <a:lstStyle/>
          <a:p>
            <a:r>
              <a:rPr lang="en-US" sz="800" b="0" i="0" dirty="0">
                <a:solidFill>
                  <a:srgbClr val="000000"/>
                </a:solidFill>
                <a:effectLst/>
                <a:latin typeface="+mn-lt"/>
              </a:rPr>
              <a:t>FeistyForwarders_0968120672</a:t>
            </a:r>
            <a:endParaRPr lang="en-VN" sz="800" dirty="0">
              <a:solidFill>
                <a:srgbClr val="000000"/>
              </a:solidFill>
              <a:latin typeface="+mn-lt"/>
            </a:endParaRPr>
          </a:p>
        </p:txBody>
      </p:sp>
    </p:spTree>
  </p:cSld>
  <p:clrMap bg1="lt1" tx1="dk1" bg2="dk2" tx2="lt2" accent1="accent1" accent2="accent2" accent3="accent3" accent4="accent4" accent5="accent5" accent6="accent6" hlink="hlink" folHlink="folHlink"/>
  <p:sldLayoutIdLst>
    <p:sldLayoutId id="2147483706" r:id="rId1"/>
    <p:sldLayoutId id="2147483707" r:id="rId2"/>
    <p:sldLayoutId id="2147483690" r:id="rId3"/>
    <p:sldLayoutId id="2147483694"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34919" y="539500"/>
            <a:ext cx="5788125" cy="4782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534956" y="1187600"/>
            <a:ext cx="5788125"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4" name="Rectangle 3">
            <a:extLst>
              <a:ext uri="{FF2B5EF4-FFF2-40B4-BE49-F238E27FC236}">
                <a16:creationId xmlns:a16="http://schemas.microsoft.com/office/drawing/2014/main" id="{C05AA50F-DFE7-6C4B-92C5-EBE8E2BC7899}"/>
              </a:ext>
            </a:extLst>
          </p:cNvPr>
          <p:cNvSpPr/>
          <p:nvPr userDrawn="1"/>
        </p:nvSpPr>
        <p:spPr>
          <a:xfrm>
            <a:off x="4859677" y="4928056"/>
            <a:ext cx="1612942" cy="215444"/>
          </a:xfrm>
          <a:prstGeom prst="rect">
            <a:avLst/>
          </a:prstGeom>
        </p:spPr>
        <p:txBody>
          <a:bodyPr wrap="none">
            <a:spAutoFit/>
          </a:bodyPr>
          <a:lstStyle/>
          <a:p>
            <a:r>
              <a:rPr lang="en-US" sz="800" b="0" i="0" dirty="0">
                <a:solidFill>
                  <a:srgbClr val="000000"/>
                </a:solidFill>
                <a:effectLst/>
                <a:latin typeface="+mn-lt"/>
              </a:rPr>
              <a:t>FeistyForwarders_0968120672</a:t>
            </a:r>
            <a:endParaRPr lang="en-VN" sz="800" dirty="0">
              <a:solidFill>
                <a:srgbClr val="000000"/>
              </a:solidFill>
              <a:latin typeface="+mn-lt"/>
            </a:endParaRPr>
          </a:p>
        </p:txBody>
      </p:sp>
    </p:spTree>
    <p:extLst>
      <p:ext uri="{BB962C8B-B14F-4D97-AF65-F5344CB8AC3E}">
        <p14:creationId xmlns:p14="http://schemas.microsoft.com/office/powerpoint/2010/main" val="1334049421"/>
      </p:ext>
    </p:extLst>
  </p:cSld>
  <p:clrMap bg1="lt1" tx1="dk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273845"/>
            <a:ext cx="5915025"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71488" y="1369219"/>
            <a:ext cx="5915025"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71488" y="4767264"/>
            <a:ext cx="1543050" cy="273844"/>
          </a:xfrm>
          <a:prstGeom prst="rect">
            <a:avLst/>
          </a:prstGeom>
        </p:spPr>
        <p:txBody>
          <a:bodyPr vert="horz" lIns="91440" tIns="45720" rIns="91440" bIns="45720" rtlCol="0" anchor="ctr"/>
          <a:lstStyle>
            <a:lvl1pPr algn="l">
              <a:defRPr sz="675">
                <a:solidFill>
                  <a:schemeClr val="tx1">
                    <a:tint val="75000"/>
                  </a:schemeClr>
                </a:solidFill>
              </a:defRPr>
            </a:lvl1pPr>
          </a:lstStyle>
          <a:p>
            <a:pPr defTabSz="514350">
              <a:buClrTx/>
              <a:defRPr/>
            </a:pPr>
            <a:fld id="{DA7268BB-C1B0-4A07-841E-B140DAEE97CE}" type="datetimeFigureOut">
              <a:rPr lang="en-US" kern="1200" smtClean="0">
                <a:solidFill>
                  <a:prstClr val="black">
                    <a:tint val="75000"/>
                  </a:prstClr>
                </a:solidFill>
                <a:latin typeface="Calibri"/>
                <a:ea typeface="+mn-ea"/>
                <a:cs typeface="+mn-cs"/>
              </a:rPr>
              <a:pPr defTabSz="514350">
                <a:buClrTx/>
                <a:defRPr/>
              </a:pPr>
              <a:t>10/02/2023</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2271713" y="4767264"/>
            <a:ext cx="2314575" cy="273844"/>
          </a:xfrm>
          <a:prstGeom prst="rect">
            <a:avLst/>
          </a:prstGeom>
        </p:spPr>
        <p:txBody>
          <a:bodyPr vert="horz" lIns="91440" tIns="45720" rIns="91440" bIns="45720" rtlCol="0" anchor="ctr"/>
          <a:lstStyle>
            <a:lvl1pPr algn="ctr">
              <a:defRPr sz="675">
                <a:solidFill>
                  <a:schemeClr val="tx1">
                    <a:tint val="75000"/>
                  </a:schemeClr>
                </a:solidFill>
              </a:defRPr>
            </a:lvl1pPr>
          </a:lstStyle>
          <a:p>
            <a:pPr defTabSz="514350">
              <a:buClrTx/>
              <a:defRPr/>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4843463" y="4767264"/>
            <a:ext cx="1543050" cy="273844"/>
          </a:xfrm>
          <a:prstGeom prst="rect">
            <a:avLst/>
          </a:prstGeom>
        </p:spPr>
        <p:txBody>
          <a:bodyPr vert="horz" lIns="91440" tIns="45720" rIns="91440" bIns="45720" rtlCol="0" anchor="ctr"/>
          <a:lstStyle>
            <a:lvl1pPr algn="r">
              <a:defRPr sz="675">
                <a:solidFill>
                  <a:schemeClr val="tx1">
                    <a:tint val="75000"/>
                  </a:schemeClr>
                </a:solidFill>
              </a:defRPr>
            </a:lvl1pPr>
          </a:lstStyle>
          <a:p>
            <a:pPr defTabSz="514350">
              <a:buClrTx/>
              <a:defRPr/>
            </a:pPr>
            <a:fld id="{9EDB716F-5A96-4A9A-BE33-5D9C969214D1}" type="slidenum">
              <a:rPr lang="en-US" kern="1200" smtClean="0">
                <a:solidFill>
                  <a:prstClr val="black">
                    <a:tint val="75000"/>
                  </a:prstClr>
                </a:solidFill>
                <a:latin typeface="Calibri"/>
                <a:ea typeface="+mn-ea"/>
                <a:cs typeface="+mn-cs"/>
              </a:rPr>
              <a:pPr defTabSz="514350">
                <a:buClrTx/>
                <a:def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035053846"/>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34920" y="539500"/>
            <a:ext cx="5788125" cy="4782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534956" y="1187600"/>
            <a:ext cx="5788125"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4" name="Rectangle 3">
            <a:extLst>
              <a:ext uri="{FF2B5EF4-FFF2-40B4-BE49-F238E27FC236}">
                <a16:creationId xmlns:a16="http://schemas.microsoft.com/office/drawing/2014/main" id="{45B48A23-F086-E848-93F2-BE7280BF92FE}"/>
              </a:ext>
            </a:extLst>
          </p:cNvPr>
          <p:cNvSpPr/>
          <p:nvPr userDrawn="1"/>
        </p:nvSpPr>
        <p:spPr>
          <a:xfrm>
            <a:off x="4859678" y="4928056"/>
            <a:ext cx="1612942" cy="21544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rgbClr val="000000"/>
                </a:solidFill>
                <a:effectLst/>
                <a:uLnTx/>
                <a:uFillTx/>
                <a:latin typeface="Arial"/>
                <a:cs typeface="Arial"/>
                <a:sym typeface="Arial"/>
              </a:rPr>
              <a:t>FeistyForwarders_0968120672</a:t>
            </a:r>
            <a:endParaRPr kumimoji="0" lang="en-VN" sz="8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023130673"/>
      </p:ext>
    </p:extLst>
  </p:cSld>
  <p:clrMap bg1="lt1" tx1="dk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34920" y="539500"/>
            <a:ext cx="5788125" cy="4782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534956" y="1187600"/>
            <a:ext cx="5788125"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4" name="Rectangle 3">
            <a:extLst>
              <a:ext uri="{FF2B5EF4-FFF2-40B4-BE49-F238E27FC236}">
                <a16:creationId xmlns:a16="http://schemas.microsoft.com/office/drawing/2014/main" id="{45B48A23-F086-E848-93F2-BE7280BF92FE}"/>
              </a:ext>
            </a:extLst>
          </p:cNvPr>
          <p:cNvSpPr/>
          <p:nvPr userDrawn="1"/>
        </p:nvSpPr>
        <p:spPr>
          <a:xfrm>
            <a:off x="4859678" y="4928056"/>
            <a:ext cx="1612942" cy="21544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rgbClr val="000000"/>
                </a:solidFill>
                <a:effectLst/>
                <a:uLnTx/>
                <a:uFillTx/>
                <a:latin typeface="Arial"/>
                <a:cs typeface="Arial"/>
                <a:sym typeface="Arial"/>
              </a:rPr>
              <a:t>FeistyForwarders_0968120672</a:t>
            </a:r>
            <a:endParaRPr kumimoji="0" lang="en-VN" sz="8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439659571"/>
      </p:ext>
    </p:extLst>
  </p:cSld>
  <p:clrMap bg1="lt1" tx1="dk1" bg2="dk2" tx2="lt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34920" y="539500"/>
            <a:ext cx="5788125" cy="4782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534956" y="1187600"/>
            <a:ext cx="5788125"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4" name="Rectangle 3">
            <a:extLst>
              <a:ext uri="{FF2B5EF4-FFF2-40B4-BE49-F238E27FC236}">
                <a16:creationId xmlns:a16="http://schemas.microsoft.com/office/drawing/2014/main" id="{45B48A23-F086-E848-93F2-BE7280BF92FE}"/>
              </a:ext>
            </a:extLst>
          </p:cNvPr>
          <p:cNvSpPr/>
          <p:nvPr userDrawn="1"/>
        </p:nvSpPr>
        <p:spPr>
          <a:xfrm>
            <a:off x="4859678" y="4928056"/>
            <a:ext cx="1612942" cy="21544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rgbClr val="000000"/>
                </a:solidFill>
                <a:effectLst/>
                <a:uLnTx/>
                <a:uFillTx/>
                <a:latin typeface="Arial"/>
                <a:cs typeface="Arial"/>
                <a:sym typeface="Arial"/>
              </a:rPr>
              <a:t>FeistyForwarders_0968120672</a:t>
            </a:r>
            <a:endParaRPr kumimoji="0" lang="en-VN" sz="8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081054764"/>
      </p:ext>
    </p:extLst>
  </p:cSld>
  <p:clrMap bg1="lt1" tx1="dk1" bg2="dk2" tx2="lt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1"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control" Target="../activeX/activeX2.xml"/><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17.wmf"/><Relationship Id="rId5" Type="http://schemas.openxmlformats.org/officeDocument/2006/relationships/slideLayout" Target="../slideLayouts/slideLayout14.xml"/><Relationship Id="rId4" Type="http://schemas.openxmlformats.org/officeDocument/2006/relationships/control" Target="../activeX/activeX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3.xml"/><Relationship Id="rId5" Type="http://schemas.microsoft.com/office/2007/relationships/hdphoto" Target="../media/hdphoto3.wdp"/><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4.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9974"/>
          <a:stretch>
            <a:fillRect/>
          </a:stretch>
        </p:blipFill>
        <p:spPr>
          <a:xfrm>
            <a:off x="0" y="0"/>
            <a:ext cx="6858000" cy="5143500"/>
          </a:xfrm>
          <a:prstGeom prst="rect">
            <a:avLst/>
          </a:prstGeom>
        </p:spPr>
      </p:pic>
      <p:sp>
        <p:nvSpPr>
          <p:cNvPr id="2" name="Title 1"/>
          <p:cNvSpPr>
            <a:spLocks noGrp="1"/>
          </p:cNvSpPr>
          <p:nvPr>
            <p:ph type="ctrTitle"/>
          </p:nvPr>
        </p:nvSpPr>
        <p:spPr>
          <a:xfrm>
            <a:off x="1087035" y="2457007"/>
            <a:ext cx="4683929" cy="813163"/>
          </a:xfrm>
        </p:spPr>
        <p:txBody>
          <a:bodyPr>
            <a:noAutofit/>
          </a:bodyPr>
          <a:lstStyle/>
          <a:p>
            <a:r>
              <a:rPr lang="en-US" sz="4000" b="1" dirty="0" err="1">
                <a:solidFill>
                  <a:srgbClr val="0070C0"/>
                </a:solidFill>
                <a:latin typeface="Times New Roman" panose="02020603050405020304" pitchFamily="18" charset="0"/>
                <a:cs typeface="Times New Roman" panose="02020603050405020304" pitchFamily="18" charset="0"/>
                <a:sym typeface="+mn-ea"/>
              </a:rPr>
              <a:t>Chào</a:t>
            </a:r>
            <a:r>
              <a:rPr lang="en-US" sz="4000" b="1" dirty="0">
                <a:solidFill>
                  <a:srgbClr val="0070C0"/>
                </a:solidFill>
                <a:latin typeface="Times New Roman" panose="02020603050405020304" pitchFamily="18" charset="0"/>
                <a:cs typeface="Times New Roman" panose="02020603050405020304" pitchFamily="18" charset="0"/>
                <a:sym typeface="+mn-ea"/>
              </a:rPr>
              <a:t> </a:t>
            </a:r>
            <a:r>
              <a:rPr lang="en-US" sz="4000" b="1" dirty="0" err="1">
                <a:solidFill>
                  <a:srgbClr val="0070C0"/>
                </a:solidFill>
                <a:latin typeface="Times New Roman" panose="02020603050405020304" pitchFamily="18" charset="0"/>
                <a:cs typeface="Times New Roman" panose="02020603050405020304" pitchFamily="18" charset="0"/>
                <a:sym typeface="+mn-ea"/>
              </a:rPr>
              <a:t>mừng</a:t>
            </a:r>
            <a:r>
              <a:rPr lang="en-US" sz="4000" b="1" dirty="0">
                <a:solidFill>
                  <a:srgbClr val="0070C0"/>
                </a:solidFill>
                <a:latin typeface="Times New Roman" panose="02020603050405020304" pitchFamily="18" charset="0"/>
                <a:cs typeface="Times New Roman" panose="02020603050405020304" pitchFamily="18" charset="0"/>
                <a:sym typeface="+mn-ea"/>
              </a:rPr>
              <a:t> </a:t>
            </a:r>
            <a:r>
              <a:rPr lang="en-US" sz="4000" b="1" dirty="0" err="1">
                <a:solidFill>
                  <a:srgbClr val="0070C0"/>
                </a:solidFill>
                <a:latin typeface="Times New Roman" panose="02020603050405020304" pitchFamily="18" charset="0"/>
                <a:cs typeface="Times New Roman" panose="02020603050405020304" pitchFamily="18" charset="0"/>
                <a:sym typeface="+mn-ea"/>
              </a:rPr>
              <a:t>các</a:t>
            </a:r>
            <a:r>
              <a:rPr lang="en-US" sz="4000" b="1" dirty="0">
                <a:solidFill>
                  <a:srgbClr val="0070C0"/>
                </a:solidFill>
                <a:latin typeface="Times New Roman" panose="02020603050405020304" pitchFamily="18" charset="0"/>
                <a:cs typeface="Times New Roman" panose="02020603050405020304" pitchFamily="18" charset="0"/>
                <a:sym typeface="+mn-ea"/>
              </a:rPr>
              <a:t> em </a:t>
            </a:r>
            <a:r>
              <a:rPr lang="en-US" sz="4000" b="1" dirty="0" err="1">
                <a:solidFill>
                  <a:srgbClr val="0070C0"/>
                </a:solidFill>
                <a:latin typeface="Times New Roman" panose="02020603050405020304" pitchFamily="18" charset="0"/>
                <a:cs typeface="Times New Roman" panose="02020603050405020304" pitchFamily="18" charset="0"/>
                <a:sym typeface="+mn-ea"/>
              </a:rPr>
              <a:t>đến</a:t>
            </a:r>
            <a:r>
              <a:rPr lang="en-US" sz="4000" b="1" dirty="0">
                <a:solidFill>
                  <a:srgbClr val="0070C0"/>
                </a:solidFill>
                <a:latin typeface="Times New Roman" panose="02020603050405020304" pitchFamily="18" charset="0"/>
                <a:cs typeface="Times New Roman" panose="02020603050405020304" pitchFamily="18" charset="0"/>
                <a:sym typeface="+mn-ea"/>
              </a:rPr>
              <a:t> </a:t>
            </a:r>
            <a:r>
              <a:rPr lang="en-US" sz="4000" b="1" dirty="0" err="1">
                <a:solidFill>
                  <a:srgbClr val="0070C0"/>
                </a:solidFill>
                <a:latin typeface="Times New Roman" panose="02020603050405020304" pitchFamily="18" charset="0"/>
                <a:cs typeface="Times New Roman" panose="02020603050405020304" pitchFamily="18" charset="0"/>
                <a:sym typeface="+mn-ea"/>
              </a:rPr>
              <a:t>với</a:t>
            </a:r>
            <a:r>
              <a:rPr lang="en-US" sz="4000" b="1" dirty="0">
                <a:solidFill>
                  <a:srgbClr val="0070C0"/>
                </a:solidFill>
                <a:latin typeface="Times New Roman" panose="02020603050405020304" pitchFamily="18" charset="0"/>
                <a:cs typeface="Times New Roman" panose="02020603050405020304" pitchFamily="18" charset="0"/>
                <a:sym typeface="+mn-ea"/>
              </a:rPr>
              <a:t> </a:t>
            </a:r>
            <a:r>
              <a:rPr lang="vi-VN" sz="4000" b="1" dirty="0">
                <a:solidFill>
                  <a:srgbClr val="0070C0"/>
                </a:solidFill>
                <a:latin typeface="Times New Roman" panose="02020603050405020304" pitchFamily="18" charset="0"/>
                <a:cs typeface="Times New Roman" panose="02020603050405020304" pitchFamily="18" charset="0"/>
                <a:sym typeface="+mn-ea"/>
              </a:rPr>
              <a:t>tiết</a:t>
            </a:r>
            <a:r>
              <a:rPr lang="en-US" altLang="vi-VN" sz="4000" b="1" dirty="0">
                <a:solidFill>
                  <a:srgbClr val="0070C0"/>
                </a:solidFill>
                <a:latin typeface="Times New Roman" panose="02020603050405020304" pitchFamily="18" charset="0"/>
                <a:cs typeface="Times New Roman" panose="02020603050405020304" pitchFamily="18" charset="0"/>
                <a:sym typeface="+mn-ea"/>
              </a:rPr>
              <a:t> </a:t>
            </a:r>
            <a:r>
              <a:rPr lang="en-US" altLang="vi-VN" sz="4000" b="1" dirty="0" smtClean="0">
                <a:solidFill>
                  <a:srgbClr val="0070C0"/>
                </a:solidFill>
                <a:latin typeface="Times New Roman" panose="02020603050405020304" pitchFamily="18" charset="0"/>
                <a:cs typeface="Times New Roman" panose="02020603050405020304" pitchFamily="18" charset="0"/>
                <a:sym typeface="+mn-ea"/>
              </a:rPr>
              <a:t>học </a:t>
            </a:r>
            <a:br>
              <a:rPr lang="en-US" altLang="vi-VN" sz="4000" b="1" dirty="0" smtClean="0">
                <a:solidFill>
                  <a:srgbClr val="0070C0"/>
                </a:solidFill>
                <a:latin typeface="Times New Roman" panose="02020603050405020304" pitchFamily="18" charset="0"/>
                <a:cs typeface="Times New Roman" panose="02020603050405020304" pitchFamily="18" charset="0"/>
                <a:sym typeface="+mn-ea"/>
              </a:rPr>
            </a:br>
            <a:r>
              <a:rPr lang="en-US" altLang="vi-VN" sz="4000" b="1" dirty="0" smtClean="0">
                <a:solidFill>
                  <a:srgbClr val="0070C0"/>
                </a:solidFill>
                <a:latin typeface="Times New Roman" panose="02020603050405020304" pitchFamily="18" charset="0"/>
                <a:cs typeface="Times New Roman" panose="02020603050405020304" pitchFamily="18" charset="0"/>
                <a:sym typeface="+mn-ea"/>
              </a:rPr>
              <a:t>môn Tiếng Việt</a:t>
            </a:r>
            <a:endParaRPr lang="en-US" altLang="vi-VN" sz="4000" b="1" dirty="0">
              <a:solidFill>
                <a:srgbClr val="0070C0"/>
              </a:solidFill>
              <a:latin typeface="Times New Roman" panose="02020603050405020304" pitchFamily="18" charset="0"/>
              <a:cs typeface="Times New Roman" panose="02020603050405020304" pitchFamily="18" charset="0"/>
              <a:sym typeface="+mn-ea"/>
            </a:endParaRPr>
          </a:p>
        </p:txBody>
      </p:sp>
    </p:spTree>
    <p:extLst>
      <p:ext uri="{BB962C8B-B14F-4D97-AF65-F5344CB8AC3E}">
        <p14:creationId xmlns:p14="http://schemas.microsoft.com/office/powerpoint/2010/main" val="1148331114"/>
      </p:ext>
    </p:extLst>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5F3797-293D-0849-912E-C59F2F23A16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32000"/>
                    </a14:imgEffect>
                    <a14:imgEffect>
                      <a14:saturation sat="200000"/>
                    </a14:imgEffect>
                  </a14:imgLayer>
                </a14:imgProps>
              </a:ext>
            </a:extLst>
          </a:blip>
          <a:stretch>
            <a:fillRect/>
          </a:stretch>
        </p:blipFill>
        <p:spPr>
          <a:xfrm>
            <a:off x="1269107" y="791722"/>
            <a:ext cx="4319786" cy="2845161"/>
          </a:xfrm>
          <a:prstGeom prst="rect">
            <a:avLst/>
          </a:prstGeom>
        </p:spPr>
      </p:pic>
      <p:sp>
        <p:nvSpPr>
          <p:cNvPr id="4" name="TextBox 3">
            <a:extLst>
              <a:ext uri="{FF2B5EF4-FFF2-40B4-BE49-F238E27FC236}">
                <a16:creationId xmlns:a16="http://schemas.microsoft.com/office/drawing/2014/main" id="{765EDC24-684E-9743-B8EC-AA983677093D}"/>
              </a:ext>
            </a:extLst>
          </p:cNvPr>
          <p:cNvSpPr txBox="1"/>
          <p:nvPr/>
        </p:nvSpPr>
        <p:spPr>
          <a:xfrm>
            <a:off x="1488366" y="3726745"/>
            <a:ext cx="4228346" cy="707886"/>
          </a:xfrm>
          <a:prstGeom prst="rect">
            <a:avLst/>
          </a:prstGeom>
          <a:noFill/>
        </p:spPr>
        <p:txBody>
          <a:bodyPr wrap="square" rtlCol="0">
            <a:spAutoFit/>
          </a:bodyPr>
          <a:lstStyle/>
          <a:p>
            <a:pPr algn="ctr"/>
            <a:r>
              <a:rPr lang="en-VN" sz="2000" dirty="0">
                <a:solidFill>
                  <a:srgbClr val="FF0000"/>
                </a:solidFill>
                <a:latin typeface="UTM Avo" panose="02040603050506020204" pitchFamily="18" charset="0"/>
              </a:rPr>
              <a:t>Bạn nhỏ chào tạm biệt vườn hoa trước khi đi học.</a:t>
            </a:r>
          </a:p>
        </p:txBody>
      </p:sp>
      <p:sp>
        <p:nvSpPr>
          <p:cNvPr id="5" name="TextBox 4"/>
          <p:cNvSpPr txBox="1"/>
          <p:nvPr/>
        </p:nvSpPr>
        <p:spPr>
          <a:xfrm>
            <a:off x="1163781" y="374116"/>
            <a:ext cx="5278583" cy="477054"/>
          </a:xfrm>
          <a:prstGeom prst="rect">
            <a:avLst/>
          </a:prstGeom>
          <a:noFill/>
        </p:spPr>
        <p:txBody>
          <a:bodyPr wrap="square" rtlCol="0">
            <a:spAutoFit/>
          </a:bodyPr>
          <a:lstStyle/>
          <a:p>
            <a:pPr>
              <a:lnSpc>
                <a:spcPts val="3000"/>
              </a:lnSpc>
            </a:pPr>
            <a:r>
              <a:rPr lang="en-US" sz="1600" b="1" dirty="0">
                <a:solidFill>
                  <a:schemeClr val="accent4">
                    <a:lumMod val="50000"/>
                  </a:schemeClr>
                </a:solidFill>
                <a:latin typeface="UTM Avo" panose="02040603050506020204" pitchFamily="18" charset="0"/>
              </a:rPr>
              <a:t>1. </a:t>
            </a:r>
            <a:r>
              <a:rPr lang="vi-VN" sz="1600" b="1" dirty="0">
                <a:solidFill>
                  <a:schemeClr val="accent4">
                    <a:lumMod val="50000"/>
                  </a:schemeClr>
                </a:solidFill>
                <a:latin typeface="UTM Avo" panose="02040603050506020204" pitchFamily="18" charset="0"/>
              </a:rPr>
              <a:t>Nhìn tranh</a:t>
            </a:r>
            <a:r>
              <a:rPr lang="vi-VN" sz="1600" b="1" dirty="0" smtClean="0">
                <a:solidFill>
                  <a:schemeClr val="accent4">
                    <a:lumMod val="50000"/>
                  </a:schemeClr>
                </a:solidFill>
                <a:latin typeface="UTM Avo" panose="02040603050506020204" pitchFamily="18" charset="0"/>
              </a:rPr>
              <a:t>,</a:t>
            </a:r>
            <a:r>
              <a:rPr lang="en-US" sz="1600" b="1" dirty="0" smtClean="0">
                <a:solidFill>
                  <a:schemeClr val="accent4">
                    <a:lumMod val="50000"/>
                  </a:schemeClr>
                </a:solidFill>
                <a:latin typeface="UTM Avo" panose="02040603050506020204" pitchFamily="18" charset="0"/>
              </a:rPr>
              <a:t> </a:t>
            </a:r>
            <a:r>
              <a:rPr lang="vi-VN" sz="1600" b="1" dirty="0" smtClean="0">
                <a:solidFill>
                  <a:schemeClr val="accent4">
                    <a:lumMod val="50000"/>
                  </a:schemeClr>
                </a:solidFill>
                <a:latin typeface="UTM Avo" panose="02040603050506020204" pitchFamily="18" charset="0"/>
              </a:rPr>
              <a:t>nói </a:t>
            </a:r>
            <a:r>
              <a:rPr lang="vi-VN" sz="1600" b="1" dirty="0">
                <a:solidFill>
                  <a:schemeClr val="accent4">
                    <a:lumMod val="50000"/>
                  </a:schemeClr>
                </a:solidFill>
                <a:latin typeface="UTM Avo" panose="02040603050506020204" pitchFamily="18" charset="0"/>
              </a:rPr>
              <a:t>về việc bạn nhỏ đang làm. </a:t>
            </a:r>
            <a:endParaRPr lang="en-US" sz="1600" b="1" dirty="0">
              <a:solidFill>
                <a:schemeClr val="accent4">
                  <a:lumMod val="50000"/>
                </a:schemeClr>
              </a:solidFill>
              <a:latin typeface="UTM Avo" panose="02040603050506020204" pitchFamily="18" charset="0"/>
            </a:endParaRPr>
          </a:p>
        </p:txBody>
      </p:sp>
    </p:spTree>
    <p:extLst>
      <p:ext uri="{BB962C8B-B14F-4D97-AF65-F5344CB8AC3E}">
        <p14:creationId xmlns:p14="http://schemas.microsoft.com/office/powerpoint/2010/main" val="2729844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7C44C25-0C2B-C34A-A218-B10AB3EB9773}"/>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44000"/>
                    </a14:imgEffect>
                    <a14:imgEffect>
                      <a14:saturation sat="200000"/>
                    </a14:imgEffect>
                  </a14:imgLayer>
                </a14:imgProps>
              </a:ext>
            </a:extLst>
          </a:blip>
          <a:stretch>
            <a:fillRect/>
          </a:stretch>
        </p:blipFill>
        <p:spPr>
          <a:xfrm>
            <a:off x="1890866" y="3421364"/>
            <a:ext cx="3841339" cy="1633645"/>
          </a:xfrm>
          <a:prstGeom prst="rect">
            <a:avLst/>
          </a:prstGeom>
        </p:spPr>
      </p:pic>
      <p:sp>
        <p:nvSpPr>
          <p:cNvPr id="2" name="TextBox 1"/>
          <p:cNvSpPr txBox="1"/>
          <p:nvPr/>
        </p:nvSpPr>
        <p:spPr>
          <a:xfrm>
            <a:off x="342643" y="182880"/>
            <a:ext cx="5876569" cy="507831"/>
          </a:xfrm>
          <a:prstGeom prst="rect">
            <a:avLst/>
          </a:prstGeom>
          <a:noFill/>
        </p:spPr>
        <p:txBody>
          <a:bodyPr wrap="square" rtlCol="0">
            <a:spAutoFit/>
          </a:bodyPr>
          <a:lstStyle/>
          <a:p>
            <a:pPr>
              <a:lnSpc>
                <a:spcPct val="150000"/>
              </a:lnSpc>
            </a:pPr>
            <a:r>
              <a:rPr lang="en-US" sz="1800" b="1" dirty="0">
                <a:solidFill>
                  <a:schemeClr val="tx1"/>
                </a:solidFill>
                <a:latin typeface="UTM Avo" panose="02040603050506020204" pitchFamily="18" charset="0"/>
              </a:rPr>
              <a:t>2. </a:t>
            </a:r>
            <a:r>
              <a:rPr lang="vi-VN" sz="1800" b="1" dirty="0">
                <a:solidFill>
                  <a:schemeClr val="tx1"/>
                </a:solidFill>
                <a:latin typeface="UTM Avo" panose="02040603050506020204" pitchFamily="18" charset="0"/>
              </a:rPr>
              <a:t>Viết 3 – 5 câu kể lại việc em và các bạn chăm sóc cây. </a:t>
            </a:r>
          </a:p>
        </p:txBody>
      </p:sp>
      <p:sp>
        <p:nvSpPr>
          <p:cNvPr id="5" name="Freeform: Shape 11">
            <a:extLst>
              <a:ext uri="{FF2B5EF4-FFF2-40B4-BE49-F238E27FC236}">
                <a16:creationId xmlns:a16="http://schemas.microsoft.com/office/drawing/2014/main" id="{9C8D5BC4-4F62-4D76-8C89-C93B3C45E9BC}"/>
              </a:ext>
            </a:extLst>
          </p:cNvPr>
          <p:cNvSpPr/>
          <p:nvPr/>
        </p:nvSpPr>
        <p:spPr>
          <a:xfrm rot="10800000">
            <a:off x="-22749" y="881042"/>
            <a:ext cx="1763156" cy="2736132"/>
          </a:xfrm>
          <a:custGeom>
            <a:avLst/>
            <a:gdLst>
              <a:gd name="connsiteX0" fmla="*/ 1752600 w 1752600"/>
              <a:gd name="connsiteY0" fmla="*/ 3565494 h 3565494"/>
              <a:gd name="connsiteX1" fmla="*/ 1601911 w 1752600"/>
              <a:gd name="connsiteY1" fmla="*/ 3557885 h 3565494"/>
              <a:gd name="connsiteX2" fmla="*/ 0 w 1752600"/>
              <a:gd name="connsiteY2" fmla="*/ 1782747 h 3565494"/>
              <a:gd name="connsiteX3" fmla="*/ 1601911 w 1752600"/>
              <a:gd name="connsiteY3" fmla="*/ 7610 h 3565494"/>
              <a:gd name="connsiteX4" fmla="*/ 1752600 w 1752600"/>
              <a:gd name="connsiteY4" fmla="*/ 0 h 3565494"/>
              <a:gd name="connsiteX5" fmla="*/ 1752600 w 1752600"/>
              <a:gd name="connsiteY5" fmla="*/ 170650 h 3565494"/>
              <a:gd name="connsiteX6" fmla="*/ 1620476 w 1752600"/>
              <a:gd name="connsiteY6" fmla="*/ 177532 h 3565494"/>
              <a:gd name="connsiteX7" fmla="*/ 215901 w 1752600"/>
              <a:gd name="connsiteY7" fmla="*/ 1782749 h 3565494"/>
              <a:gd name="connsiteX8" fmla="*/ 1620476 w 1752600"/>
              <a:gd name="connsiteY8" fmla="*/ 3387966 h 3565494"/>
              <a:gd name="connsiteX9" fmla="*/ 1752600 w 1752600"/>
              <a:gd name="connsiteY9" fmla="*/ 3394847 h 3565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52600" h="3565494">
                <a:moveTo>
                  <a:pt x="1752600" y="3565494"/>
                </a:moveTo>
                <a:lnTo>
                  <a:pt x="1601911" y="3557885"/>
                </a:lnTo>
                <a:cubicBezTo>
                  <a:pt x="702142" y="3466508"/>
                  <a:pt x="0" y="2706624"/>
                  <a:pt x="0" y="1782747"/>
                </a:cubicBezTo>
                <a:cubicBezTo>
                  <a:pt x="0" y="858870"/>
                  <a:pt x="702142" y="98986"/>
                  <a:pt x="1601911" y="7610"/>
                </a:cubicBezTo>
                <a:lnTo>
                  <a:pt x="1752600" y="0"/>
                </a:lnTo>
                <a:lnTo>
                  <a:pt x="1752600" y="170650"/>
                </a:lnTo>
                <a:lnTo>
                  <a:pt x="1620476" y="177532"/>
                </a:lnTo>
                <a:cubicBezTo>
                  <a:pt x="831548" y="260161"/>
                  <a:pt x="215901" y="947307"/>
                  <a:pt x="215901" y="1782749"/>
                </a:cubicBezTo>
                <a:cubicBezTo>
                  <a:pt x="215901" y="2618190"/>
                  <a:pt x="831547" y="3305336"/>
                  <a:pt x="1620476" y="3387966"/>
                </a:cubicBezTo>
                <a:lnTo>
                  <a:pt x="1752600" y="3394847"/>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wrap="square" rtlCol="0" anchor="ctr">
            <a:noAutofit/>
          </a:bodyPr>
          <a:lstStyle/>
          <a:p>
            <a:pPr algn="ctr" defTabSz="514350">
              <a:buClrTx/>
              <a:defRPr/>
            </a:pPr>
            <a:endParaRPr lang="en-US" sz="1013" b="1" kern="1200">
              <a:solidFill>
                <a:schemeClr val="tx1"/>
              </a:solidFill>
              <a:latin typeface="Calibri"/>
            </a:endParaRPr>
          </a:p>
        </p:txBody>
      </p:sp>
      <p:sp>
        <p:nvSpPr>
          <p:cNvPr id="6" name="Rectangle: Rounded Corners 15">
            <a:extLst>
              <a:ext uri="{FF2B5EF4-FFF2-40B4-BE49-F238E27FC236}">
                <a16:creationId xmlns:a16="http://schemas.microsoft.com/office/drawing/2014/main" id="{4A75406F-AEA1-4414-B6E0-8600B9868EAE}"/>
              </a:ext>
            </a:extLst>
          </p:cNvPr>
          <p:cNvSpPr/>
          <p:nvPr/>
        </p:nvSpPr>
        <p:spPr>
          <a:xfrm>
            <a:off x="1989190" y="1244592"/>
            <a:ext cx="4039652" cy="418781"/>
          </a:xfrm>
          <a:prstGeom prst="roundRect">
            <a:avLst>
              <a:gd name="adj" fmla="val 50000"/>
            </a:avLst>
          </a:prstGeom>
          <a:solidFill>
            <a:srgbClr val="00B0F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514350">
              <a:buClrTx/>
              <a:defRPr/>
            </a:pPr>
            <a:r>
              <a:rPr lang="en-US" sz="1350" b="1" kern="1200" dirty="0">
                <a:solidFill>
                  <a:schemeClr val="tx1"/>
                </a:solidFill>
                <a:latin typeface="Calibri"/>
              </a:rPr>
              <a:t>(1) Em </a:t>
            </a:r>
            <a:r>
              <a:rPr lang="en-US" sz="1350" b="1" kern="1200" dirty="0" smtClean="0">
                <a:solidFill>
                  <a:schemeClr val="tx1"/>
                </a:solidFill>
                <a:latin typeface="Calibri"/>
              </a:rPr>
              <a:t>và các bạn đã làm gì để chăm sóc cây?</a:t>
            </a:r>
            <a:endParaRPr lang="en-US" sz="1350" b="1" kern="1200" dirty="0">
              <a:solidFill>
                <a:schemeClr val="tx1"/>
              </a:solidFill>
              <a:latin typeface="Calibri"/>
            </a:endParaRPr>
          </a:p>
        </p:txBody>
      </p:sp>
      <p:sp>
        <p:nvSpPr>
          <p:cNvPr id="7" name="Freeform: Shape 8">
            <a:extLst>
              <a:ext uri="{FF2B5EF4-FFF2-40B4-BE49-F238E27FC236}">
                <a16:creationId xmlns:a16="http://schemas.microsoft.com/office/drawing/2014/main" id="{F8EA4A77-EFC3-4B56-85B5-04134773F803}"/>
              </a:ext>
            </a:extLst>
          </p:cNvPr>
          <p:cNvSpPr/>
          <p:nvPr/>
        </p:nvSpPr>
        <p:spPr>
          <a:xfrm rot="10800000">
            <a:off x="14952" y="1203169"/>
            <a:ext cx="1446609" cy="2145382"/>
          </a:xfrm>
          <a:custGeom>
            <a:avLst/>
            <a:gdLst>
              <a:gd name="connsiteX0" fmla="*/ 1752600 w 1752600"/>
              <a:gd name="connsiteY0" fmla="*/ 0 h 3565494"/>
              <a:gd name="connsiteX1" fmla="*/ 1752600 w 1752600"/>
              <a:gd name="connsiteY1" fmla="*/ 3565494 h 3565494"/>
              <a:gd name="connsiteX2" fmla="*/ 1601911 w 1752600"/>
              <a:gd name="connsiteY2" fmla="*/ 3557885 h 3565494"/>
              <a:gd name="connsiteX3" fmla="*/ 0 w 1752600"/>
              <a:gd name="connsiteY3" fmla="*/ 1782747 h 3565494"/>
              <a:gd name="connsiteX4" fmla="*/ 1601911 w 1752600"/>
              <a:gd name="connsiteY4" fmla="*/ 7610 h 3565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600" h="3565494">
                <a:moveTo>
                  <a:pt x="1752600" y="0"/>
                </a:moveTo>
                <a:lnTo>
                  <a:pt x="1752600" y="3565494"/>
                </a:lnTo>
                <a:lnTo>
                  <a:pt x="1601911" y="3557885"/>
                </a:lnTo>
                <a:cubicBezTo>
                  <a:pt x="702142" y="3466508"/>
                  <a:pt x="0" y="2706624"/>
                  <a:pt x="0" y="1782747"/>
                </a:cubicBezTo>
                <a:cubicBezTo>
                  <a:pt x="0" y="858870"/>
                  <a:pt x="702142" y="98986"/>
                  <a:pt x="1601911" y="7610"/>
                </a:cubicBezTo>
                <a:close/>
              </a:path>
            </a:pathLst>
          </a:custGeom>
        </p:spPr>
        <p:style>
          <a:lnRef idx="2">
            <a:schemeClr val="accent6">
              <a:shade val="50000"/>
            </a:schemeClr>
          </a:lnRef>
          <a:fillRef idx="1">
            <a:schemeClr val="accent6"/>
          </a:fillRef>
          <a:effectRef idx="0">
            <a:schemeClr val="accent6"/>
          </a:effectRef>
          <a:fontRef idx="minor">
            <a:schemeClr val="lt1"/>
          </a:fontRef>
        </p:style>
        <p:txBody>
          <a:bodyPr wrap="square" rtlCol="0" anchor="ctr">
            <a:noAutofit/>
          </a:bodyPr>
          <a:lstStyle/>
          <a:p>
            <a:pPr algn="ctr" defTabSz="514350">
              <a:buClrTx/>
              <a:defRPr/>
            </a:pPr>
            <a:endParaRPr lang="en-US" sz="1013" b="1" kern="1200">
              <a:solidFill>
                <a:schemeClr val="tx1"/>
              </a:solidFill>
              <a:latin typeface="Calibri"/>
            </a:endParaRPr>
          </a:p>
        </p:txBody>
      </p:sp>
      <p:sp>
        <p:nvSpPr>
          <p:cNvPr id="8" name="TextBox 7">
            <a:extLst>
              <a:ext uri="{FF2B5EF4-FFF2-40B4-BE49-F238E27FC236}">
                <a16:creationId xmlns:a16="http://schemas.microsoft.com/office/drawing/2014/main" id="{CBAF9EA7-A66E-4F8D-8BF9-805E77C596E5}"/>
              </a:ext>
            </a:extLst>
          </p:cNvPr>
          <p:cNvSpPr txBox="1"/>
          <p:nvPr/>
        </p:nvSpPr>
        <p:spPr>
          <a:xfrm>
            <a:off x="-49301" y="1456996"/>
            <a:ext cx="1288166" cy="1631216"/>
          </a:xfrm>
          <a:prstGeom prst="rect">
            <a:avLst/>
          </a:prstGeom>
          <a:noFill/>
        </p:spPr>
        <p:txBody>
          <a:bodyPr wrap="square" rtlCol="0">
            <a:spAutoFit/>
          </a:bodyPr>
          <a:lstStyle/>
          <a:p>
            <a:pPr algn="ctr" defTabSz="514350">
              <a:buClrTx/>
              <a:defRPr/>
            </a:pPr>
            <a:r>
              <a:rPr lang="en-US" sz="2000" b="1" kern="1200" dirty="0" smtClean="0">
                <a:solidFill>
                  <a:schemeClr val="tx1"/>
                </a:solidFill>
                <a:latin typeface="Times New Roman" panose="02020603050405020304" pitchFamily="18" charset="0"/>
                <a:ea typeface="+mn-ea"/>
                <a:cs typeface="Times New Roman" panose="02020603050405020304" pitchFamily="18" charset="0"/>
              </a:rPr>
              <a:t>Kể lại việc em và các bạn chăm sóc cây</a:t>
            </a:r>
            <a:endParaRPr lang="en-US" sz="2000" b="1" kern="1200" dirty="0">
              <a:solidFill>
                <a:schemeClr val="tx1"/>
              </a:solidFill>
              <a:latin typeface="Times New Roman" panose="02020603050405020304" pitchFamily="18" charset="0"/>
              <a:ea typeface="+mn-ea"/>
              <a:cs typeface="Times New Roman" panose="02020603050405020304" pitchFamily="18" charset="0"/>
            </a:endParaRPr>
          </a:p>
        </p:txBody>
      </p:sp>
      <p:sp>
        <p:nvSpPr>
          <p:cNvPr id="10" name="Rectangle: Rounded Corners 15">
            <a:extLst>
              <a:ext uri="{FF2B5EF4-FFF2-40B4-BE49-F238E27FC236}">
                <a16:creationId xmlns:a16="http://schemas.microsoft.com/office/drawing/2014/main" id="{4A75406F-AEA1-4414-B6E0-8600B9868EAE}"/>
              </a:ext>
            </a:extLst>
          </p:cNvPr>
          <p:cNvSpPr/>
          <p:nvPr/>
        </p:nvSpPr>
        <p:spPr>
          <a:xfrm>
            <a:off x="1989190" y="2041396"/>
            <a:ext cx="4039652" cy="418781"/>
          </a:xfrm>
          <a:prstGeom prst="roundRect">
            <a:avLst>
              <a:gd name="adj" fmla="val 50000"/>
            </a:avLst>
          </a:prstGeom>
          <a:solidFill>
            <a:srgbClr val="92D05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514350">
              <a:buClrTx/>
              <a:defRPr/>
            </a:pPr>
            <a:r>
              <a:rPr lang="en-US" sz="1350" b="1" kern="1200" dirty="0">
                <a:solidFill>
                  <a:schemeClr val="tx1"/>
                </a:solidFill>
                <a:latin typeface="Calibri"/>
              </a:rPr>
              <a:t>(</a:t>
            </a:r>
            <a:r>
              <a:rPr lang="en-US" sz="1350" b="1" kern="1200" dirty="0" smtClean="0">
                <a:solidFill>
                  <a:schemeClr val="tx1"/>
                </a:solidFill>
                <a:latin typeface="Calibri"/>
              </a:rPr>
              <a:t>2) Kết quả công việc ra sao?</a:t>
            </a:r>
            <a:endParaRPr lang="en-US" sz="1350" b="1" kern="1200" dirty="0">
              <a:solidFill>
                <a:schemeClr val="tx1"/>
              </a:solidFill>
              <a:latin typeface="Calibri"/>
            </a:endParaRPr>
          </a:p>
        </p:txBody>
      </p:sp>
      <p:sp>
        <p:nvSpPr>
          <p:cNvPr id="11" name="Rectangle: Rounded Corners 29">
            <a:extLst>
              <a:ext uri="{FF2B5EF4-FFF2-40B4-BE49-F238E27FC236}">
                <a16:creationId xmlns:a16="http://schemas.microsoft.com/office/drawing/2014/main" id="{4CAF0233-DAE6-482C-AF95-E54EFEECA052}"/>
              </a:ext>
            </a:extLst>
          </p:cNvPr>
          <p:cNvSpPr/>
          <p:nvPr/>
        </p:nvSpPr>
        <p:spPr>
          <a:xfrm>
            <a:off x="2061748" y="2895161"/>
            <a:ext cx="3964643" cy="385805"/>
          </a:xfrm>
          <a:prstGeom prst="roundRect">
            <a:avLst>
              <a:gd name="adj" fmla="val 50000"/>
            </a:avLst>
          </a:prstGeom>
          <a:solidFill>
            <a:schemeClr val="accent1">
              <a:lumMod val="75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514350">
              <a:buClrTx/>
              <a:defRPr/>
            </a:pPr>
            <a:r>
              <a:rPr lang="en-US" sz="1350" b="1" kern="1200" dirty="0" smtClean="0">
                <a:solidFill>
                  <a:schemeClr val="tx1"/>
                </a:solidFill>
                <a:latin typeface="Calibri"/>
              </a:rPr>
              <a:t>(3) Em có suy nghĩ gì khi làm xong việc đó?</a:t>
            </a:r>
            <a:endParaRPr lang="en-US" sz="1350" b="1" kern="1200" dirty="0">
              <a:solidFill>
                <a:schemeClr val="tx1"/>
              </a:solidFill>
              <a:latin typeface="Calibri"/>
            </a:endParaRPr>
          </a:p>
        </p:txBody>
      </p:sp>
    </p:spTree>
    <p:extLst>
      <p:ext uri="{BB962C8B-B14F-4D97-AF65-F5344CB8AC3E}">
        <p14:creationId xmlns:p14="http://schemas.microsoft.com/office/powerpoint/2010/main" val="3660090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down)">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5" grpId="0" animBg="1"/>
      <p:bldP spid="6" grpId="0" animBg="1"/>
      <p:bldP spid="7" grpId="0" animBg="1"/>
      <p:bldP spid="8" grpId="0"/>
      <p:bldP spid="10"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2643" y="182880"/>
            <a:ext cx="5876569" cy="50783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chemeClr val="tx1"/>
                </a:solidFill>
                <a:effectLst/>
                <a:uLnTx/>
                <a:uFillTx/>
                <a:latin typeface="UTM Avo" panose="02040603050506020204" pitchFamily="18" charset="0"/>
                <a:cs typeface="Arial"/>
                <a:sym typeface="Arial"/>
              </a:rPr>
              <a:t>2. </a:t>
            </a:r>
            <a:r>
              <a:rPr kumimoji="0" lang="vi-VN" sz="1800" b="1" i="0" u="none" strike="noStrike" kern="0" cap="none" spc="0" normalizeH="0" baseline="0" noProof="0" dirty="0">
                <a:ln>
                  <a:noFill/>
                </a:ln>
                <a:solidFill>
                  <a:schemeClr val="tx1"/>
                </a:solidFill>
                <a:effectLst/>
                <a:uLnTx/>
                <a:uFillTx/>
                <a:latin typeface="UTM Avo" panose="02040603050506020204" pitchFamily="18" charset="0"/>
                <a:cs typeface="Arial"/>
                <a:sym typeface="Arial"/>
              </a:rPr>
              <a:t>Viết 3 – 5 câu kể lại việc em và các bạn chăm sóc cây. </a:t>
            </a:r>
          </a:p>
        </p:txBody>
      </p:sp>
      <p:sp>
        <p:nvSpPr>
          <p:cNvPr id="5" name="Freeform: Shape 11">
            <a:extLst>
              <a:ext uri="{FF2B5EF4-FFF2-40B4-BE49-F238E27FC236}">
                <a16:creationId xmlns:a16="http://schemas.microsoft.com/office/drawing/2014/main" id="{9C8D5BC4-4F62-4D76-8C89-C93B3C45E9BC}"/>
              </a:ext>
            </a:extLst>
          </p:cNvPr>
          <p:cNvSpPr/>
          <p:nvPr/>
        </p:nvSpPr>
        <p:spPr>
          <a:xfrm rot="10800000">
            <a:off x="-22749" y="881042"/>
            <a:ext cx="1763156" cy="2736132"/>
          </a:xfrm>
          <a:custGeom>
            <a:avLst/>
            <a:gdLst>
              <a:gd name="connsiteX0" fmla="*/ 1752600 w 1752600"/>
              <a:gd name="connsiteY0" fmla="*/ 3565494 h 3565494"/>
              <a:gd name="connsiteX1" fmla="*/ 1601911 w 1752600"/>
              <a:gd name="connsiteY1" fmla="*/ 3557885 h 3565494"/>
              <a:gd name="connsiteX2" fmla="*/ 0 w 1752600"/>
              <a:gd name="connsiteY2" fmla="*/ 1782747 h 3565494"/>
              <a:gd name="connsiteX3" fmla="*/ 1601911 w 1752600"/>
              <a:gd name="connsiteY3" fmla="*/ 7610 h 3565494"/>
              <a:gd name="connsiteX4" fmla="*/ 1752600 w 1752600"/>
              <a:gd name="connsiteY4" fmla="*/ 0 h 3565494"/>
              <a:gd name="connsiteX5" fmla="*/ 1752600 w 1752600"/>
              <a:gd name="connsiteY5" fmla="*/ 170650 h 3565494"/>
              <a:gd name="connsiteX6" fmla="*/ 1620476 w 1752600"/>
              <a:gd name="connsiteY6" fmla="*/ 177532 h 3565494"/>
              <a:gd name="connsiteX7" fmla="*/ 215901 w 1752600"/>
              <a:gd name="connsiteY7" fmla="*/ 1782749 h 3565494"/>
              <a:gd name="connsiteX8" fmla="*/ 1620476 w 1752600"/>
              <a:gd name="connsiteY8" fmla="*/ 3387966 h 3565494"/>
              <a:gd name="connsiteX9" fmla="*/ 1752600 w 1752600"/>
              <a:gd name="connsiteY9" fmla="*/ 3394847 h 3565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52600" h="3565494">
                <a:moveTo>
                  <a:pt x="1752600" y="3565494"/>
                </a:moveTo>
                <a:lnTo>
                  <a:pt x="1601911" y="3557885"/>
                </a:lnTo>
                <a:cubicBezTo>
                  <a:pt x="702142" y="3466508"/>
                  <a:pt x="0" y="2706624"/>
                  <a:pt x="0" y="1782747"/>
                </a:cubicBezTo>
                <a:cubicBezTo>
                  <a:pt x="0" y="858870"/>
                  <a:pt x="702142" y="98986"/>
                  <a:pt x="1601911" y="7610"/>
                </a:cubicBezTo>
                <a:lnTo>
                  <a:pt x="1752600" y="0"/>
                </a:lnTo>
                <a:lnTo>
                  <a:pt x="1752600" y="170650"/>
                </a:lnTo>
                <a:lnTo>
                  <a:pt x="1620476" y="177532"/>
                </a:lnTo>
                <a:cubicBezTo>
                  <a:pt x="831548" y="260161"/>
                  <a:pt x="215901" y="947307"/>
                  <a:pt x="215901" y="1782749"/>
                </a:cubicBezTo>
                <a:cubicBezTo>
                  <a:pt x="215901" y="2618190"/>
                  <a:pt x="831547" y="3305336"/>
                  <a:pt x="1620476" y="3387966"/>
                </a:cubicBezTo>
                <a:lnTo>
                  <a:pt x="1752600" y="3394847"/>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wrap="square" rtlCol="0" anchor="ctr">
            <a:noAutofit/>
          </a:bodyPr>
          <a:lstStyle/>
          <a:p>
            <a:pPr marL="0" marR="0" lvl="0" indent="0" algn="ctr" defTabSz="514350" rtl="0" eaLnBrk="1" fontAlgn="auto" latinLnBrk="0" hangingPunct="1">
              <a:lnSpc>
                <a:spcPct val="100000"/>
              </a:lnSpc>
              <a:spcBef>
                <a:spcPts val="0"/>
              </a:spcBef>
              <a:spcAft>
                <a:spcPts val="0"/>
              </a:spcAft>
              <a:buClrTx/>
              <a:buSzTx/>
              <a:buFont typeface="Arial"/>
              <a:buNone/>
              <a:tabLst/>
              <a:defRPr/>
            </a:pPr>
            <a:endParaRPr kumimoji="0" lang="en-US" sz="1013" b="1" i="0" u="none" strike="noStrike" kern="1200" cap="none" spc="0" normalizeH="0" baseline="0" noProof="0">
              <a:ln>
                <a:noFill/>
              </a:ln>
              <a:solidFill>
                <a:schemeClr val="tx1"/>
              </a:solidFill>
              <a:effectLst/>
              <a:uLnTx/>
              <a:uFillTx/>
              <a:latin typeface="Calibri"/>
              <a:ea typeface="+mn-ea"/>
              <a:cs typeface="+mn-cs"/>
              <a:sym typeface="Arial"/>
            </a:endParaRPr>
          </a:p>
        </p:txBody>
      </p:sp>
      <p:sp>
        <p:nvSpPr>
          <p:cNvPr id="6" name="Rectangle: Rounded Corners 15">
            <a:extLst>
              <a:ext uri="{FF2B5EF4-FFF2-40B4-BE49-F238E27FC236}">
                <a16:creationId xmlns:a16="http://schemas.microsoft.com/office/drawing/2014/main" id="{4A75406F-AEA1-4414-B6E0-8600B9868EAE}"/>
              </a:ext>
            </a:extLst>
          </p:cNvPr>
          <p:cNvSpPr/>
          <p:nvPr/>
        </p:nvSpPr>
        <p:spPr>
          <a:xfrm>
            <a:off x="1851539" y="982382"/>
            <a:ext cx="1668410" cy="938169"/>
          </a:xfrm>
          <a:prstGeom prst="roundRect">
            <a:avLst>
              <a:gd name="adj" fmla="val 50000"/>
            </a:avLst>
          </a:prstGeom>
          <a:solidFill>
            <a:srgbClr val="00B0F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 typeface="Arial"/>
              <a:buNone/>
              <a:tabLst/>
              <a:defRPr/>
            </a:pPr>
            <a:r>
              <a:rPr kumimoji="0" lang="en-US" sz="1350" b="1" i="0" u="none" strike="noStrike" kern="1200" cap="none" spc="0" normalizeH="0" baseline="0" noProof="0" dirty="0">
                <a:ln>
                  <a:noFill/>
                </a:ln>
                <a:solidFill>
                  <a:schemeClr val="tx1"/>
                </a:solidFill>
                <a:effectLst/>
                <a:uLnTx/>
                <a:uFillTx/>
                <a:latin typeface="Calibri"/>
                <a:ea typeface="+mn-ea"/>
                <a:cs typeface="+mn-cs"/>
                <a:sym typeface="Arial"/>
              </a:rPr>
              <a:t>(1) Em </a:t>
            </a:r>
            <a:r>
              <a:rPr kumimoji="0" lang="en-US" sz="1350" b="1" i="0" u="none" strike="noStrike" kern="1200" cap="none" spc="0" normalizeH="0" baseline="0" noProof="0" dirty="0" smtClean="0">
                <a:ln>
                  <a:noFill/>
                </a:ln>
                <a:solidFill>
                  <a:schemeClr val="tx1"/>
                </a:solidFill>
                <a:effectLst/>
                <a:uLnTx/>
                <a:uFillTx/>
                <a:latin typeface="Calibri"/>
                <a:ea typeface="+mn-ea"/>
                <a:cs typeface="+mn-cs"/>
                <a:sym typeface="Arial"/>
              </a:rPr>
              <a:t>và các bạn đã làm gì để chăm sóc cây?</a:t>
            </a:r>
            <a:endParaRPr kumimoji="0" lang="en-US" sz="1350" b="1" i="0" u="none" strike="noStrike" kern="1200" cap="none" spc="0" normalizeH="0" baseline="0" noProof="0" dirty="0">
              <a:ln>
                <a:noFill/>
              </a:ln>
              <a:solidFill>
                <a:schemeClr val="tx1"/>
              </a:solidFill>
              <a:effectLst/>
              <a:uLnTx/>
              <a:uFillTx/>
              <a:latin typeface="Calibri"/>
              <a:ea typeface="+mn-ea"/>
              <a:cs typeface="+mn-cs"/>
              <a:sym typeface="Arial"/>
            </a:endParaRPr>
          </a:p>
        </p:txBody>
      </p:sp>
      <p:sp>
        <p:nvSpPr>
          <p:cNvPr id="7" name="Freeform: Shape 8">
            <a:extLst>
              <a:ext uri="{FF2B5EF4-FFF2-40B4-BE49-F238E27FC236}">
                <a16:creationId xmlns:a16="http://schemas.microsoft.com/office/drawing/2014/main" id="{F8EA4A77-EFC3-4B56-85B5-04134773F803}"/>
              </a:ext>
            </a:extLst>
          </p:cNvPr>
          <p:cNvSpPr/>
          <p:nvPr/>
        </p:nvSpPr>
        <p:spPr>
          <a:xfrm rot="10800000">
            <a:off x="14952" y="1203169"/>
            <a:ext cx="1446609" cy="2145382"/>
          </a:xfrm>
          <a:custGeom>
            <a:avLst/>
            <a:gdLst>
              <a:gd name="connsiteX0" fmla="*/ 1752600 w 1752600"/>
              <a:gd name="connsiteY0" fmla="*/ 0 h 3565494"/>
              <a:gd name="connsiteX1" fmla="*/ 1752600 w 1752600"/>
              <a:gd name="connsiteY1" fmla="*/ 3565494 h 3565494"/>
              <a:gd name="connsiteX2" fmla="*/ 1601911 w 1752600"/>
              <a:gd name="connsiteY2" fmla="*/ 3557885 h 3565494"/>
              <a:gd name="connsiteX3" fmla="*/ 0 w 1752600"/>
              <a:gd name="connsiteY3" fmla="*/ 1782747 h 3565494"/>
              <a:gd name="connsiteX4" fmla="*/ 1601911 w 1752600"/>
              <a:gd name="connsiteY4" fmla="*/ 7610 h 3565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600" h="3565494">
                <a:moveTo>
                  <a:pt x="1752600" y="0"/>
                </a:moveTo>
                <a:lnTo>
                  <a:pt x="1752600" y="3565494"/>
                </a:lnTo>
                <a:lnTo>
                  <a:pt x="1601911" y="3557885"/>
                </a:lnTo>
                <a:cubicBezTo>
                  <a:pt x="702142" y="3466508"/>
                  <a:pt x="0" y="2706624"/>
                  <a:pt x="0" y="1782747"/>
                </a:cubicBezTo>
                <a:cubicBezTo>
                  <a:pt x="0" y="858870"/>
                  <a:pt x="702142" y="98986"/>
                  <a:pt x="1601911" y="7610"/>
                </a:cubicBezTo>
                <a:close/>
              </a:path>
            </a:pathLst>
          </a:custGeom>
        </p:spPr>
        <p:style>
          <a:lnRef idx="2">
            <a:schemeClr val="accent6">
              <a:shade val="50000"/>
            </a:schemeClr>
          </a:lnRef>
          <a:fillRef idx="1">
            <a:schemeClr val="accent6"/>
          </a:fillRef>
          <a:effectRef idx="0">
            <a:schemeClr val="accent6"/>
          </a:effectRef>
          <a:fontRef idx="minor">
            <a:schemeClr val="lt1"/>
          </a:fontRef>
        </p:style>
        <p:txBody>
          <a:bodyPr wrap="square" rtlCol="0" anchor="ctr">
            <a:noAutofit/>
          </a:bodyPr>
          <a:lstStyle/>
          <a:p>
            <a:pPr marL="0" marR="0" lvl="0" indent="0" algn="ctr" defTabSz="514350" rtl="0" eaLnBrk="1" fontAlgn="auto" latinLnBrk="0" hangingPunct="1">
              <a:lnSpc>
                <a:spcPct val="100000"/>
              </a:lnSpc>
              <a:spcBef>
                <a:spcPts val="0"/>
              </a:spcBef>
              <a:spcAft>
                <a:spcPts val="0"/>
              </a:spcAft>
              <a:buClrTx/>
              <a:buSzTx/>
              <a:buFont typeface="Arial"/>
              <a:buNone/>
              <a:tabLst/>
              <a:defRPr/>
            </a:pPr>
            <a:endParaRPr kumimoji="0" lang="en-US" sz="1013" b="1" i="0" u="none" strike="noStrike" kern="1200" cap="none" spc="0" normalizeH="0" baseline="0" noProof="0">
              <a:ln>
                <a:noFill/>
              </a:ln>
              <a:solidFill>
                <a:schemeClr val="tx1"/>
              </a:solidFill>
              <a:effectLst/>
              <a:uLnTx/>
              <a:uFillTx/>
              <a:latin typeface="Calibri"/>
              <a:ea typeface="+mn-ea"/>
              <a:cs typeface="+mn-cs"/>
              <a:sym typeface="Arial"/>
            </a:endParaRPr>
          </a:p>
        </p:txBody>
      </p:sp>
      <p:sp>
        <p:nvSpPr>
          <p:cNvPr id="8" name="TextBox 7">
            <a:extLst>
              <a:ext uri="{FF2B5EF4-FFF2-40B4-BE49-F238E27FC236}">
                <a16:creationId xmlns:a16="http://schemas.microsoft.com/office/drawing/2014/main" id="{CBAF9EA7-A66E-4F8D-8BF9-805E77C596E5}"/>
              </a:ext>
            </a:extLst>
          </p:cNvPr>
          <p:cNvSpPr txBox="1"/>
          <p:nvPr/>
        </p:nvSpPr>
        <p:spPr>
          <a:xfrm>
            <a:off x="-49301" y="1456996"/>
            <a:ext cx="1288166" cy="1631216"/>
          </a:xfrm>
          <a:prstGeom prst="rect">
            <a:avLst/>
          </a:prstGeom>
          <a:noFill/>
        </p:spPr>
        <p:txBody>
          <a:bodyPr wrap="square" rtlCol="0">
            <a:spAutoFit/>
          </a:bodyPr>
          <a:lstStyle/>
          <a:p>
            <a:pPr marL="0" marR="0" lvl="0" indent="0" algn="ctr" defTabSz="51435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sym typeface="Arial"/>
              </a:rPr>
              <a:t>Kể lại việc em và các bạn chăm sóc cây</a:t>
            </a:r>
            <a:endParaRPr kumimoji="0" lang="en-US" sz="20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0" name="Rectangle: Rounded Corners 15">
            <a:extLst>
              <a:ext uri="{FF2B5EF4-FFF2-40B4-BE49-F238E27FC236}">
                <a16:creationId xmlns:a16="http://schemas.microsoft.com/office/drawing/2014/main" id="{4A75406F-AEA1-4414-B6E0-8600B9868EAE}"/>
              </a:ext>
            </a:extLst>
          </p:cNvPr>
          <p:cNvSpPr/>
          <p:nvPr/>
        </p:nvSpPr>
        <p:spPr>
          <a:xfrm>
            <a:off x="1851539" y="2041396"/>
            <a:ext cx="1668410" cy="944392"/>
          </a:xfrm>
          <a:prstGeom prst="roundRect">
            <a:avLst>
              <a:gd name="adj" fmla="val 50000"/>
            </a:avLst>
          </a:prstGeom>
          <a:solidFill>
            <a:srgbClr val="92D05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 typeface="Arial"/>
              <a:buNone/>
              <a:tabLst/>
              <a:defRPr/>
            </a:pPr>
            <a:r>
              <a:rPr kumimoji="0" lang="en-US" sz="1350" b="1" i="0" u="none" strike="noStrike" kern="1200" cap="none" spc="0" normalizeH="0" baseline="0" noProof="0" dirty="0">
                <a:ln>
                  <a:noFill/>
                </a:ln>
                <a:solidFill>
                  <a:schemeClr val="tx1"/>
                </a:solidFill>
                <a:effectLst/>
                <a:uLnTx/>
                <a:uFillTx/>
                <a:latin typeface="Calibri"/>
                <a:ea typeface="+mn-ea"/>
                <a:cs typeface="+mn-cs"/>
                <a:sym typeface="Arial"/>
              </a:rPr>
              <a:t>(</a:t>
            </a:r>
            <a:r>
              <a:rPr kumimoji="0" lang="en-US" sz="1350" b="1" i="0" u="none" strike="noStrike" kern="1200" cap="none" spc="0" normalizeH="0" baseline="0" noProof="0" dirty="0" smtClean="0">
                <a:ln>
                  <a:noFill/>
                </a:ln>
                <a:solidFill>
                  <a:schemeClr val="tx1"/>
                </a:solidFill>
                <a:effectLst/>
                <a:uLnTx/>
                <a:uFillTx/>
                <a:latin typeface="Calibri"/>
                <a:ea typeface="+mn-ea"/>
                <a:cs typeface="+mn-cs"/>
                <a:sym typeface="Arial"/>
              </a:rPr>
              <a:t>2) Kết quả công việc ra sao?</a:t>
            </a:r>
            <a:endParaRPr kumimoji="0" lang="en-US" sz="1350" b="1" i="0" u="none" strike="noStrike" kern="1200" cap="none" spc="0" normalizeH="0" baseline="0" noProof="0" dirty="0">
              <a:ln>
                <a:noFill/>
              </a:ln>
              <a:solidFill>
                <a:schemeClr val="tx1"/>
              </a:solidFill>
              <a:effectLst/>
              <a:uLnTx/>
              <a:uFillTx/>
              <a:latin typeface="Calibri"/>
              <a:ea typeface="+mn-ea"/>
              <a:cs typeface="+mn-cs"/>
              <a:sym typeface="Arial"/>
            </a:endParaRPr>
          </a:p>
        </p:txBody>
      </p:sp>
      <p:sp>
        <p:nvSpPr>
          <p:cNvPr id="11" name="Rectangle: Rounded Corners 29">
            <a:extLst>
              <a:ext uri="{FF2B5EF4-FFF2-40B4-BE49-F238E27FC236}">
                <a16:creationId xmlns:a16="http://schemas.microsoft.com/office/drawing/2014/main" id="{4CAF0233-DAE6-482C-AF95-E54EFEECA052}"/>
              </a:ext>
            </a:extLst>
          </p:cNvPr>
          <p:cNvSpPr/>
          <p:nvPr/>
        </p:nvSpPr>
        <p:spPr>
          <a:xfrm>
            <a:off x="1792547" y="3106634"/>
            <a:ext cx="1772833" cy="973754"/>
          </a:xfrm>
          <a:prstGeom prst="roundRect">
            <a:avLst>
              <a:gd name="adj" fmla="val 50000"/>
            </a:avLst>
          </a:prstGeom>
          <a:solidFill>
            <a:schemeClr val="accent1">
              <a:lumMod val="75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 typeface="Arial"/>
              <a:buNone/>
              <a:tabLst/>
              <a:defRPr/>
            </a:pPr>
            <a:r>
              <a:rPr kumimoji="0" lang="en-US" sz="1350" b="1" i="0" u="none" strike="noStrike" kern="1200" cap="none" spc="0" normalizeH="0" baseline="0" noProof="0" dirty="0" smtClean="0">
                <a:ln>
                  <a:noFill/>
                </a:ln>
                <a:solidFill>
                  <a:schemeClr val="tx1"/>
                </a:solidFill>
                <a:effectLst/>
                <a:uLnTx/>
                <a:uFillTx/>
                <a:latin typeface="Calibri"/>
                <a:ea typeface="+mn-ea"/>
                <a:cs typeface="+mn-cs"/>
                <a:sym typeface="Arial"/>
              </a:rPr>
              <a:t>(3) Em có suy nghĩ gì khi làm xong việc đó?</a:t>
            </a:r>
            <a:endParaRPr kumimoji="0" lang="en-US" sz="1350" b="1" i="0" u="none" strike="noStrike" kern="1200" cap="none" spc="0" normalizeH="0" baseline="0" noProof="0" dirty="0">
              <a:ln>
                <a:noFill/>
              </a:ln>
              <a:solidFill>
                <a:schemeClr val="tx1"/>
              </a:solidFill>
              <a:effectLst/>
              <a:uLnTx/>
              <a:uFillTx/>
              <a:latin typeface="Calibri"/>
              <a:ea typeface="+mn-ea"/>
              <a:cs typeface="+mn-cs"/>
              <a:sym typeface="Arial"/>
            </a:endParaRPr>
          </a:p>
        </p:txBody>
      </p:sp>
    </p:spTree>
    <p:controls>
      <mc:AlternateContent xmlns:mc="http://schemas.openxmlformats.org/markup-compatibility/2006">
        <mc:Choice xmlns:v="urn:schemas-microsoft-com:vml" Requires="v">
          <p:control spid="1042" name="TextBox3" r:id="rId2" imgW="3171960" imgH="990720"/>
        </mc:Choice>
        <mc:Fallback>
          <p:control name="TextBox3" r:id="rId2" imgW="3171960" imgH="990720">
            <p:pic>
              <p:nvPicPr>
                <p:cNvPr id="12" name="TextBox3">
                  <a:extLst>
                    <a:ext uri="{FF2B5EF4-FFF2-40B4-BE49-F238E27FC236}">
                      <a16:creationId xmlns:a16="http://schemas.microsoft.com/office/drawing/2014/main" id="{64689E19-0BDB-4A7B-BBB9-7DE2E47BBFCF}"/>
                    </a:ext>
                  </a:extLst>
                </p:cNvPr>
                <p:cNvPicPr>
                  <a:picLocks/>
                </p:cNvPicPr>
                <p:nvPr/>
              </p:nvPicPr>
              <p:blipFill>
                <a:blip r:embed="rId6"/>
                <a:stretch>
                  <a:fillRect/>
                </a:stretch>
              </p:blipFill>
              <p:spPr>
                <a:xfrm>
                  <a:off x="3624372" y="927575"/>
                  <a:ext cx="3171061" cy="992976"/>
                </a:xfrm>
                <a:prstGeom prst="rect">
                  <a:avLst/>
                </a:prstGeom>
              </p:spPr>
            </p:pic>
          </p:control>
        </mc:Fallback>
      </mc:AlternateContent>
      <mc:AlternateContent xmlns:mc="http://schemas.openxmlformats.org/markup-compatibility/2006">
        <mc:Choice xmlns:v="urn:schemas-microsoft-com:vml" Requires="v">
          <p:control spid="1043" name="TextBox1" r:id="rId3" imgW="3171960" imgH="990720"/>
        </mc:Choice>
        <mc:Fallback>
          <p:control name="TextBox1" r:id="rId3" imgW="3171960" imgH="990720">
            <p:pic>
              <p:nvPicPr>
                <p:cNvPr id="13" name="TextBox1">
                  <a:extLst>
                    <a:ext uri="{FF2B5EF4-FFF2-40B4-BE49-F238E27FC236}">
                      <a16:creationId xmlns:a16="http://schemas.microsoft.com/office/drawing/2014/main" id="{64689E19-0BDB-4A7B-BBB9-7DE2E47BBFCF}"/>
                    </a:ext>
                  </a:extLst>
                </p:cNvPr>
                <p:cNvPicPr>
                  <a:picLocks/>
                </p:cNvPicPr>
                <p:nvPr/>
              </p:nvPicPr>
              <p:blipFill>
                <a:blip r:embed="rId6"/>
                <a:stretch>
                  <a:fillRect/>
                </a:stretch>
              </p:blipFill>
              <p:spPr>
                <a:xfrm>
                  <a:off x="3624371" y="2047743"/>
                  <a:ext cx="3171061" cy="992976"/>
                </a:xfrm>
                <a:prstGeom prst="rect">
                  <a:avLst/>
                </a:prstGeom>
              </p:spPr>
            </p:pic>
          </p:control>
        </mc:Fallback>
      </mc:AlternateContent>
      <mc:AlternateContent xmlns:mc="http://schemas.openxmlformats.org/markup-compatibility/2006">
        <mc:Choice xmlns:v="urn:schemas-microsoft-com:vml" Requires="v">
          <p:control spid="1044" name="TextBox2" r:id="rId4" imgW="3171960" imgH="990720"/>
        </mc:Choice>
        <mc:Fallback>
          <p:control name="TextBox2" r:id="rId4" imgW="3171960" imgH="990720">
            <p:pic>
              <p:nvPicPr>
                <p:cNvPr id="14" name="TextBox2">
                  <a:extLst>
                    <a:ext uri="{FF2B5EF4-FFF2-40B4-BE49-F238E27FC236}">
                      <a16:creationId xmlns:a16="http://schemas.microsoft.com/office/drawing/2014/main" id="{64689E19-0BDB-4A7B-BBB9-7DE2E47BBFCF}"/>
                    </a:ext>
                  </a:extLst>
                </p:cNvPr>
                <p:cNvPicPr>
                  <a:picLocks/>
                </p:cNvPicPr>
                <p:nvPr/>
              </p:nvPicPr>
              <p:blipFill>
                <a:blip r:embed="rId6"/>
                <a:stretch>
                  <a:fillRect/>
                </a:stretch>
              </p:blipFill>
              <p:spPr>
                <a:xfrm>
                  <a:off x="3624371" y="3208258"/>
                  <a:ext cx="3171061" cy="992976"/>
                </a:xfrm>
                <a:prstGeom prst="rect">
                  <a:avLst/>
                </a:prstGeom>
              </p:spPr>
            </p:pic>
          </p:control>
        </mc:Fallback>
      </mc:AlternateContent>
    </p:controls>
    <p:extLst>
      <p:ext uri="{BB962C8B-B14F-4D97-AF65-F5344CB8AC3E}">
        <p14:creationId xmlns:p14="http://schemas.microsoft.com/office/powerpoint/2010/main" val="330641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down)">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5" grpId="0" animBg="1"/>
      <p:bldP spid="6" grpId="0" animBg="1"/>
      <p:bldP spid="7" grpId="0" animBg="1"/>
      <p:bldP spid="8" grpId="0"/>
      <p:bldP spid="10"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3122" y="985383"/>
            <a:ext cx="6204155" cy="3416320"/>
          </a:xfrm>
          <a:prstGeom prst="rect">
            <a:avLst/>
          </a:prstGeom>
        </p:spPr>
        <p:txBody>
          <a:bodyPr wrap="square">
            <a:spAutoFit/>
          </a:bodyPr>
          <a:lstStyle/>
          <a:p>
            <a:pPr algn="just"/>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Thứ</a:t>
            </a:r>
            <a:r>
              <a:rPr lang="en-US" sz="2400" dirty="0" smtClean="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sáu tuần trước</a:t>
            </a:r>
            <a:r>
              <a:rPr lang="vi-VN" sz="2400" dirty="0" smtClean="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em và các bạn trong tổ</a:t>
            </a:r>
            <a:r>
              <a:rPr lang="vi-VN" sz="2400" dirty="0" smtClean="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được phân công chăm sóc </a:t>
            </a:r>
            <a:r>
              <a:rPr lang="en-US" sz="2400" dirty="0" smtClean="0">
                <a:latin typeface="Times New Roman" panose="02020603050405020304" pitchFamily="18" charset="0"/>
                <a:cs typeface="Times New Roman" panose="02020603050405020304" pitchFamily="18" charset="0"/>
              </a:rPr>
              <a:t>bồn</a:t>
            </a:r>
            <a:r>
              <a:rPr lang="vi-VN" sz="2400" dirty="0" smtClean="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cây trước </a:t>
            </a:r>
            <a:r>
              <a:rPr lang="vi-VN" sz="2400" dirty="0" smtClean="0">
                <a:latin typeface="Times New Roman" panose="02020603050405020304" pitchFamily="18" charset="0"/>
                <a:cs typeface="Times New Roman" panose="02020603050405020304" pitchFamily="18" charset="0"/>
              </a:rPr>
              <a:t>lớp.</a:t>
            </a:r>
            <a:r>
              <a:rPr lang="en-US" sz="2400" dirty="0" smtClean="0">
                <a:latin typeface="Times New Roman" panose="02020603050405020304" pitchFamily="18" charset="0"/>
                <a:cs typeface="Times New Roman" panose="02020603050405020304" pitchFamily="18" charset="0"/>
              </a:rPr>
              <a:t> </a:t>
            </a:r>
            <a:r>
              <a:rPr lang="vi-VN" sz="2400" dirty="0" smtClean="0">
                <a:latin typeface="Times New Roman" panose="02020603050405020304" pitchFamily="18" charset="0"/>
                <a:cs typeface="Times New Roman" panose="02020603050405020304" pitchFamily="18" charset="0"/>
              </a:rPr>
              <a:t>Bạn </a:t>
            </a:r>
            <a:r>
              <a:rPr lang="en-US" sz="2400" dirty="0" smtClean="0">
                <a:latin typeface="Times New Roman" panose="02020603050405020304" pitchFamily="18" charset="0"/>
                <a:cs typeface="Times New Roman" panose="02020603050405020304" pitchFamily="18" charset="0"/>
              </a:rPr>
              <a:t>Khôi</a:t>
            </a:r>
            <a:r>
              <a:rPr lang="vi-VN" sz="2400" dirty="0" smtClean="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xung phong </a:t>
            </a:r>
            <a:r>
              <a:rPr lang="en-US" sz="2400" dirty="0" smtClean="0">
                <a:latin typeface="Times New Roman" panose="02020603050405020304" pitchFamily="18" charset="0"/>
                <a:cs typeface="Times New Roman" panose="02020603050405020304" pitchFamily="18" charset="0"/>
              </a:rPr>
              <a:t>tỉa bớt các lá vàng trên cây</a:t>
            </a:r>
            <a:r>
              <a:rPr lang="vi-VN" sz="2400" dirty="0" smtClean="0">
                <a:latin typeface="Times New Roman" panose="02020603050405020304" pitchFamily="18" charset="0"/>
                <a:cs typeface="Times New Roman" panose="02020603050405020304" pitchFamily="18" charset="0"/>
              </a:rPr>
              <a:t>. L</a:t>
            </a:r>
            <a:r>
              <a:rPr lang="en-US" sz="2400" dirty="0" smtClean="0">
                <a:latin typeface="Times New Roman" panose="02020603050405020304" pitchFamily="18" charset="0"/>
                <a:cs typeface="Times New Roman" panose="02020603050405020304" pitchFamily="18" charset="0"/>
              </a:rPr>
              <a:t>inh và các bạn khác</a:t>
            </a:r>
            <a:r>
              <a:rPr lang="vi-VN" sz="2400" dirty="0" smtClean="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thì bắt sâu, nhổ cỏ. Còn em nhận nhiệm vụ tưới nước cho cây. Tất cả chúng em đều hăng hái làm việc. Ai cũng vui vẻ vì đã góp phần làm cây cối thêm tốt tươi</a:t>
            </a:r>
            <a:r>
              <a:rPr lang="vi-VN" sz="2400" dirty="0" smtClean="0">
                <a:latin typeface="Times New Roman" panose="02020603050405020304" pitchFamily="18" charset="0"/>
                <a:cs typeface="Times New Roman" panose="02020603050405020304" pitchFamily="18" charset="0"/>
              </a:rPr>
              <a:t>.</a:t>
            </a:r>
            <a:r>
              <a:rPr lang="en-US" sz="2400" dirty="0" smtClean="0">
                <a:latin typeface="Times New Roman" panose="02020603050405020304" pitchFamily="18" charset="0"/>
                <a:cs typeface="Times New Roman" panose="02020603050405020304" pitchFamily="18" charset="0"/>
              </a:rPr>
              <a:t> Em rất thích khi được chăm sóc cây xanh cùng với các bạn.</a:t>
            </a:r>
            <a:endParaRPr lang="en-US" sz="2400" dirty="0">
              <a:latin typeface="Times New Roman" panose="02020603050405020304" pitchFamily="18" charset="0"/>
              <a:cs typeface="Times New Roman" panose="02020603050405020304" pitchFamily="18" charset="0"/>
            </a:endParaRPr>
          </a:p>
        </p:txBody>
      </p:sp>
      <p:sp>
        <p:nvSpPr>
          <p:cNvPr id="3" name="TextBox 2"/>
          <p:cNvSpPr txBox="1"/>
          <p:nvPr/>
        </p:nvSpPr>
        <p:spPr>
          <a:xfrm>
            <a:off x="2830204" y="212376"/>
            <a:ext cx="1928609" cy="658706"/>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lang="en-US" sz="2800" b="1" dirty="0" smtClean="0">
                <a:solidFill>
                  <a:srgbClr val="BAE5E4">
                    <a:lumMod val="50000"/>
                  </a:srgbClr>
                </a:solidFill>
                <a:latin typeface="UTM Avo" panose="02040603050506020204" pitchFamily="18" charset="0"/>
              </a:rPr>
              <a:t>Bài làm</a:t>
            </a:r>
            <a:r>
              <a:rPr kumimoji="0" lang="vi-VN" sz="2800" b="1" i="0" u="none" strike="noStrike" kern="0" cap="none" spc="0" normalizeH="0" baseline="0" noProof="0" dirty="0" smtClean="0">
                <a:ln>
                  <a:noFill/>
                </a:ln>
                <a:solidFill>
                  <a:srgbClr val="BAE5E4">
                    <a:lumMod val="50000"/>
                  </a:srgbClr>
                </a:solidFill>
                <a:effectLst/>
                <a:uLnTx/>
                <a:uFillTx/>
                <a:latin typeface="UTM Avo" panose="02040603050506020204" pitchFamily="18" charset="0"/>
                <a:sym typeface="Arial"/>
              </a:rPr>
              <a:t> </a:t>
            </a:r>
            <a:endParaRPr kumimoji="0" lang="vi-VN" sz="2800" b="1" i="0" u="none" strike="noStrike" kern="0" cap="none" spc="0" normalizeH="0" baseline="0" noProof="0" dirty="0">
              <a:ln>
                <a:noFill/>
              </a:ln>
              <a:solidFill>
                <a:srgbClr val="BAE5E4">
                  <a:lumMod val="50000"/>
                </a:srgbClr>
              </a:solidFill>
              <a:effectLst/>
              <a:uLnTx/>
              <a:uFillTx/>
              <a:latin typeface="UTM Avo" panose="02040603050506020204" pitchFamily="18" charset="0"/>
              <a:sym typeface="Arial"/>
            </a:endParaRPr>
          </a:p>
        </p:txBody>
      </p:sp>
    </p:spTree>
    <p:extLst>
      <p:ext uri="{BB962C8B-B14F-4D97-AF65-F5344CB8AC3E}">
        <p14:creationId xmlns:p14="http://schemas.microsoft.com/office/powerpoint/2010/main" val="282586475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9974"/>
          <a:stretch>
            <a:fillRect/>
          </a:stretch>
        </p:blipFill>
        <p:spPr>
          <a:xfrm>
            <a:off x="0" y="0"/>
            <a:ext cx="6858000" cy="5143500"/>
          </a:xfrm>
          <a:prstGeom prst="rect">
            <a:avLst/>
          </a:prstGeom>
        </p:spPr>
      </p:pic>
      <p:sp>
        <p:nvSpPr>
          <p:cNvPr id="2" name="Title 1"/>
          <p:cNvSpPr>
            <a:spLocks noGrp="1"/>
          </p:cNvSpPr>
          <p:nvPr>
            <p:ph type="ctrTitle"/>
          </p:nvPr>
        </p:nvSpPr>
        <p:spPr>
          <a:xfrm>
            <a:off x="1185357" y="2165168"/>
            <a:ext cx="4683929" cy="813163"/>
          </a:xfrm>
        </p:spPr>
        <p:txBody>
          <a:bodyPr>
            <a:noAutofit/>
          </a:bodyPr>
          <a:lstStyle/>
          <a:p>
            <a:r>
              <a:rPr lang="en-US" sz="4000" b="1" dirty="0" smtClean="0">
                <a:solidFill>
                  <a:srgbClr val="0070C0"/>
                </a:solidFill>
                <a:latin typeface="Times New Roman" panose="02020603050405020304" pitchFamily="18" charset="0"/>
                <a:cs typeface="Times New Roman" panose="02020603050405020304" pitchFamily="18" charset="0"/>
                <a:sym typeface="+mn-ea"/>
              </a:rPr>
              <a:t>Hẹn gặp các em ở tiết học sau.</a:t>
            </a:r>
            <a:endParaRPr lang="en-US" altLang="vi-VN" sz="4000" b="1" dirty="0">
              <a:solidFill>
                <a:srgbClr val="0070C0"/>
              </a:solidFill>
              <a:latin typeface="Times New Roman" panose="02020603050405020304" pitchFamily="18" charset="0"/>
              <a:cs typeface="Times New Roman" panose="02020603050405020304" pitchFamily="18" charset="0"/>
              <a:sym typeface="+mn-ea"/>
            </a:endParaRPr>
          </a:p>
        </p:txBody>
      </p:sp>
    </p:spTree>
    <p:extLst>
      <p:ext uri="{BB962C8B-B14F-4D97-AF65-F5344CB8AC3E}">
        <p14:creationId xmlns:p14="http://schemas.microsoft.com/office/powerpoint/2010/main" val="829085361"/>
      </p:ext>
    </p:extLst>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68AC771-11AC-400E-96E2-B494D9CA0570}"/>
              </a:ext>
            </a:extLst>
          </p:cNvPr>
          <p:cNvGrpSpPr/>
          <p:nvPr/>
        </p:nvGrpSpPr>
        <p:grpSpPr>
          <a:xfrm>
            <a:off x="235974" y="859880"/>
            <a:ext cx="6641690" cy="3318271"/>
            <a:chOff x="1417546" y="733282"/>
            <a:chExt cx="4405927" cy="3318271"/>
          </a:xfrm>
        </p:grpSpPr>
        <p:pic>
          <p:nvPicPr>
            <p:cNvPr id="3" name="Picture 2">
              <a:extLst>
                <a:ext uri="{FF2B5EF4-FFF2-40B4-BE49-F238E27FC236}">
                  <a16:creationId xmlns:a16="http://schemas.microsoft.com/office/drawing/2014/main" id="{CF86228A-6437-445F-B487-0BD01EAFDA14}"/>
                </a:ext>
              </a:extLst>
            </p:cNvPr>
            <p:cNvPicPr>
              <a:picLocks noChangeAspect="1"/>
            </p:cNvPicPr>
            <p:nvPr/>
          </p:nvPicPr>
          <p:blipFill>
            <a:blip r:embed="rId2">
              <a:clrChange>
                <a:clrFrom>
                  <a:srgbClr val="F5F5F5"/>
                </a:clrFrom>
                <a:clrTo>
                  <a:srgbClr val="F5F5F5">
                    <a:alpha val="0"/>
                  </a:srgbClr>
                </a:clrTo>
              </a:clrChange>
            </a:blip>
            <a:stretch>
              <a:fillRect/>
            </a:stretch>
          </p:blipFill>
          <p:spPr>
            <a:xfrm flipH="1">
              <a:off x="1417546" y="733282"/>
              <a:ext cx="4405927" cy="3318271"/>
            </a:xfrm>
            <a:prstGeom prst="rect">
              <a:avLst/>
            </a:prstGeom>
          </p:spPr>
        </p:pic>
        <p:sp>
          <p:nvSpPr>
            <p:cNvPr id="4" name="TextBox 3">
              <a:extLst>
                <a:ext uri="{FF2B5EF4-FFF2-40B4-BE49-F238E27FC236}">
                  <a16:creationId xmlns:a16="http://schemas.microsoft.com/office/drawing/2014/main" id="{72E96B82-CFE8-4E3D-9861-F35AD32A3F47}"/>
                </a:ext>
              </a:extLst>
            </p:cNvPr>
            <p:cNvSpPr txBox="1"/>
            <p:nvPr/>
          </p:nvSpPr>
          <p:spPr>
            <a:xfrm>
              <a:off x="2388887" y="2209783"/>
              <a:ext cx="2730397" cy="106330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4800" b="1" i="0" u="none" strike="noStrike" kern="0" cap="none" spc="0" normalizeH="0" baseline="0" noProof="0" dirty="0" smtClean="0">
                  <a:ln>
                    <a:noFill/>
                  </a:ln>
                  <a:solidFill>
                    <a:srgbClr val="17479D"/>
                  </a:solidFill>
                  <a:effectLst/>
                  <a:uLnTx/>
                  <a:uFillTx/>
                  <a:latin typeface="UTM Avo" panose="02040603050506020204" pitchFamily="18" charset="0"/>
                  <a:cs typeface="Arial"/>
                  <a:sym typeface="Arial"/>
                </a:rPr>
                <a:t>KHỞI ĐỘNG</a:t>
              </a:r>
              <a:endParaRPr kumimoji="0" lang="en-US" sz="4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endParaRPr>
            </a:p>
          </p:txBody>
        </p:sp>
      </p:grpSp>
    </p:spTree>
    <p:extLst>
      <p:ext uri="{BB962C8B-B14F-4D97-AF65-F5344CB8AC3E}">
        <p14:creationId xmlns:p14="http://schemas.microsoft.com/office/powerpoint/2010/main" val="88174099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m yêu cây xanh- Bài hát cực hay cho thiếu nhi về môi trườ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
            <a:ext cx="6858000" cy="5116669"/>
          </a:xfrm>
          <a:prstGeom prst="rect">
            <a:avLst/>
          </a:prstGeom>
        </p:spPr>
      </p:pic>
    </p:spTree>
    <p:extLst>
      <p:ext uri="{BB962C8B-B14F-4D97-AF65-F5344CB8AC3E}">
        <p14:creationId xmlns:p14="http://schemas.microsoft.com/office/powerpoint/2010/main" val="1261754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95E2A01A-37E7-4E49-A4B0-0BE4C4D94941}"/>
              </a:ext>
            </a:extLst>
          </p:cNvPr>
          <p:cNvGrpSpPr/>
          <p:nvPr/>
        </p:nvGrpSpPr>
        <p:grpSpPr>
          <a:xfrm>
            <a:off x="236079" y="547997"/>
            <a:ext cx="6440025" cy="1657551"/>
            <a:chOff x="1701924" y="2523906"/>
            <a:chExt cx="6440025" cy="1657551"/>
          </a:xfrm>
        </p:grpSpPr>
        <p:sp>
          <p:nvSpPr>
            <p:cNvPr id="13" name="TextBox 12">
              <a:extLst>
                <a:ext uri="{FF2B5EF4-FFF2-40B4-BE49-F238E27FC236}">
                  <a16:creationId xmlns:a16="http://schemas.microsoft.com/office/drawing/2014/main" id="{FF041EC8-55B2-4FCF-BB45-E1C5B0EA5B49}"/>
                </a:ext>
              </a:extLst>
            </p:cNvPr>
            <p:cNvSpPr txBox="1"/>
            <p:nvPr/>
          </p:nvSpPr>
          <p:spPr>
            <a:xfrm>
              <a:off x="1701924" y="3442793"/>
              <a:ext cx="6440025" cy="73866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smtClean="0">
                  <a:ln>
                    <a:noFill/>
                  </a:ln>
                  <a:solidFill>
                    <a:srgbClr val="17479D"/>
                  </a:solidFill>
                  <a:effectLst/>
                  <a:uLnTx/>
                  <a:uFillTx/>
                  <a:latin typeface="UTM Avo" panose="02040603050506020204" pitchFamily="18" charset="0"/>
                  <a:cs typeface="Arial"/>
                  <a:sym typeface="Arial"/>
                </a:rPr>
                <a:t>Viết</a:t>
              </a:r>
              <a:r>
                <a:rPr kumimoji="0" lang="en-US" sz="2800" b="1" i="0" u="none" strike="noStrike" kern="0" cap="none" spc="0" normalizeH="0" noProof="0" dirty="0" smtClean="0">
                  <a:ln>
                    <a:noFill/>
                  </a:ln>
                  <a:solidFill>
                    <a:srgbClr val="17479D"/>
                  </a:solidFill>
                  <a:effectLst/>
                  <a:uLnTx/>
                  <a:uFillTx/>
                  <a:latin typeface="UTM Avo" panose="02040603050506020204" pitchFamily="18" charset="0"/>
                  <a:cs typeface="Arial"/>
                  <a:sym typeface="Arial"/>
                </a:rPr>
                <a:t> đoạn văn kể về việc chăm sóc cây cối</a:t>
              </a:r>
              <a:endParaRPr kumimoji="0" lang="en-US" sz="2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endParaRPr>
            </a:p>
          </p:txBody>
        </p:sp>
        <p:sp>
          <p:nvSpPr>
            <p:cNvPr id="14" name="TextBox 13">
              <a:extLst>
                <a:ext uri="{FF2B5EF4-FFF2-40B4-BE49-F238E27FC236}">
                  <a16:creationId xmlns:a16="http://schemas.microsoft.com/office/drawing/2014/main" id="{1572C51F-CECB-48A7-8A70-7BA2BE8A7350}"/>
                </a:ext>
              </a:extLst>
            </p:cNvPr>
            <p:cNvSpPr txBox="1"/>
            <p:nvPr/>
          </p:nvSpPr>
          <p:spPr>
            <a:xfrm>
              <a:off x="3287348" y="2523906"/>
              <a:ext cx="3041010" cy="820609"/>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smtClean="0">
                  <a:ln>
                    <a:noFill/>
                  </a:ln>
                  <a:solidFill>
                    <a:srgbClr val="FFAB40">
                      <a:lumMod val="50000"/>
                    </a:srgbClr>
                  </a:solidFill>
                  <a:effectLst/>
                  <a:uLnTx/>
                  <a:uFillTx/>
                  <a:latin typeface="UTM Avo" panose="02040603050506020204" pitchFamily="18" charset="0"/>
                  <a:cs typeface="Arial"/>
                  <a:sym typeface="Arial"/>
                </a:rPr>
                <a:t>Luyện tập</a:t>
              </a:r>
              <a:endParaRPr kumimoji="0" lang="en-US" sz="36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endParaRPr>
            </a:p>
          </p:txBody>
        </p:sp>
      </p:grpSp>
      <p:pic>
        <p:nvPicPr>
          <p:cNvPr id="10" name="Picture 2" descr="Cute Cartoon Girl And Boy Working In The Garden Vector Illustration.... |  Cute cartoon girl, Children illustration, Work cartoons">
            <a:extLst>
              <a:ext uri="{FF2B5EF4-FFF2-40B4-BE49-F238E27FC236}">
                <a16:creationId xmlns:a16="http://schemas.microsoft.com/office/drawing/2014/main" id="{DD993110-8870-5046-921A-E12696FF7CA5}"/>
              </a:ext>
            </a:extLst>
          </p:cNvPr>
          <p:cNvPicPr>
            <a:picLocks noChangeAspect="1" noChangeArrowheads="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33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439296" y="1836216"/>
            <a:ext cx="3423217" cy="34232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423696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572C51F-CECB-48A7-8A70-7BA2BE8A7350}"/>
              </a:ext>
            </a:extLst>
          </p:cNvPr>
          <p:cNvSpPr txBox="1"/>
          <p:nvPr/>
        </p:nvSpPr>
        <p:spPr>
          <a:xfrm>
            <a:off x="1782173" y="81604"/>
            <a:ext cx="3576407" cy="92333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err="1" smtClean="0">
                <a:ln>
                  <a:noFill/>
                </a:ln>
                <a:solidFill>
                  <a:srgbClr val="FFAB40">
                    <a:lumMod val="50000"/>
                  </a:srgbClr>
                </a:solidFill>
                <a:effectLst/>
                <a:uLnTx/>
                <a:uFillTx/>
                <a:latin typeface="UTM Avo" panose="02040603050506020204" pitchFamily="18" charset="0"/>
                <a:cs typeface="Arial"/>
                <a:sym typeface="Arial"/>
              </a:rPr>
              <a:t>Yêu</a:t>
            </a:r>
            <a:r>
              <a:rPr kumimoji="0" lang="en-US" sz="3600" b="1" i="0" u="none" strike="noStrike" kern="0" cap="none" spc="0" normalizeH="0" noProof="0" dirty="0" smtClean="0">
                <a:ln>
                  <a:noFill/>
                </a:ln>
                <a:solidFill>
                  <a:srgbClr val="FFAB40">
                    <a:lumMod val="50000"/>
                  </a:srgbClr>
                </a:solidFill>
                <a:effectLst/>
                <a:uLnTx/>
                <a:uFillTx/>
                <a:latin typeface="UTM Avo" panose="02040603050506020204" pitchFamily="18" charset="0"/>
                <a:cs typeface="Arial"/>
                <a:sym typeface="Arial"/>
              </a:rPr>
              <a:t> </a:t>
            </a:r>
            <a:r>
              <a:rPr kumimoji="0" lang="en-US" sz="3600" b="1" i="0" u="none" strike="noStrike" kern="0" cap="none" spc="0" normalizeH="0" noProof="0" dirty="0" err="1" smtClean="0">
                <a:ln>
                  <a:noFill/>
                </a:ln>
                <a:solidFill>
                  <a:srgbClr val="FFAB40">
                    <a:lumMod val="50000"/>
                  </a:srgbClr>
                </a:solidFill>
                <a:effectLst/>
                <a:uLnTx/>
                <a:uFillTx/>
                <a:latin typeface="UTM Avo" panose="02040603050506020204" pitchFamily="18" charset="0"/>
                <a:cs typeface="Arial"/>
                <a:sym typeface="Arial"/>
              </a:rPr>
              <a:t>cầu</a:t>
            </a:r>
            <a:r>
              <a:rPr kumimoji="0" lang="en-US" sz="3600" b="1" i="0" u="none" strike="noStrike" kern="0" cap="none" spc="0" normalizeH="0" noProof="0" dirty="0" smtClean="0">
                <a:ln>
                  <a:noFill/>
                </a:ln>
                <a:solidFill>
                  <a:srgbClr val="FFAB40">
                    <a:lumMod val="50000"/>
                  </a:srgbClr>
                </a:solidFill>
                <a:effectLst/>
                <a:uLnTx/>
                <a:uFillTx/>
                <a:latin typeface="UTM Avo" panose="02040603050506020204" pitchFamily="18" charset="0"/>
                <a:cs typeface="Arial"/>
                <a:sym typeface="Arial"/>
              </a:rPr>
              <a:t> </a:t>
            </a:r>
            <a:r>
              <a:rPr kumimoji="0" lang="en-US" sz="3600" b="1" i="0" u="none" strike="noStrike" kern="0" cap="none" spc="0" normalizeH="0" noProof="0" dirty="0" err="1" smtClean="0">
                <a:ln>
                  <a:noFill/>
                </a:ln>
                <a:solidFill>
                  <a:srgbClr val="FFAB40">
                    <a:lumMod val="50000"/>
                  </a:srgbClr>
                </a:solidFill>
                <a:effectLst/>
                <a:uLnTx/>
                <a:uFillTx/>
                <a:latin typeface="UTM Avo" panose="02040603050506020204" pitchFamily="18" charset="0"/>
                <a:cs typeface="Arial"/>
                <a:sym typeface="Arial"/>
              </a:rPr>
              <a:t>cần</a:t>
            </a:r>
            <a:r>
              <a:rPr kumimoji="0" lang="en-US" sz="3600" b="1" i="0" u="none" strike="noStrike" kern="0" cap="none" spc="0" normalizeH="0" noProof="0" dirty="0" smtClean="0">
                <a:ln>
                  <a:noFill/>
                </a:ln>
                <a:solidFill>
                  <a:srgbClr val="FFAB40">
                    <a:lumMod val="50000"/>
                  </a:srgbClr>
                </a:solidFill>
                <a:effectLst/>
                <a:uLnTx/>
                <a:uFillTx/>
                <a:latin typeface="UTM Avo" panose="02040603050506020204" pitchFamily="18" charset="0"/>
                <a:cs typeface="Arial"/>
                <a:sym typeface="Arial"/>
              </a:rPr>
              <a:t> </a:t>
            </a:r>
            <a:r>
              <a:rPr kumimoji="0" lang="en-US" sz="3600" b="1" i="0" u="none" strike="noStrike" kern="0" cap="none" spc="0" normalizeH="0" noProof="0" dirty="0" err="1" smtClean="0">
                <a:ln>
                  <a:noFill/>
                </a:ln>
                <a:solidFill>
                  <a:srgbClr val="FFAB40">
                    <a:lumMod val="50000"/>
                  </a:srgbClr>
                </a:solidFill>
                <a:effectLst/>
                <a:uLnTx/>
                <a:uFillTx/>
                <a:latin typeface="UTM Avo" panose="02040603050506020204" pitchFamily="18" charset="0"/>
                <a:cs typeface="Arial"/>
                <a:sym typeface="Arial"/>
              </a:rPr>
              <a:t>đạt</a:t>
            </a:r>
            <a:endParaRPr kumimoji="0" lang="en-US" sz="36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endParaRPr>
          </a:p>
        </p:txBody>
      </p:sp>
      <p:pic>
        <p:nvPicPr>
          <p:cNvPr id="10" name="Picture 2" descr="Cute Cartoon Girl And Boy Working In The Garden Vector Illustration.... |  Cute cartoon girl, Children illustration, Work cartoons">
            <a:extLst>
              <a:ext uri="{FF2B5EF4-FFF2-40B4-BE49-F238E27FC236}">
                <a16:creationId xmlns:a16="http://schemas.microsoft.com/office/drawing/2014/main" id="{DD993110-8870-5046-921A-E12696FF7CA5}"/>
              </a:ext>
            </a:extLst>
          </p:cNvPr>
          <p:cNvPicPr>
            <a:picLocks noChangeAspect="1" noChangeArrowheads="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33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26574" y="3590828"/>
            <a:ext cx="1552672" cy="15526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12760" y="1192357"/>
            <a:ext cx="5915232" cy="3046988"/>
          </a:xfrm>
          <a:prstGeom prst="rect">
            <a:avLst/>
          </a:prstGeom>
        </p:spPr>
        <p:txBody>
          <a:bodyPr wrap="square">
            <a:spAutoFit/>
          </a:bodyPr>
          <a:lstStyle/>
          <a:p>
            <a:pPr algn="just"/>
            <a:r>
              <a:rPr lang="vi-VN" sz="2400" dirty="0">
                <a:latin typeface="+mj-lt"/>
              </a:rPr>
              <a:t>- Nói về các hoạt động theo tranh và câu hỏi gợi ý. Phát triển kĩ năng đặt câu khi nói về hoạt động mình yêu thích. </a:t>
            </a:r>
          </a:p>
          <a:p>
            <a:pPr algn="just"/>
            <a:r>
              <a:rPr lang="vi-VN" sz="2400" dirty="0">
                <a:latin typeface="+mj-lt"/>
              </a:rPr>
              <a:t>- Viết được đoạn văn từ 3 - 5 câu về việc chăm sóc cây cối. Rèn kĩ năng quan sát hoạt động và khung cảnh giờ ra chơi. </a:t>
            </a:r>
          </a:p>
          <a:p>
            <a:r>
              <a:rPr lang="vi-VN" sz="2400" dirty="0">
                <a:latin typeface="+mj-lt"/>
              </a:rPr>
              <a:t/>
            </a:r>
            <a:br>
              <a:rPr lang="vi-VN" sz="2400" dirty="0">
                <a:latin typeface="+mj-lt"/>
              </a:rPr>
            </a:br>
            <a:endParaRPr lang="en-US" sz="2400" dirty="0">
              <a:latin typeface="+mj-lt"/>
            </a:endParaRPr>
          </a:p>
        </p:txBody>
      </p:sp>
    </p:spTree>
    <p:extLst>
      <p:ext uri="{BB962C8B-B14F-4D97-AF65-F5344CB8AC3E}">
        <p14:creationId xmlns:p14="http://schemas.microsoft.com/office/powerpoint/2010/main" val="104754389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20210409090849_wm_shs-tieng-viet-2-tap-1"/>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5958" t="7289" r="85745" b="87276"/>
          <a:stretch/>
        </p:blipFill>
        <p:spPr bwMode="auto">
          <a:xfrm>
            <a:off x="467590" y="371261"/>
            <a:ext cx="696191" cy="640080"/>
          </a:xfrm>
          <a:prstGeom prst="roundRect">
            <a:avLst>
              <a:gd name="adj" fmla="val 45888"/>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163781" y="452774"/>
            <a:ext cx="5278583" cy="477054"/>
          </a:xfrm>
          <a:prstGeom prst="rect">
            <a:avLst/>
          </a:prstGeom>
          <a:noFill/>
        </p:spPr>
        <p:txBody>
          <a:bodyPr wrap="square" rtlCol="0">
            <a:spAutoFit/>
          </a:bodyPr>
          <a:lstStyle/>
          <a:p>
            <a:pPr>
              <a:lnSpc>
                <a:spcPts val="3000"/>
              </a:lnSpc>
            </a:pPr>
            <a:r>
              <a:rPr lang="en-US" sz="1600" b="1" dirty="0">
                <a:solidFill>
                  <a:schemeClr val="accent4">
                    <a:lumMod val="50000"/>
                  </a:schemeClr>
                </a:solidFill>
                <a:latin typeface="UTM Avo" panose="02040603050506020204" pitchFamily="18" charset="0"/>
              </a:rPr>
              <a:t>1. </a:t>
            </a:r>
            <a:r>
              <a:rPr lang="vi-VN" sz="1600" b="1" dirty="0">
                <a:solidFill>
                  <a:schemeClr val="accent4">
                    <a:lumMod val="50000"/>
                  </a:schemeClr>
                </a:solidFill>
                <a:latin typeface="UTM Avo" panose="02040603050506020204" pitchFamily="18" charset="0"/>
              </a:rPr>
              <a:t>Nhìn tranh</a:t>
            </a:r>
            <a:r>
              <a:rPr lang="vi-VN" sz="1600" b="1" dirty="0" smtClean="0">
                <a:solidFill>
                  <a:schemeClr val="accent4">
                    <a:lumMod val="50000"/>
                  </a:schemeClr>
                </a:solidFill>
                <a:latin typeface="UTM Avo" panose="02040603050506020204" pitchFamily="18" charset="0"/>
              </a:rPr>
              <a:t>,</a:t>
            </a:r>
            <a:r>
              <a:rPr lang="en-US" sz="1600" b="1" dirty="0" smtClean="0">
                <a:solidFill>
                  <a:schemeClr val="accent4">
                    <a:lumMod val="50000"/>
                  </a:schemeClr>
                </a:solidFill>
                <a:latin typeface="UTM Avo" panose="02040603050506020204" pitchFamily="18" charset="0"/>
              </a:rPr>
              <a:t> </a:t>
            </a:r>
            <a:r>
              <a:rPr lang="vi-VN" sz="1600" b="1" dirty="0" smtClean="0">
                <a:solidFill>
                  <a:schemeClr val="accent4">
                    <a:lumMod val="50000"/>
                  </a:schemeClr>
                </a:solidFill>
                <a:latin typeface="UTM Avo" panose="02040603050506020204" pitchFamily="18" charset="0"/>
              </a:rPr>
              <a:t>nói </a:t>
            </a:r>
            <a:r>
              <a:rPr lang="vi-VN" sz="1600" b="1" dirty="0">
                <a:solidFill>
                  <a:schemeClr val="accent4">
                    <a:lumMod val="50000"/>
                  </a:schemeClr>
                </a:solidFill>
                <a:latin typeface="UTM Avo" panose="02040603050506020204" pitchFamily="18" charset="0"/>
              </a:rPr>
              <a:t>về việc bạn nhỏ đang làm. </a:t>
            </a:r>
            <a:endParaRPr lang="en-US" sz="1600" b="1" dirty="0">
              <a:solidFill>
                <a:schemeClr val="accent4">
                  <a:lumMod val="50000"/>
                </a:schemeClr>
              </a:solidFill>
              <a:latin typeface="UTM Avo" panose="02040603050506020204" pitchFamily="18" charset="0"/>
            </a:endParaRPr>
          </a:p>
        </p:txBody>
      </p:sp>
      <p:pic>
        <p:nvPicPr>
          <p:cNvPr id="7" name="Picture 6">
            <a:extLst>
              <a:ext uri="{FF2B5EF4-FFF2-40B4-BE49-F238E27FC236}">
                <a16:creationId xmlns:a16="http://schemas.microsoft.com/office/drawing/2014/main" id="{074EA6E0-9DC8-1041-BCB5-A2BDDC93AFE6}"/>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1000"/>
                    </a14:imgEffect>
                    <a14:imgEffect>
                      <a14:saturation sat="200000"/>
                    </a14:imgEffect>
                  </a14:imgLayer>
                </a14:imgProps>
              </a:ext>
            </a:extLst>
          </a:blip>
          <a:srcRect t="995"/>
          <a:stretch/>
        </p:blipFill>
        <p:spPr>
          <a:xfrm>
            <a:off x="854395" y="1047218"/>
            <a:ext cx="5149209" cy="3569606"/>
          </a:xfrm>
          <a:prstGeom prst="rect">
            <a:avLst/>
          </a:prstGeom>
        </p:spPr>
      </p:pic>
    </p:spTree>
    <p:extLst>
      <p:ext uri="{BB962C8B-B14F-4D97-AF65-F5344CB8AC3E}">
        <p14:creationId xmlns:p14="http://schemas.microsoft.com/office/powerpoint/2010/main" val="38618298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C99AE04-D572-8F46-9137-9CAB0C3809F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35000"/>
                    </a14:imgEffect>
                    <a14:imgEffect>
                      <a14:saturation sat="200000"/>
                    </a14:imgEffect>
                  </a14:imgLayer>
                </a14:imgProps>
              </a:ext>
            </a:extLst>
          </a:blip>
          <a:stretch>
            <a:fillRect/>
          </a:stretch>
        </p:blipFill>
        <p:spPr>
          <a:xfrm>
            <a:off x="1331767" y="843243"/>
            <a:ext cx="4458994" cy="2937062"/>
          </a:xfrm>
          <a:prstGeom prst="rect">
            <a:avLst/>
          </a:prstGeom>
        </p:spPr>
      </p:pic>
      <p:sp>
        <p:nvSpPr>
          <p:cNvPr id="17" name="TextBox 16">
            <a:extLst>
              <a:ext uri="{FF2B5EF4-FFF2-40B4-BE49-F238E27FC236}">
                <a16:creationId xmlns:a16="http://schemas.microsoft.com/office/drawing/2014/main" id="{0F983752-3979-0E44-B3C9-87E22123DA55}"/>
              </a:ext>
            </a:extLst>
          </p:cNvPr>
          <p:cNvSpPr txBox="1"/>
          <p:nvPr/>
        </p:nvSpPr>
        <p:spPr>
          <a:xfrm>
            <a:off x="2073516" y="4005505"/>
            <a:ext cx="3464410" cy="400110"/>
          </a:xfrm>
          <a:prstGeom prst="rect">
            <a:avLst/>
          </a:prstGeom>
          <a:noFill/>
        </p:spPr>
        <p:txBody>
          <a:bodyPr wrap="none" rtlCol="0">
            <a:spAutoFit/>
          </a:bodyPr>
          <a:lstStyle/>
          <a:p>
            <a:r>
              <a:rPr lang="en-VN" sz="2000" dirty="0">
                <a:solidFill>
                  <a:srgbClr val="FF0000"/>
                </a:solidFill>
                <a:latin typeface="UTM Avo" panose="02040603050506020204" pitchFamily="18" charset="0"/>
              </a:rPr>
              <a:t>Bạn nhỏ </a:t>
            </a:r>
            <a:r>
              <a:rPr lang="en-VN" sz="2000" dirty="0" smtClean="0">
                <a:solidFill>
                  <a:srgbClr val="FF0000"/>
                </a:solidFill>
                <a:latin typeface="UTM Avo" panose="02040603050506020204" pitchFamily="18" charset="0"/>
              </a:rPr>
              <a:t>đang</a:t>
            </a:r>
            <a:r>
              <a:rPr lang="en-US" sz="2000" dirty="0" smtClean="0">
                <a:solidFill>
                  <a:srgbClr val="FF0000"/>
                </a:solidFill>
                <a:latin typeface="UTM Avo" panose="02040603050506020204" pitchFamily="18" charset="0"/>
              </a:rPr>
              <a:t> nhổ cỏ,</a:t>
            </a:r>
            <a:r>
              <a:rPr lang="en-VN" sz="2000" dirty="0" smtClean="0">
                <a:solidFill>
                  <a:srgbClr val="FF0000"/>
                </a:solidFill>
                <a:latin typeface="UTM Avo" panose="02040603050506020204" pitchFamily="18" charset="0"/>
              </a:rPr>
              <a:t> </a:t>
            </a:r>
            <a:r>
              <a:rPr lang="en-VN" sz="2000" dirty="0">
                <a:solidFill>
                  <a:srgbClr val="FF0000"/>
                </a:solidFill>
                <a:latin typeface="UTM Avo" panose="02040603050506020204" pitchFamily="18" charset="0"/>
              </a:rPr>
              <a:t>bắt sâu.</a:t>
            </a:r>
          </a:p>
        </p:txBody>
      </p:sp>
      <p:sp>
        <p:nvSpPr>
          <p:cNvPr id="4" name="TextBox 3"/>
          <p:cNvSpPr txBox="1"/>
          <p:nvPr/>
        </p:nvSpPr>
        <p:spPr>
          <a:xfrm>
            <a:off x="1163781" y="393782"/>
            <a:ext cx="5278583" cy="477054"/>
          </a:xfrm>
          <a:prstGeom prst="rect">
            <a:avLst/>
          </a:prstGeom>
          <a:noFill/>
        </p:spPr>
        <p:txBody>
          <a:bodyPr wrap="square" rtlCol="0">
            <a:spAutoFit/>
          </a:bodyPr>
          <a:lstStyle/>
          <a:p>
            <a:pPr>
              <a:lnSpc>
                <a:spcPts val="3000"/>
              </a:lnSpc>
            </a:pPr>
            <a:r>
              <a:rPr lang="en-US" sz="1600" b="1" dirty="0">
                <a:solidFill>
                  <a:schemeClr val="accent4">
                    <a:lumMod val="50000"/>
                  </a:schemeClr>
                </a:solidFill>
                <a:latin typeface="UTM Avo" panose="02040603050506020204" pitchFamily="18" charset="0"/>
              </a:rPr>
              <a:t>1. </a:t>
            </a:r>
            <a:r>
              <a:rPr lang="vi-VN" sz="1600" b="1" dirty="0">
                <a:solidFill>
                  <a:schemeClr val="accent4">
                    <a:lumMod val="50000"/>
                  </a:schemeClr>
                </a:solidFill>
                <a:latin typeface="UTM Avo" panose="02040603050506020204" pitchFamily="18" charset="0"/>
              </a:rPr>
              <a:t>Nhìn tranh</a:t>
            </a:r>
            <a:r>
              <a:rPr lang="vi-VN" sz="1600" b="1" dirty="0" smtClean="0">
                <a:solidFill>
                  <a:schemeClr val="accent4">
                    <a:lumMod val="50000"/>
                  </a:schemeClr>
                </a:solidFill>
                <a:latin typeface="UTM Avo" panose="02040603050506020204" pitchFamily="18" charset="0"/>
              </a:rPr>
              <a:t>,</a:t>
            </a:r>
            <a:r>
              <a:rPr lang="en-US" sz="1600" b="1" dirty="0" smtClean="0">
                <a:solidFill>
                  <a:schemeClr val="accent4">
                    <a:lumMod val="50000"/>
                  </a:schemeClr>
                </a:solidFill>
                <a:latin typeface="UTM Avo" panose="02040603050506020204" pitchFamily="18" charset="0"/>
              </a:rPr>
              <a:t> </a:t>
            </a:r>
            <a:r>
              <a:rPr lang="vi-VN" sz="1600" b="1" dirty="0" smtClean="0">
                <a:solidFill>
                  <a:schemeClr val="accent4">
                    <a:lumMod val="50000"/>
                  </a:schemeClr>
                </a:solidFill>
                <a:latin typeface="UTM Avo" panose="02040603050506020204" pitchFamily="18" charset="0"/>
              </a:rPr>
              <a:t>nói </a:t>
            </a:r>
            <a:r>
              <a:rPr lang="vi-VN" sz="1600" b="1" dirty="0">
                <a:solidFill>
                  <a:schemeClr val="accent4">
                    <a:lumMod val="50000"/>
                  </a:schemeClr>
                </a:solidFill>
                <a:latin typeface="UTM Avo" panose="02040603050506020204" pitchFamily="18" charset="0"/>
              </a:rPr>
              <a:t>về việc bạn nhỏ đang làm. </a:t>
            </a:r>
            <a:endParaRPr lang="en-US" sz="1600" b="1" dirty="0">
              <a:solidFill>
                <a:schemeClr val="accent4">
                  <a:lumMod val="50000"/>
                </a:schemeClr>
              </a:solidFill>
              <a:latin typeface="UTM Avo" panose="02040603050506020204" pitchFamily="18" charset="0"/>
            </a:endParaRPr>
          </a:p>
        </p:txBody>
      </p:sp>
    </p:spTree>
    <p:extLst>
      <p:ext uri="{BB962C8B-B14F-4D97-AF65-F5344CB8AC3E}">
        <p14:creationId xmlns:p14="http://schemas.microsoft.com/office/powerpoint/2010/main" val="2852028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B5176534-7273-8745-96BC-BA422D78C92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37000"/>
                    </a14:imgEffect>
                    <a14:imgEffect>
                      <a14:saturation sat="200000"/>
                    </a14:imgEffect>
                  </a14:imgLayer>
                </a14:imgProps>
              </a:ext>
            </a:extLst>
          </a:blip>
          <a:stretch>
            <a:fillRect/>
          </a:stretch>
        </p:blipFill>
        <p:spPr>
          <a:xfrm>
            <a:off x="1228205" y="776202"/>
            <a:ext cx="4401590" cy="2843970"/>
          </a:xfrm>
          <a:prstGeom prst="rect">
            <a:avLst/>
          </a:prstGeom>
        </p:spPr>
      </p:pic>
      <p:sp>
        <p:nvSpPr>
          <p:cNvPr id="15" name="TextBox 14">
            <a:extLst>
              <a:ext uri="{FF2B5EF4-FFF2-40B4-BE49-F238E27FC236}">
                <a16:creationId xmlns:a16="http://schemas.microsoft.com/office/drawing/2014/main" id="{7EF161D7-EEC0-B942-8E50-C22A0332E159}"/>
              </a:ext>
            </a:extLst>
          </p:cNvPr>
          <p:cNvSpPr txBox="1"/>
          <p:nvPr/>
        </p:nvSpPr>
        <p:spPr>
          <a:xfrm>
            <a:off x="1358622" y="3967188"/>
            <a:ext cx="4363695" cy="400110"/>
          </a:xfrm>
          <a:prstGeom prst="rect">
            <a:avLst/>
          </a:prstGeom>
          <a:noFill/>
        </p:spPr>
        <p:txBody>
          <a:bodyPr wrap="none" rtlCol="0">
            <a:spAutoFit/>
          </a:bodyPr>
          <a:lstStyle/>
          <a:p>
            <a:r>
              <a:rPr lang="en-VN" sz="2000" dirty="0">
                <a:solidFill>
                  <a:srgbClr val="FF0000"/>
                </a:solidFill>
                <a:latin typeface="UTM Avo" panose="02040603050506020204" pitchFamily="18" charset="0"/>
              </a:rPr>
              <a:t>Bạn nhỏ đang </a:t>
            </a:r>
            <a:r>
              <a:rPr lang="en-US" sz="2000" dirty="0" smtClean="0">
                <a:solidFill>
                  <a:srgbClr val="FF0000"/>
                </a:solidFill>
                <a:latin typeface="UTM Avo" panose="02040603050506020204" pitchFamily="18" charset="0"/>
              </a:rPr>
              <a:t>lấy nước vào</a:t>
            </a:r>
            <a:r>
              <a:rPr lang="en-VN" sz="2000" dirty="0" smtClean="0">
                <a:solidFill>
                  <a:srgbClr val="FF0000"/>
                </a:solidFill>
                <a:latin typeface="UTM Avo" panose="02040603050506020204" pitchFamily="18" charset="0"/>
              </a:rPr>
              <a:t> </a:t>
            </a:r>
            <a:r>
              <a:rPr lang="en-VN" sz="2000" dirty="0">
                <a:solidFill>
                  <a:srgbClr val="FF0000"/>
                </a:solidFill>
                <a:latin typeface="UTM Avo" panose="02040603050506020204" pitchFamily="18" charset="0"/>
              </a:rPr>
              <a:t>bình nước.</a:t>
            </a:r>
          </a:p>
        </p:txBody>
      </p:sp>
      <p:sp>
        <p:nvSpPr>
          <p:cNvPr id="4" name="TextBox 3"/>
          <p:cNvSpPr txBox="1"/>
          <p:nvPr/>
        </p:nvSpPr>
        <p:spPr>
          <a:xfrm>
            <a:off x="1163781" y="334787"/>
            <a:ext cx="5278583" cy="477054"/>
          </a:xfrm>
          <a:prstGeom prst="rect">
            <a:avLst/>
          </a:prstGeom>
          <a:noFill/>
        </p:spPr>
        <p:txBody>
          <a:bodyPr wrap="square" rtlCol="0">
            <a:spAutoFit/>
          </a:bodyPr>
          <a:lstStyle/>
          <a:p>
            <a:pPr>
              <a:lnSpc>
                <a:spcPts val="3000"/>
              </a:lnSpc>
            </a:pPr>
            <a:r>
              <a:rPr lang="en-US" sz="1600" b="1" dirty="0">
                <a:solidFill>
                  <a:schemeClr val="accent4">
                    <a:lumMod val="50000"/>
                  </a:schemeClr>
                </a:solidFill>
                <a:latin typeface="UTM Avo" panose="02040603050506020204" pitchFamily="18" charset="0"/>
              </a:rPr>
              <a:t>1. </a:t>
            </a:r>
            <a:r>
              <a:rPr lang="vi-VN" sz="1600" b="1" dirty="0">
                <a:solidFill>
                  <a:schemeClr val="accent4">
                    <a:lumMod val="50000"/>
                  </a:schemeClr>
                </a:solidFill>
                <a:latin typeface="UTM Avo" panose="02040603050506020204" pitchFamily="18" charset="0"/>
              </a:rPr>
              <a:t>Nhìn tranh</a:t>
            </a:r>
            <a:r>
              <a:rPr lang="vi-VN" sz="1600" b="1" dirty="0" smtClean="0">
                <a:solidFill>
                  <a:schemeClr val="accent4">
                    <a:lumMod val="50000"/>
                  </a:schemeClr>
                </a:solidFill>
                <a:latin typeface="UTM Avo" panose="02040603050506020204" pitchFamily="18" charset="0"/>
              </a:rPr>
              <a:t>,</a:t>
            </a:r>
            <a:r>
              <a:rPr lang="en-US" sz="1600" b="1" dirty="0" smtClean="0">
                <a:solidFill>
                  <a:schemeClr val="accent4">
                    <a:lumMod val="50000"/>
                  </a:schemeClr>
                </a:solidFill>
                <a:latin typeface="UTM Avo" panose="02040603050506020204" pitchFamily="18" charset="0"/>
              </a:rPr>
              <a:t> </a:t>
            </a:r>
            <a:r>
              <a:rPr lang="vi-VN" sz="1600" b="1" dirty="0" smtClean="0">
                <a:solidFill>
                  <a:schemeClr val="accent4">
                    <a:lumMod val="50000"/>
                  </a:schemeClr>
                </a:solidFill>
                <a:latin typeface="UTM Avo" panose="02040603050506020204" pitchFamily="18" charset="0"/>
              </a:rPr>
              <a:t>nói </a:t>
            </a:r>
            <a:r>
              <a:rPr lang="vi-VN" sz="1600" b="1" dirty="0">
                <a:solidFill>
                  <a:schemeClr val="accent4">
                    <a:lumMod val="50000"/>
                  </a:schemeClr>
                </a:solidFill>
                <a:latin typeface="UTM Avo" panose="02040603050506020204" pitchFamily="18" charset="0"/>
              </a:rPr>
              <a:t>về việc bạn nhỏ đang làm. </a:t>
            </a:r>
            <a:endParaRPr lang="en-US" sz="1600" b="1" dirty="0">
              <a:solidFill>
                <a:schemeClr val="accent4">
                  <a:lumMod val="50000"/>
                </a:schemeClr>
              </a:solidFill>
              <a:latin typeface="UTM Avo" panose="02040603050506020204" pitchFamily="18" charset="0"/>
            </a:endParaRPr>
          </a:p>
        </p:txBody>
      </p:sp>
    </p:spTree>
    <p:extLst>
      <p:ext uri="{BB962C8B-B14F-4D97-AF65-F5344CB8AC3E}">
        <p14:creationId xmlns:p14="http://schemas.microsoft.com/office/powerpoint/2010/main" val="670135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7702FC-E7D3-734B-9122-7B7C3B14DC1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41000"/>
                    </a14:imgEffect>
                    <a14:imgEffect>
                      <a14:saturation sat="200000"/>
                    </a14:imgEffect>
                  </a14:imgLayer>
                </a14:imgProps>
              </a:ext>
            </a:extLst>
          </a:blip>
          <a:stretch>
            <a:fillRect/>
          </a:stretch>
        </p:blipFill>
        <p:spPr>
          <a:xfrm>
            <a:off x="1212723" y="840876"/>
            <a:ext cx="4432552" cy="2879858"/>
          </a:xfrm>
          <a:prstGeom prst="rect">
            <a:avLst/>
          </a:prstGeom>
        </p:spPr>
      </p:pic>
      <p:sp>
        <p:nvSpPr>
          <p:cNvPr id="4" name="TextBox 3">
            <a:extLst>
              <a:ext uri="{FF2B5EF4-FFF2-40B4-BE49-F238E27FC236}">
                <a16:creationId xmlns:a16="http://schemas.microsoft.com/office/drawing/2014/main" id="{FC2CD9CB-8F6A-C34E-BE54-D310A22A28FE}"/>
              </a:ext>
            </a:extLst>
          </p:cNvPr>
          <p:cNvSpPr txBox="1"/>
          <p:nvPr/>
        </p:nvSpPr>
        <p:spPr>
          <a:xfrm>
            <a:off x="1692919" y="3967188"/>
            <a:ext cx="4423006" cy="400110"/>
          </a:xfrm>
          <a:prstGeom prst="rect">
            <a:avLst/>
          </a:prstGeom>
          <a:noFill/>
        </p:spPr>
        <p:txBody>
          <a:bodyPr wrap="none" rtlCol="0">
            <a:spAutoFit/>
          </a:bodyPr>
          <a:lstStyle/>
          <a:p>
            <a:r>
              <a:rPr lang="en-VN" sz="2000" dirty="0">
                <a:solidFill>
                  <a:srgbClr val="FF0000"/>
                </a:solidFill>
                <a:latin typeface="UTM Avo" panose="02040603050506020204" pitchFamily="18" charset="0"/>
              </a:rPr>
              <a:t>Bạn nhỏ đang tưới nước cho hoa.</a:t>
            </a:r>
          </a:p>
        </p:txBody>
      </p:sp>
      <p:sp>
        <p:nvSpPr>
          <p:cNvPr id="5" name="TextBox 4"/>
          <p:cNvSpPr txBox="1"/>
          <p:nvPr/>
        </p:nvSpPr>
        <p:spPr>
          <a:xfrm>
            <a:off x="1163781" y="452774"/>
            <a:ext cx="5278583" cy="477054"/>
          </a:xfrm>
          <a:prstGeom prst="rect">
            <a:avLst/>
          </a:prstGeom>
          <a:noFill/>
        </p:spPr>
        <p:txBody>
          <a:bodyPr wrap="square" rtlCol="0">
            <a:spAutoFit/>
          </a:bodyPr>
          <a:lstStyle/>
          <a:p>
            <a:pPr>
              <a:lnSpc>
                <a:spcPts val="3000"/>
              </a:lnSpc>
            </a:pPr>
            <a:r>
              <a:rPr lang="en-US" sz="1600" b="1" dirty="0">
                <a:solidFill>
                  <a:schemeClr val="accent4">
                    <a:lumMod val="50000"/>
                  </a:schemeClr>
                </a:solidFill>
                <a:latin typeface="UTM Avo" panose="02040603050506020204" pitchFamily="18" charset="0"/>
              </a:rPr>
              <a:t>1. </a:t>
            </a:r>
            <a:r>
              <a:rPr lang="vi-VN" sz="1600" b="1" dirty="0">
                <a:solidFill>
                  <a:schemeClr val="accent4">
                    <a:lumMod val="50000"/>
                  </a:schemeClr>
                </a:solidFill>
                <a:latin typeface="UTM Avo" panose="02040603050506020204" pitchFamily="18" charset="0"/>
              </a:rPr>
              <a:t>Nhìn tranh</a:t>
            </a:r>
            <a:r>
              <a:rPr lang="vi-VN" sz="1600" b="1" dirty="0" smtClean="0">
                <a:solidFill>
                  <a:schemeClr val="accent4">
                    <a:lumMod val="50000"/>
                  </a:schemeClr>
                </a:solidFill>
                <a:latin typeface="UTM Avo" panose="02040603050506020204" pitchFamily="18" charset="0"/>
              </a:rPr>
              <a:t>,</a:t>
            </a:r>
            <a:r>
              <a:rPr lang="en-US" sz="1600" b="1" dirty="0" smtClean="0">
                <a:solidFill>
                  <a:schemeClr val="accent4">
                    <a:lumMod val="50000"/>
                  </a:schemeClr>
                </a:solidFill>
                <a:latin typeface="UTM Avo" panose="02040603050506020204" pitchFamily="18" charset="0"/>
              </a:rPr>
              <a:t> </a:t>
            </a:r>
            <a:r>
              <a:rPr lang="vi-VN" sz="1600" b="1" dirty="0" smtClean="0">
                <a:solidFill>
                  <a:schemeClr val="accent4">
                    <a:lumMod val="50000"/>
                  </a:schemeClr>
                </a:solidFill>
                <a:latin typeface="UTM Avo" panose="02040603050506020204" pitchFamily="18" charset="0"/>
              </a:rPr>
              <a:t>nói </a:t>
            </a:r>
            <a:r>
              <a:rPr lang="vi-VN" sz="1600" b="1" dirty="0">
                <a:solidFill>
                  <a:schemeClr val="accent4">
                    <a:lumMod val="50000"/>
                  </a:schemeClr>
                </a:solidFill>
                <a:latin typeface="UTM Avo" panose="02040603050506020204" pitchFamily="18" charset="0"/>
              </a:rPr>
              <a:t>về việc bạn nhỏ đang làm. </a:t>
            </a:r>
            <a:endParaRPr lang="en-US" sz="1600" b="1" dirty="0">
              <a:solidFill>
                <a:schemeClr val="accent4">
                  <a:lumMod val="50000"/>
                </a:schemeClr>
              </a:solidFill>
              <a:latin typeface="UTM Avo" panose="02040603050506020204" pitchFamily="18" charset="0"/>
            </a:endParaRPr>
          </a:p>
        </p:txBody>
      </p:sp>
    </p:spTree>
    <p:extLst>
      <p:ext uri="{BB962C8B-B14F-4D97-AF65-F5344CB8AC3E}">
        <p14:creationId xmlns:p14="http://schemas.microsoft.com/office/powerpoint/2010/main" val="662374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2433</TotalTime>
  <Words>401</Words>
  <Application>Microsoft Office PowerPoint</Application>
  <PresentationFormat>Custom</PresentationFormat>
  <Paragraphs>32</Paragraphs>
  <Slides>14</Slides>
  <Notes>2</Notes>
  <HiddenSlides>0</HiddenSlides>
  <MMClips>1</MMClips>
  <ScaleCrop>false</ScaleCrop>
  <HeadingPairs>
    <vt:vector size="6" baseType="variant">
      <vt:variant>
        <vt:lpstr>Fonts Used</vt:lpstr>
      </vt:variant>
      <vt:variant>
        <vt:i4>7</vt:i4>
      </vt:variant>
      <vt:variant>
        <vt:lpstr>Theme</vt:lpstr>
      </vt:variant>
      <vt:variant>
        <vt:i4>6</vt:i4>
      </vt:variant>
      <vt:variant>
        <vt:lpstr>Slide Titles</vt:lpstr>
      </vt:variant>
      <vt:variant>
        <vt:i4>14</vt:i4>
      </vt:variant>
    </vt:vector>
  </HeadingPairs>
  <TitlesOfParts>
    <vt:vector size="27" baseType="lpstr">
      <vt:lpstr>Calibri</vt:lpstr>
      <vt:lpstr>Times New Roman</vt:lpstr>
      <vt:lpstr>Montserrat</vt:lpstr>
      <vt:lpstr>Arial</vt:lpstr>
      <vt:lpstr>UTM Avo</vt:lpstr>
      <vt:lpstr>Calibri Light</vt:lpstr>
      <vt:lpstr>Kalam</vt:lpstr>
      <vt:lpstr>Doodle Sketchbook by Slidesgo</vt:lpstr>
      <vt:lpstr>1_Doodle Sketchbook by Slidesgo</vt:lpstr>
      <vt:lpstr>1_Office Theme</vt:lpstr>
      <vt:lpstr>2_Doodle Sketchbook by Slidesgo</vt:lpstr>
      <vt:lpstr>3_Doodle Sketchbook by Slidesgo</vt:lpstr>
      <vt:lpstr>4_Doodle Sketchbook by Slidesgo</vt:lpstr>
      <vt:lpstr>Chào mừng các em đến với tiết học  môn Tiếng Việt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Hẹn gặp các em ở tiết học sau.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dc:creator>
  <cp:lastModifiedBy>Admin</cp:lastModifiedBy>
  <cp:revision>219</cp:revision>
  <dcterms:modified xsi:type="dcterms:W3CDTF">2023-02-10T01:57:27Z</dcterms:modified>
</cp:coreProperties>
</file>