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5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6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7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8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9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activeX/activeX1.xml" ContentType="application/vnd.ms-office.activeX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4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5.xml" ContentType="application/vnd.openxmlformats-officedocument.presentationml.notesSlide+xml"/>
  <Override PartName="/ppt/tags/tag12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6" r:id="rId1"/>
    <p:sldMasterId id="2147483700" r:id="rId2"/>
    <p:sldMasterId id="2147483703" r:id="rId3"/>
    <p:sldMasterId id="2147483716" r:id="rId4"/>
    <p:sldMasterId id="2147483785" r:id="rId5"/>
    <p:sldMasterId id="2147483811" r:id="rId6"/>
    <p:sldMasterId id="2147483823" r:id="rId7"/>
    <p:sldMasterId id="2147483835" r:id="rId8"/>
    <p:sldMasterId id="2147483848" r:id="rId9"/>
    <p:sldMasterId id="2147483860" r:id="rId10"/>
  </p:sldMasterIdLst>
  <p:notesMasterIdLst>
    <p:notesMasterId r:id="rId32"/>
  </p:notesMasterIdLst>
  <p:sldIdLst>
    <p:sldId id="366" r:id="rId11"/>
    <p:sldId id="367" r:id="rId12"/>
    <p:sldId id="320" r:id="rId13"/>
    <p:sldId id="369" r:id="rId14"/>
    <p:sldId id="378" r:id="rId15"/>
    <p:sldId id="371" r:id="rId16"/>
    <p:sldId id="370" r:id="rId17"/>
    <p:sldId id="356" r:id="rId18"/>
    <p:sldId id="325" r:id="rId19"/>
    <p:sldId id="372" r:id="rId20"/>
    <p:sldId id="326" r:id="rId21"/>
    <p:sldId id="373" r:id="rId22"/>
    <p:sldId id="363" r:id="rId23"/>
    <p:sldId id="327" r:id="rId24"/>
    <p:sldId id="359" r:id="rId25"/>
    <p:sldId id="374" r:id="rId26"/>
    <p:sldId id="376" r:id="rId27"/>
    <p:sldId id="375" r:id="rId28"/>
    <p:sldId id="330" r:id="rId29"/>
    <p:sldId id="365" r:id="rId30"/>
    <p:sldId id="377" r:id="rId31"/>
  </p:sldIdLst>
  <p:sldSz cx="9144000" cy="5143500" type="screen16x9"/>
  <p:notesSz cx="6858000" cy="9144000"/>
  <p:embeddedFontLst>
    <p:embeddedFont>
      <p:font typeface="Calibri Light" panose="020F0302020204030204" pitchFamily="34" charset="0"/>
      <p:regular r:id="rId33"/>
      <p:italic r:id="rId34"/>
    </p:embeddedFont>
    <p:embeddedFont>
      <p:font typeface="Montserrat" panose="020B0604020202020204" charset="0"/>
      <p:regular r:id="rId35"/>
      <p:bold r:id="rId36"/>
      <p:italic r:id="rId37"/>
      <p:boldItalic r:id="rId38"/>
    </p:embeddedFont>
    <p:embeddedFont>
      <p:font typeface="Microsoft YaHei" panose="020B0503020204020204" pitchFamily="34" charset="-122"/>
      <p:regular r:id="rId39"/>
      <p:bold r:id="rId40"/>
    </p:embeddedFont>
    <p:embeddedFont>
      <p:font typeface="Calibri" panose="020F0502020204030204" pitchFamily="34" charset="0"/>
      <p:regular r:id="rId41"/>
      <p:bold r:id="rId42"/>
      <p:italic r:id="rId43"/>
      <p:boldItalic r:id="rId44"/>
    </p:embeddedFont>
    <p:embeddedFont>
      <p:font typeface="Microsoft YaHei" panose="020B0503020204020204" pitchFamily="34" charset="-122"/>
      <p:regular r:id="rId39"/>
      <p:bold r:id="rId40"/>
    </p:embeddedFont>
    <p:embeddedFont>
      <p:font typeface="Kalam" panose="020B0604020202020204" charset="0"/>
      <p:regular r:id="rId45"/>
      <p:bold r:id="rId46"/>
    </p:embeddedFont>
  </p:embeddedFontLst>
  <p:custDataLst>
    <p:tags r:id="rId47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5F5F"/>
    <a:srgbClr val="000000"/>
    <a:srgbClr val="B7D574"/>
    <a:srgbClr val="FFAB40"/>
    <a:srgbClr val="FFFFFF"/>
    <a:srgbClr val="EB54E9"/>
    <a:srgbClr val="8AB036"/>
    <a:srgbClr val="17479D"/>
    <a:srgbClr val="3B64AC"/>
    <a:srgbClr val="F744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68" autoAdjust="0"/>
    <p:restoredTop sz="94615"/>
  </p:normalViewPr>
  <p:slideViewPr>
    <p:cSldViewPr snapToGrid="0">
      <p:cViewPr varScale="1">
        <p:scale>
          <a:sx n="92" d="100"/>
          <a:sy n="92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font" Target="fonts/font7.fntdata"/><Relationship Id="rId21" Type="http://schemas.openxmlformats.org/officeDocument/2006/relationships/slide" Target="slides/slide11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47" Type="http://schemas.openxmlformats.org/officeDocument/2006/relationships/tags" Target="tags/tag1.xml"/><Relationship Id="rId50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9" Type="http://schemas.openxmlformats.org/officeDocument/2006/relationships/slide" Target="slides/slide19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font" Target="fonts/font13.fntdata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font" Target="fonts/font4.fntdata"/><Relationship Id="rId49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font" Target="fonts/font12.fntdata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font" Target="fonts/font3.fntdata"/><Relationship Id="rId43" Type="http://schemas.openxmlformats.org/officeDocument/2006/relationships/font" Target="fonts/font11.fntdata"/><Relationship Id="rId48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font" Target="fonts/font14.fntdata"/><Relationship Id="rId20" Type="http://schemas.openxmlformats.org/officeDocument/2006/relationships/slide" Target="slides/slide10.xml"/><Relationship Id="rId41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14476635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25542509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38010444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6282650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16613581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289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D33800-9EF5-458B-9C8B-85636545FB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pPr marL="0" marR="0" lvl="0" indent="0" algn="r" defTabSz="12289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5693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368301" y="239920"/>
            <a:ext cx="8420100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5979268" y="4876800"/>
            <a:ext cx="214008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30935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151334"/>
            <a:ext cx="4040188" cy="47982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84" indent="0">
              <a:buNone/>
              <a:defRPr sz="1125" b="1"/>
            </a:lvl2pPr>
            <a:lvl3pPr marL="514368" indent="0">
              <a:buNone/>
              <a:defRPr sz="1013" b="1"/>
            </a:lvl3pPr>
            <a:lvl4pPr marL="771551" indent="0">
              <a:buNone/>
              <a:defRPr sz="900" b="1"/>
            </a:lvl4pPr>
            <a:lvl5pPr marL="1028735" indent="0">
              <a:buNone/>
              <a:defRPr sz="900" b="1"/>
            </a:lvl5pPr>
            <a:lvl6pPr marL="1285919" indent="0">
              <a:buNone/>
              <a:defRPr sz="900" b="1"/>
            </a:lvl6pPr>
            <a:lvl7pPr marL="1543103" indent="0">
              <a:buNone/>
              <a:defRPr sz="900" b="1"/>
            </a:lvl7pPr>
            <a:lvl8pPr marL="1800287" indent="0">
              <a:buNone/>
              <a:defRPr sz="900" b="1"/>
            </a:lvl8pPr>
            <a:lvl9pPr marL="205747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1631156"/>
            <a:ext cx="4040188" cy="2963466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4"/>
            <a:ext cx="4041775" cy="47982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84" indent="0">
              <a:buNone/>
              <a:defRPr sz="1125" b="1"/>
            </a:lvl2pPr>
            <a:lvl3pPr marL="514368" indent="0">
              <a:buNone/>
              <a:defRPr sz="1013" b="1"/>
            </a:lvl3pPr>
            <a:lvl4pPr marL="771551" indent="0">
              <a:buNone/>
              <a:defRPr sz="900" b="1"/>
            </a:lvl4pPr>
            <a:lvl5pPr marL="1028735" indent="0">
              <a:buNone/>
              <a:defRPr sz="900" b="1"/>
            </a:lvl5pPr>
            <a:lvl6pPr marL="1285919" indent="0">
              <a:buNone/>
              <a:defRPr sz="900" b="1"/>
            </a:lvl6pPr>
            <a:lvl7pPr marL="1543103" indent="0">
              <a:buNone/>
              <a:defRPr sz="900" b="1"/>
            </a:lvl7pPr>
            <a:lvl8pPr marL="1800287" indent="0">
              <a:buNone/>
              <a:defRPr sz="900" b="1"/>
            </a:lvl8pPr>
            <a:lvl9pPr marL="205747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4368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4368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4368" fontAlgn="base">
              <a:spcBef>
                <a:spcPct val="0"/>
              </a:spcBef>
              <a:spcAft>
                <a:spcPct val="0"/>
              </a:spcAft>
              <a:buClrTx/>
            </a:pPr>
            <a:fld id="{07322E25-2AB7-42C0-B86C-4CBD4DD1D279}" type="slidenum">
              <a:rPr lang="en-US" altLang="en-US" kern="1200" smtClean="0">
                <a:ea typeface="+mn-ea"/>
                <a:cs typeface="+mn-cs"/>
              </a:rPr>
              <a:pPr defTabSz="514368"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 smtClean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7418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4368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4368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4368" fontAlgn="base">
              <a:spcBef>
                <a:spcPct val="0"/>
              </a:spcBef>
              <a:spcAft>
                <a:spcPct val="0"/>
              </a:spcAft>
              <a:buClrTx/>
            </a:pPr>
            <a:fld id="{15C1FD11-2EB7-43B3-B872-7695FADB1F62}" type="slidenum">
              <a:rPr lang="en-US" altLang="en-US" kern="1200" smtClean="0">
                <a:ea typeface="+mn-ea"/>
                <a:cs typeface="+mn-cs"/>
              </a:rPr>
              <a:pPr defTabSz="514368"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 smtClean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4330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4368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4368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4368" fontAlgn="base">
              <a:spcBef>
                <a:spcPct val="0"/>
              </a:spcBef>
              <a:spcAft>
                <a:spcPct val="0"/>
              </a:spcAft>
              <a:buClrTx/>
            </a:pPr>
            <a:fld id="{46DD809A-8792-42C7-8B01-D8983FC374F5}" type="slidenum">
              <a:rPr lang="en-US" altLang="en-US" kern="1200" smtClean="0">
                <a:ea typeface="+mn-ea"/>
                <a:cs typeface="+mn-cs"/>
              </a:rPr>
              <a:pPr defTabSz="514368"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 smtClean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60325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12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04790"/>
            <a:ext cx="5111751" cy="4389835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8"/>
            <a:ext cx="3008313" cy="3518297"/>
          </a:xfrm>
        </p:spPr>
        <p:txBody>
          <a:bodyPr/>
          <a:lstStyle>
            <a:lvl1pPr marL="0" indent="0">
              <a:buNone/>
              <a:defRPr sz="788"/>
            </a:lvl1pPr>
            <a:lvl2pPr marL="257184" indent="0">
              <a:buNone/>
              <a:defRPr sz="675"/>
            </a:lvl2pPr>
            <a:lvl3pPr marL="514368" indent="0">
              <a:buNone/>
              <a:defRPr sz="562"/>
            </a:lvl3pPr>
            <a:lvl4pPr marL="771551" indent="0">
              <a:buNone/>
              <a:defRPr sz="506"/>
            </a:lvl4pPr>
            <a:lvl5pPr marL="1028735" indent="0">
              <a:buNone/>
              <a:defRPr sz="506"/>
            </a:lvl5pPr>
            <a:lvl6pPr marL="1285919" indent="0">
              <a:buNone/>
              <a:defRPr sz="506"/>
            </a:lvl6pPr>
            <a:lvl7pPr marL="1543103" indent="0">
              <a:buNone/>
              <a:defRPr sz="506"/>
            </a:lvl7pPr>
            <a:lvl8pPr marL="1800287" indent="0">
              <a:buNone/>
              <a:defRPr sz="506"/>
            </a:lvl8pPr>
            <a:lvl9pPr marL="2057470" indent="0">
              <a:buNone/>
              <a:defRPr sz="50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4368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4368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4368" fontAlgn="base">
              <a:spcBef>
                <a:spcPct val="0"/>
              </a:spcBef>
              <a:spcAft>
                <a:spcPct val="0"/>
              </a:spcAft>
              <a:buClrTx/>
            </a:pPr>
            <a:fld id="{1A0B810E-1052-4367-B37E-775254D1947B}" type="slidenum">
              <a:rPr lang="en-US" altLang="en-US" kern="1200" smtClean="0">
                <a:ea typeface="+mn-ea"/>
                <a:cs typeface="+mn-cs"/>
              </a:rPr>
              <a:pPr defTabSz="514368"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 smtClean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0047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12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1800"/>
            </a:lvl1pPr>
            <a:lvl2pPr marL="257184" indent="0">
              <a:buNone/>
              <a:defRPr sz="1575"/>
            </a:lvl2pPr>
            <a:lvl3pPr marL="514368" indent="0">
              <a:buNone/>
              <a:defRPr sz="1350"/>
            </a:lvl3pPr>
            <a:lvl4pPr marL="771551" indent="0">
              <a:buNone/>
              <a:defRPr sz="1125"/>
            </a:lvl4pPr>
            <a:lvl5pPr marL="1028735" indent="0">
              <a:buNone/>
              <a:defRPr sz="1125"/>
            </a:lvl5pPr>
            <a:lvl6pPr marL="1285919" indent="0">
              <a:buNone/>
              <a:defRPr sz="1125"/>
            </a:lvl6pPr>
            <a:lvl7pPr marL="1543103" indent="0">
              <a:buNone/>
              <a:defRPr sz="1125"/>
            </a:lvl7pPr>
            <a:lvl8pPr marL="1800287" indent="0">
              <a:buNone/>
              <a:defRPr sz="1125"/>
            </a:lvl8pPr>
            <a:lvl9pPr marL="2057470" indent="0">
              <a:buNone/>
              <a:defRPr sz="1125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788"/>
            </a:lvl1pPr>
            <a:lvl2pPr marL="257184" indent="0">
              <a:buNone/>
              <a:defRPr sz="675"/>
            </a:lvl2pPr>
            <a:lvl3pPr marL="514368" indent="0">
              <a:buNone/>
              <a:defRPr sz="562"/>
            </a:lvl3pPr>
            <a:lvl4pPr marL="771551" indent="0">
              <a:buNone/>
              <a:defRPr sz="506"/>
            </a:lvl4pPr>
            <a:lvl5pPr marL="1028735" indent="0">
              <a:buNone/>
              <a:defRPr sz="506"/>
            </a:lvl5pPr>
            <a:lvl6pPr marL="1285919" indent="0">
              <a:buNone/>
              <a:defRPr sz="506"/>
            </a:lvl6pPr>
            <a:lvl7pPr marL="1543103" indent="0">
              <a:buNone/>
              <a:defRPr sz="506"/>
            </a:lvl7pPr>
            <a:lvl8pPr marL="1800287" indent="0">
              <a:buNone/>
              <a:defRPr sz="506"/>
            </a:lvl8pPr>
            <a:lvl9pPr marL="2057470" indent="0">
              <a:buNone/>
              <a:defRPr sz="50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4368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4368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4368" fontAlgn="base">
              <a:spcBef>
                <a:spcPct val="0"/>
              </a:spcBef>
              <a:spcAft>
                <a:spcPct val="0"/>
              </a:spcAft>
              <a:buClrTx/>
            </a:pPr>
            <a:fld id="{D20C1DF4-6F6F-49A8-AAD2-8A091A414792}" type="slidenum">
              <a:rPr lang="en-US" altLang="en-US" kern="1200" smtClean="0">
                <a:ea typeface="+mn-ea"/>
                <a:cs typeface="+mn-cs"/>
              </a:rPr>
              <a:pPr defTabSz="514368"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 smtClean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69923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4368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4368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4368" fontAlgn="base">
              <a:spcBef>
                <a:spcPct val="0"/>
              </a:spcBef>
              <a:spcAft>
                <a:spcPct val="0"/>
              </a:spcAft>
              <a:buClrTx/>
            </a:pPr>
            <a:fld id="{3B70100D-6B3A-4A4F-B7D9-013D969066B4}" type="slidenum">
              <a:rPr lang="en-US" altLang="en-US" kern="1200" smtClean="0">
                <a:ea typeface="+mn-ea"/>
                <a:cs typeface="+mn-cs"/>
              </a:rPr>
              <a:pPr defTabSz="514368"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 smtClean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02284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4368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4368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4368" fontAlgn="base">
              <a:spcBef>
                <a:spcPct val="0"/>
              </a:spcBef>
              <a:spcAft>
                <a:spcPct val="0"/>
              </a:spcAft>
              <a:buClrTx/>
            </a:pPr>
            <a:fld id="{D4B8517C-0D7C-4A46-A0B0-B6ED3B9049B2}" type="slidenum">
              <a:rPr lang="en-US" altLang="en-US" kern="1200" smtClean="0">
                <a:ea typeface="+mn-ea"/>
                <a:cs typeface="+mn-cs"/>
              </a:rPr>
              <a:pPr defTabSz="514368"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 smtClean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1854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80"/>
            <a:ext cx="8229600" cy="43886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4368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4368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4368" fontAlgn="base">
              <a:spcBef>
                <a:spcPct val="0"/>
              </a:spcBef>
              <a:spcAft>
                <a:spcPct val="0"/>
              </a:spcAft>
              <a:buClrTx/>
            </a:pPr>
            <a:fld id="{5F224F24-C0E7-4D4E-8AAC-04D602A30009}" type="slidenum">
              <a:rPr lang="en-US" altLang="en-US" kern="1200" smtClean="0">
                <a:ea typeface="+mn-ea"/>
                <a:cs typeface="+mn-cs"/>
              </a:rPr>
              <a:pPr defTabSz="514368"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 smtClean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15119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257184" indent="0" algn="ctr">
              <a:buNone/>
              <a:defRPr/>
            </a:lvl2pPr>
            <a:lvl3pPr marL="514368" indent="0" algn="ctr">
              <a:buNone/>
              <a:defRPr/>
            </a:lvl3pPr>
            <a:lvl4pPr marL="771551" indent="0" algn="ctr">
              <a:buNone/>
              <a:defRPr/>
            </a:lvl4pPr>
            <a:lvl5pPr marL="1028735" indent="0" algn="ctr">
              <a:buNone/>
              <a:defRPr/>
            </a:lvl5pPr>
            <a:lvl6pPr marL="1285919" indent="0" algn="ctr">
              <a:buNone/>
              <a:defRPr/>
            </a:lvl6pPr>
            <a:lvl7pPr marL="1543103" indent="0" algn="ctr">
              <a:buNone/>
              <a:defRPr/>
            </a:lvl7pPr>
            <a:lvl8pPr marL="1800287" indent="0" algn="ctr">
              <a:buNone/>
              <a:defRPr/>
            </a:lvl8pPr>
            <a:lvl9pPr marL="205747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4368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4368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4368" fontAlgn="base">
              <a:spcBef>
                <a:spcPct val="0"/>
              </a:spcBef>
              <a:spcAft>
                <a:spcPct val="0"/>
              </a:spcAft>
              <a:buClrTx/>
            </a:pPr>
            <a:fld id="{18DFCD06-39AD-4BDC-BE0C-15F68D7E1FC5}" type="slidenum">
              <a:rPr lang="en-US" altLang="en-US" kern="1200" smtClean="0">
                <a:ea typeface="+mn-ea"/>
                <a:cs typeface="+mn-cs"/>
              </a:rPr>
              <a:pPr defTabSz="514368"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 smtClean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49177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4368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4368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4368" fontAlgn="base">
              <a:spcBef>
                <a:spcPct val="0"/>
              </a:spcBef>
              <a:spcAft>
                <a:spcPct val="0"/>
              </a:spcAft>
              <a:buClrTx/>
            </a:pPr>
            <a:fld id="{37F95C40-A875-48F1-92DE-43ACF00F2EB1}" type="slidenum">
              <a:rPr lang="en-US" altLang="en-US" kern="1200" smtClean="0">
                <a:ea typeface="+mn-ea"/>
                <a:cs typeface="+mn-cs"/>
              </a:rPr>
              <a:pPr defTabSz="514368"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 smtClean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1575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311909" y="174940"/>
            <a:ext cx="8539315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81406" y="1321594"/>
            <a:ext cx="8582413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377048" y="255821"/>
            <a:ext cx="1931059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5979268" y="4876800"/>
            <a:ext cx="214008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6284585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225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125"/>
            </a:lvl1pPr>
            <a:lvl2pPr marL="257184" indent="0">
              <a:buNone/>
              <a:defRPr sz="1013"/>
            </a:lvl2pPr>
            <a:lvl3pPr marL="514368" indent="0">
              <a:buNone/>
              <a:defRPr sz="900"/>
            </a:lvl3pPr>
            <a:lvl4pPr marL="771551" indent="0">
              <a:buNone/>
              <a:defRPr sz="788"/>
            </a:lvl4pPr>
            <a:lvl5pPr marL="1028735" indent="0">
              <a:buNone/>
              <a:defRPr sz="788"/>
            </a:lvl5pPr>
            <a:lvl6pPr marL="1285919" indent="0">
              <a:buNone/>
              <a:defRPr sz="788"/>
            </a:lvl6pPr>
            <a:lvl7pPr marL="1543103" indent="0">
              <a:buNone/>
              <a:defRPr sz="788"/>
            </a:lvl7pPr>
            <a:lvl8pPr marL="1800287" indent="0">
              <a:buNone/>
              <a:defRPr sz="788"/>
            </a:lvl8pPr>
            <a:lvl9pPr marL="2057470" indent="0">
              <a:buNone/>
              <a:defRPr sz="78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4368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4368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4368" fontAlgn="base">
              <a:spcBef>
                <a:spcPct val="0"/>
              </a:spcBef>
              <a:spcAft>
                <a:spcPct val="0"/>
              </a:spcAft>
              <a:buClrTx/>
            </a:pPr>
            <a:fld id="{B4CB33A0-278C-4D50-9327-979CCA85B5D6}" type="slidenum">
              <a:rPr lang="en-US" altLang="en-US" kern="1200" smtClean="0">
                <a:ea typeface="+mn-ea"/>
                <a:cs typeface="+mn-cs"/>
              </a:rPr>
              <a:pPr defTabSz="514368"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 smtClean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80762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4368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4368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4368" fontAlgn="base">
              <a:spcBef>
                <a:spcPct val="0"/>
              </a:spcBef>
              <a:spcAft>
                <a:spcPct val="0"/>
              </a:spcAft>
              <a:buClrTx/>
            </a:pPr>
            <a:fld id="{AD760880-5046-44D2-B709-A697A6BD71AC}" type="slidenum">
              <a:rPr lang="en-US" altLang="en-US" kern="1200" smtClean="0">
                <a:ea typeface="+mn-ea"/>
                <a:cs typeface="+mn-cs"/>
              </a:rPr>
              <a:pPr defTabSz="514368"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 smtClean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66931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151334"/>
            <a:ext cx="4040188" cy="47982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84" indent="0">
              <a:buNone/>
              <a:defRPr sz="1125" b="1"/>
            </a:lvl2pPr>
            <a:lvl3pPr marL="514368" indent="0">
              <a:buNone/>
              <a:defRPr sz="1013" b="1"/>
            </a:lvl3pPr>
            <a:lvl4pPr marL="771551" indent="0">
              <a:buNone/>
              <a:defRPr sz="900" b="1"/>
            </a:lvl4pPr>
            <a:lvl5pPr marL="1028735" indent="0">
              <a:buNone/>
              <a:defRPr sz="900" b="1"/>
            </a:lvl5pPr>
            <a:lvl6pPr marL="1285919" indent="0">
              <a:buNone/>
              <a:defRPr sz="900" b="1"/>
            </a:lvl6pPr>
            <a:lvl7pPr marL="1543103" indent="0">
              <a:buNone/>
              <a:defRPr sz="900" b="1"/>
            </a:lvl7pPr>
            <a:lvl8pPr marL="1800287" indent="0">
              <a:buNone/>
              <a:defRPr sz="900" b="1"/>
            </a:lvl8pPr>
            <a:lvl9pPr marL="205747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1631156"/>
            <a:ext cx="4040188" cy="2963466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4"/>
            <a:ext cx="4041775" cy="47982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84" indent="0">
              <a:buNone/>
              <a:defRPr sz="1125" b="1"/>
            </a:lvl2pPr>
            <a:lvl3pPr marL="514368" indent="0">
              <a:buNone/>
              <a:defRPr sz="1013" b="1"/>
            </a:lvl3pPr>
            <a:lvl4pPr marL="771551" indent="0">
              <a:buNone/>
              <a:defRPr sz="900" b="1"/>
            </a:lvl4pPr>
            <a:lvl5pPr marL="1028735" indent="0">
              <a:buNone/>
              <a:defRPr sz="900" b="1"/>
            </a:lvl5pPr>
            <a:lvl6pPr marL="1285919" indent="0">
              <a:buNone/>
              <a:defRPr sz="900" b="1"/>
            </a:lvl6pPr>
            <a:lvl7pPr marL="1543103" indent="0">
              <a:buNone/>
              <a:defRPr sz="900" b="1"/>
            </a:lvl7pPr>
            <a:lvl8pPr marL="1800287" indent="0">
              <a:buNone/>
              <a:defRPr sz="900" b="1"/>
            </a:lvl8pPr>
            <a:lvl9pPr marL="205747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4368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4368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4368" fontAlgn="base">
              <a:spcBef>
                <a:spcPct val="0"/>
              </a:spcBef>
              <a:spcAft>
                <a:spcPct val="0"/>
              </a:spcAft>
              <a:buClrTx/>
            </a:pPr>
            <a:fld id="{07322E25-2AB7-42C0-B86C-4CBD4DD1D279}" type="slidenum">
              <a:rPr lang="en-US" altLang="en-US" kern="1200" smtClean="0">
                <a:ea typeface="+mn-ea"/>
                <a:cs typeface="+mn-cs"/>
              </a:rPr>
              <a:pPr defTabSz="514368"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 smtClean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98648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4368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4368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4368" fontAlgn="base">
              <a:spcBef>
                <a:spcPct val="0"/>
              </a:spcBef>
              <a:spcAft>
                <a:spcPct val="0"/>
              </a:spcAft>
              <a:buClrTx/>
            </a:pPr>
            <a:fld id="{15C1FD11-2EB7-43B3-B872-7695FADB1F62}" type="slidenum">
              <a:rPr lang="en-US" altLang="en-US" kern="1200" smtClean="0">
                <a:ea typeface="+mn-ea"/>
                <a:cs typeface="+mn-cs"/>
              </a:rPr>
              <a:pPr defTabSz="514368"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 smtClean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95420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4368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4368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4368" fontAlgn="base">
              <a:spcBef>
                <a:spcPct val="0"/>
              </a:spcBef>
              <a:spcAft>
                <a:spcPct val="0"/>
              </a:spcAft>
              <a:buClrTx/>
            </a:pPr>
            <a:fld id="{46DD809A-8792-42C7-8B01-D8983FC374F5}" type="slidenum">
              <a:rPr lang="en-US" altLang="en-US" kern="1200" smtClean="0">
                <a:ea typeface="+mn-ea"/>
                <a:cs typeface="+mn-cs"/>
              </a:rPr>
              <a:pPr defTabSz="514368"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 smtClean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8725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12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04790"/>
            <a:ext cx="5111751" cy="4389835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8"/>
            <a:ext cx="3008313" cy="3518297"/>
          </a:xfrm>
        </p:spPr>
        <p:txBody>
          <a:bodyPr/>
          <a:lstStyle>
            <a:lvl1pPr marL="0" indent="0">
              <a:buNone/>
              <a:defRPr sz="788"/>
            </a:lvl1pPr>
            <a:lvl2pPr marL="257184" indent="0">
              <a:buNone/>
              <a:defRPr sz="675"/>
            </a:lvl2pPr>
            <a:lvl3pPr marL="514368" indent="0">
              <a:buNone/>
              <a:defRPr sz="562"/>
            </a:lvl3pPr>
            <a:lvl4pPr marL="771551" indent="0">
              <a:buNone/>
              <a:defRPr sz="506"/>
            </a:lvl4pPr>
            <a:lvl5pPr marL="1028735" indent="0">
              <a:buNone/>
              <a:defRPr sz="506"/>
            </a:lvl5pPr>
            <a:lvl6pPr marL="1285919" indent="0">
              <a:buNone/>
              <a:defRPr sz="506"/>
            </a:lvl6pPr>
            <a:lvl7pPr marL="1543103" indent="0">
              <a:buNone/>
              <a:defRPr sz="506"/>
            </a:lvl7pPr>
            <a:lvl8pPr marL="1800287" indent="0">
              <a:buNone/>
              <a:defRPr sz="506"/>
            </a:lvl8pPr>
            <a:lvl9pPr marL="2057470" indent="0">
              <a:buNone/>
              <a:defRPr sz="50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4368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4368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4368" fontAlgn="base">
              <a:spcBef>
                <a:spcPct val="0"/>
              </a:spcBef>
              <a:spcAft>
                <a:spcPct val="0"/>
              </a:spcAft>
              <a:buClrTx/>
            </a:pPr>
            <a:fld id="{1A0B810E-1052-4367-B37E-775254D1947B}" type="slidenum">
              <a:rPr lang="en-US" altLang="en-US" kern="1200" smtClean="0">
                <a:ea typeface="+mn-ea"/>
                <a:cs typeface="+mn-cs"/>
              </a:rPr>
              <a:pPr defTabSz="514368"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 smtClean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39422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12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1800"/>
            </a:lvl1pPr>
            <a:lvl2pPr marL="257184" indent="0">
              <a:buNone/>
              <a:defRPr sz="1575"/>
            </a:lvl2pPr>
            <a:lvl3pPr marL="514368" indent="0">
              <a:buNone/>
              <a:defRPr sz="1350"/>
            </a:lvl3pPr>
            <a:lvl4pPr marL="771551" indent="0">
              <a:buNone/>
              <a:defRPr sz="1125"/>
            </a:lvl4pPr>
            <a:lvl5pPr marL="1028735" indent="0">
              <a:buNone/>
              <a:defRPr sz="1125"/>
            </a:lvl5pPr>
            <a:lvl6pPr marL="1285919" indent="0">
              <a:buNone/>
              <a:defRPr sz="1125"/>
            </a:lvl6pPr>
            <a:lvl7pPr marL="1543103" indent="0">
              <a:buNone/>
              <a:defRPr sz="1125"/>
            </a:lvl7pPr>
            <a:lvl8pPr marL="1800287" indent="0">
              <a:buNone/>
              <a:defRPr sz="1125"/>
            </a:lvl8pPr>
            <a:lvl9pPr marL="2057470" indent="0">
              <a:buNone/>
              <a:defRPr sz="1125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788"/>
            </a:lvl1pPr>
            <a:lvl2pPr marL="257184" indent="0">
              <a:buNone/>
              <a:defRPr sz="675"/>
            </a:lvl2pPr>
            <a:lvl3pPr marL="514368" indent="0">
              <a:buNone/>
              <a:defRPr sz="562"/>
            </a:lvl3pPr>
            <a:lvl4pPr marL="771551" indent="0">
              <a:buNone/>
              <a:defRPr sz="506"/>
            </a:lvl4pPr>
            <a:lvl5pPr marL="1028735" indent="0">
              <a:buNone/>
              <a:defRPr sz="506"/>
            </a:lvl5pPr>
            <a:lvl6pPr marL="1285919" indent="0">
              <a:buNone/>
              <a:defRPr sz="506"/>
            </a:lvl6pPr>
            <a:lvl7pPr marL="1543103" indent="0">
              <a:buNone/>
              <a:defRPr sz="506"/>
            </a:lvl7pPr>
            <a:lvl8pPr marL="1800287" indent="0">
              <a:buNone/>
              <a:defRPr sz="506"/>
            </a:lvl8pPr>
            <a:lvl9pPr marL="2057470" indent="0">
              <a:buNone/>
              <a:defRPr sz="50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4368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4368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4368" fontAlgn="base">
              <a:spcBef>
                <a:spcPct val="0"/>
              </a:spcBef>
              <a:spcAft>
                <a:spcPct val="0"/>
              </a:spcAft>
              <a:buClrTx/>
            </a:pPr>
            <a:fld id="{D20C1DF4-6F6F-49A8-AAD2-8A091A414792}" type="slidenum">
              <a:rPr lang="en-US" altLang="en-US" kern="1200" smtClean="0">
                <a:ea typeface="+mn-ea"/>
                <a:cs typeface="+mn-cs"/>
              </a:rPr>
              <a:pPr defTabSz="514368"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 smtClean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6829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4368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4368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4368" fontAlgn="base">
              <a:spcBef>
                <a:spcPct val="0"/>
              </a:spcBef>
              <a:spcAft>
                <a:spcPct val="0"/>
              </a:spcAft>
              <a:buClrTx/>
            </a:pPr>
            <a:fld id="{3B70100D-6B3A-4A4F-B7D9-013D969066B4}" type="slidenum">
              <a:rPr lang="en-US" altLang="en-US" kern="1200" smtClean="0">
                <a:ea typeface="+mn-ea"/>
                <a:cs typeface="+mn-cs"/>
              </a:rPr>
              <a:pPr defTabSz="514368"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 smtClean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09340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4368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4368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4368" fontAlgn="base">
              <a:spcBef>
                <a:spcPct val="0"/>
              </a:spcBef>
              <a:spcAft>
                <a:spcPct val="0"/>
              </a:spcAft>
              <a:buClrTx/>
            </a:pPr>
            <a:fld id="{D4B8517C-0D7C-4A46-A0B0-B6ED3B9049B2}" type="slidenum">
              <a:rPr lang="en-US" altLang="en-US" kern="1200" smtClean="0">
                <a:ea typeface="+mn-ea"/>
                <a:cs typeface="+mn-cs"/>
              </a:rPr>
              <a:pPr defTabSz="514368"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 smtClean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78949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80"/>
            <a:ext cx="8229600" cy="43886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4368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4368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4368" fontAlgn="base">
              <a:spcBef>
                <a:spcPct val="0"/>
              </a:spcBef>
              <a:spcAft>
                <a:spcPct val="0"/>
              </a:spcAft>
              <a:buClrTx/>
            </a:pPr>
            <a:fld id="{5F224F24-C0E7-4D4E-8AAC-04D602A30009}" type="slidenum">
              <a:rPr lang="en-US" altLang="en-US" kern="1200" smtClean="0">
                <a:ea typeface="+mn-ea"/>
                <a:cs typeface="+mn-cs"/>
              </a:rPr>
              <a:pPr defTabSz="514368"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 smtClean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0832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>
            <a:extLst>
              <a:ext uri="{FF2B5EF4-FFF2-40B4-BE49-F238E27FC236}">
                <a16:creationId xmlns:a16="http://schemas.microsoft.com/office/drawing/2014/main" id="{81E8044B-5A9F-3B47-AF82-354549520988}"/>
              </a:ext>
            </a:extLst>
          </p:cNvPr>
          <p:cNvSpPr>
            <a:spLocks/>
          </p:cNvSpPr>
          <p:nvPr userDrawn="1"/>
        </p:nvSpPr>
        <p:spPr bwMode="auto">
          <a:xfrm rot="10800000">
            <a:off x="82059" y="-61546"/>
            <a:ext cx="8979879" cy="5205044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644747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257184" indent="0" algn="ctr">
              <a:buNone/>
              <a:defRPr/>
            </a:lvl2pPr>
            <a:lvl3pPr marL="514368" indent="0" algn="ctr">
              <a:buNone/>
              <a:defRPr/>
            </a:lvl3pPr>
            <a:lvl4pPr marL="771551" indent="0" algn="ctr">
              <a:buNone/>
              <a:defRPr/>
            </a:lvl4pPr>
            <a:lvl5pPr marL="1028735" indent="0" algn="ctr">
              <a:buNone/>
              <a:defRPr/>
            </a:lvl5pPr>
            <a:lvl6pPr marL="1285919" indent="0" algn="ctr">
              <a:buNone/>
              <a:defRPr/>
            </a:lvl6pPr>
            <a:lvl7pPr marL="1543103" indent="0" algn="ctr">
              <a:buNone/>
              <a:defRPr/>
            </a:lvl7pPr>
            <a:lvl8pPr marL="1800287" indent="0" algn="ctr">
              <a:buNone/>
              <a:defRPr/>
            </a:lvl8pPr>
            <a:lvl9pPr marL="205747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4368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4368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4368" fontAlgn="base">
              <a:spcBef>
                <a:spcPct val="0"/>
              </a:spcBef>
              <a:spcAft>
                <a:spcPct val="0"/>
              </a:spcAft>
              <a:buClrTx/>
            </a:pPr>
            <a:fld id="{18DFCD06-39AD-4BDC-BE0C-15F68D7E1FC5}" type="slidenum">
              <a:rPr lang="en-US" altLang="en-US" kern="1200" smtClean="0">
                <a:ea typeface="+mn-ea"/>
                <a:cs typeface="+mn-cs"/>
              </a:rPr>
              <a:pPr defTabSz="514368"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 smtClean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53918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4368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4368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4368" fontAlgn="base">
              <a:spcBef>
                <a:spcPct val="0"/>
              </a:spcBef>
              <a:spcAft>
                <a:spcPct val="0"/>
              </a:spcAft>
              <a:buClrTx/>
            </a:pPr>
            <a:fld id="{37F95C40-A875-48F1-92DE-43ACF00F2EB1}" type="slidenum">
              <a:rPr lang="en-US" altLang="en-US" kern="1200" smtClean="0">
                <a:ea typeface="+mn-ea"/>
                <a:cs typeface="+mn-cs"/>
              </a:rPr>
              <a:pPr defTabSz="514368"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 smtClean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02689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225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125"/>
            </a:lvl1pPr>
            <a:lvl2pPr marL="257184" indent="0">
              <a:buNone/>
              <a:defRPr sz="1013"/>
            </a:lvl2pPr>
            <a:lvl3pPr marL="514368" indent="0">
              <a:buNone/>
              <a:defRPr sz="900"/>
            </a:lvl3pPr>
            <a:lvl4pPr marL="771551" indent="0">
              <a:buNone/>
              <a:defRPr sz="788"/>
            </a:lvl4pPr>
            <a:lvl5pPr marL="1028735" indent="0">
              <a:buNone/>
              <a:defRPr sz="788"/>
            </a:lvl5pPr>
            <a:lvl6pPr marL="1285919" indent="0">
              <a:buNone/>
              <a:defRPr sz="788"/>
            </a:lvl6pPr>
            <a:lvl7pPr marL="1543103" indent="0">
              <a:buNone/>
              <a:defRPr sz="788"/>
            </a:lvl7pPr>
            <a:lvl8pPr marL="1800287" indent="0">
              <a:buNone/>
              <a:defRPr sz="788"/>
            </a:lvl8pPr>
            <a:lvl9pPr marL="2057470" indent="0">
              <a:buNone/>
              <a:defRPr sz="78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4368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4368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4368" fontAlgn="base">
              <a:spcBef>
                <a:spcPct val="0"/>
              </a:spcBef>
              <a:spcAft>
                <a:spcPct val="0"/>
              </a:spcAft>
              <a:buClrTx/>
            </a:pPr>
            <a:fld id="{B4CB33A0-278C-4D50-9327-979CCA85B5D6}" type="slidenum">
              <a:rPr lang="en-US" altLang="en-US" kern="1200" smtClean="0">
                <a:ea typeface="+mn-ea"/>
                <a:cs typeface="+mn-cs"/>
              </a:rPr>
              <a:pPr defTabSz="514368"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 smtClean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791261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4368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4368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4368" fontAlgn="base">
              <a:spcBef>
                <a:spcPct val="0"/>
              </a:spcBef>
              <a:spcAft>
                <a:spcPct val="0"/>
              </a:spcAft>
              <a:buClrTx/>
            </a:pPr>
            <a:fld id="{AD760880-5046-44D2-B709-A697A6BD71AC}" type="slidenum">
              <a:rPr lang="en-US" altLang="en-US" kern="1200" smtClean="0">
                <a:ea typeface="+mn-ea"/>
                <a:cs typeface="+mn-cs"/>
              </a:rPr>
              <a:pPr defTabSz="514368"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 smtClean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90105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151334"/>
            <a:ext cx="4040188" cy="47982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84" indent="0">
              <a:buNone/>
              <a:defRPr sz="1125" b="1"/>
            </a:lvl2pPr>
            <a:lvl3pPr marL="514368" indent="0">
              <a:buNone/>
              <a:defRPr sz="1013" b="1"/>
            </a:lvl3pPr>
            <a:lvl4pPr marL="771551" indent="0">
              <a:buNone/>
              <a:defRPr sz="900" b="1"/>
            </a:lvl4pPr>
            <a:lvl5pPr marL="1028735" indent="0">
              <a:buNone/>
              <a:defRPr sz="900" b="1"/>
            </a:lvl5pPr>
            <a:lvl6pPr marL="1285919" indent="0">
              <a:buNone/>
              <a:defRPr sz="900" b="1"/>
            </a:lvl6pPr>
            <a:lvl7pPr marL="1543103" indent="0">
              <a:buNone/>
              <a:defRPr sz="900" b="1"/>
            </a:lvl7pPr>
            <a:lvl8pPr marL="1800287" indent="0">
              <a:buNone/>
              <a:defRPr sz="900" b="1"/>
            </a:lvl8pPr>
            <a:lvl9pPr marL="205747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1631156"/>
            <a:ext cx="4040188" cy="2963466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4"/>
            <a:ext cx="4041775" cy="47982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84" indent="0">
              <a:buNone/>
              <a:defRPr sz="1125" b="1"/>
            </a:lvl2pPr>
            <a:lvl3pPr marL="514368" indent="0">
              <a:buNone/>
              <a:defRPr sz="1013" b="1"/>
            </a:lvl3pPr>
            <a:lvl4pPr marL="771551" indent="0">
              <a:buNone/>
              <a:defRPr sz="900" b="1"/>
            </a:lvl4pPr>
            <a:lvl5pPr marL="1028735" indent="0">
              <a:buNone/>
              <a:defRPr sz="900" b="1"/>
            </a:lvl5pPr>
            <a:lvl6pPr marL="1285919" indent="0">
              <a:buNone/>
              <a:defRPr sz="900" b="1"/>
            </a:lvl6pPr>
            <a:lvl7pPr marL="1543103" indent="0">
              <a:buNone/>
              <a:defRPr sz="900" b="1"/>
            </a:lvl7pPr>
            <a:lvl8pPr marL="1800287" indent="0">
              <a:buNone/>
              <a:defRPr sz="900" b="1"/>
            </a:lvl8pPr>
            <a:lvl9pPr marL="205747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4368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4368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4368" fontAlgn="base">
              <a:spcBef>
                <a:spcPct val="0"/>
              </a:spcBef>
              <a:spcAft>
                <a:spcPct val="0"/>
              </a:spcAft>
              <a:buClrTx/>
            </a:pPr>
            <a:fld id="{07322E25-2AB7-42C0-B86C-4CBD4DD1D279}" type="slidenum">
              <a:rPr lang="en-US" altLang="en-US" kern="1200" smtClean="0">
                <a:ea typeface="+mn-ea"/>
                <a:cs typeface="+mn-cs"/>
              </a:rPr>
              <a:pPr defTabSz="514368"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 smtClean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787192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4368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4368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4368" fontAlgn="base">
              <a:spcBef>
                <a:spcPct val="0"/>
              </a:spcBef>
              <a:spcAft>
                <a:spcPct val="0"/>
              </a:spcAft>
              <a:buClrTx/>
            </a:pPr>
            <a:fld id="{15C1FD11-2EB7-43B3-B872-7695FADB1F62}" type="slidenum">
              <a:rPr lang="en-US" altLang="en-US" kern="1200" smtClean="0">
                <a:ea typeface="+mn-ea"/>
                <a:cs typeface="+mn-cs"/>
              </a:rPr>
              <a:pPr defTabSz="514368"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 smtClean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740385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4368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4368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4368" fontAlgn="base">
              <a:spcBef>
                <a:spcPct val="0"/>
              </a:spcBef>
              <a:spcAft>
                <a:spcPct val="0"/>
              </a:spcAft>
              <a:buClrTx/>
            </a:pPr>
            <a:fld id="{46DD809A-8792-42C7-8B01-D8983FC374F5}" type="slidenum">
              <a:rPr lang="en-US" altLang="en-US" kern="1200" smtClean="0">
                <a:ea typeface="+mn-ea"/>
                <a:cs typeface="+mn-cs"/>
              </a:rPr>
              <a:pPr defTabSz="514368"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 smtClean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924780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12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04790"/>
            <a:ext cx="5111751" cy="4389835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8"/>
            <a:ext cx="3008313" cy="3518297"/>
          </a:xfrm>
        </p:spPr>
        <p:txBody>
          <a:bodyPr/>
          <a:lstStyle>
            <a:lvl1pPr marL="0" indent="0">
              <a:buNone/>
              <a:defRPr sz="788"/>
            </a:lvl1pPr>
            <a:lvl2pPr marL="257184" indent="0">
              <a:buNone/>
              <a:defRPr sz="675"/>
            </a:lvl2pPr>
            <a:lvl3pPr marL="514368" indent="0">
              <a:buNone/>
              <a:defRPr sz="562"/>
            </a:lvl3pPr>
            <a:lvl4pPr marL="771551" indent="0">
              <a:buNone/>
              <a:defRPr sz="506"/>
            </a:lvl4pPr>
            <a:lvl5pPr marL="1028735" indent="0">
              <a:buNone/>
              <a:defRPr sz="506"/>
            </a:lvl5pPr>
            <a:lvl6pPr marL="1285919" indent="0">
              <a:buNone/>
              <a:defRPr sz="506"/>
            </a:lvl6pPr>
            <a:lvl7pPr marL="1543103" indent="0">
              <a:buNone/>
              <a:defRPr sz="506"/>
            </a:lvl7pPr>
            <a:lvl8pPr marL="1800287" indent="0">
              <a:buNone/>
              <a:defRPr sz="506"/>
            </a:lvl8pPr>
            <a:lvl9pPr marL="2057470" indent="0">
              <a:buNone/>
              <a:defRPr sz="50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4368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4368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4368" fontAlgn="base">
              <a:spcBef>
                <a:spcPct val="0"/>
              </a:spcBef>
              <a:spcAft>
                <a:spcPct val="0"/>
              </a:spcAft>
              <a:buClrTx/>
            </a:pPr>
            <a:fld id="{1A0B810E-1052-4367-B37E-775254D1947B}" type="slidenum">
              <a:rPr lang="en-US" altLang="en-US" kern="1200" smtClean="0">
                <a:ea typeface="+mn-ea"/>
                <a:cs typeface="+mn-cs"/>
              </a:rPr>
              <a:pPr defTabSz="514368"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 smtClean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192057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12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1800"/>
            </a:lvl1pPr>
            <a:lvl2pPr marL="257184" indent="0">
              <a:buNone/>
              <a:defRPr sz="1575"/>
            </a:lvl2pPr>
            <a:lvl3pPr marL="514368" indent="0">
              <a:buNone/>
              <a:defRPr sz="1350"/>
            </a:lvl3pPr>
            <a:lvl4pPr marL="771551" indent="0">
              <a:buNone/>
              <a:defRPr sz="1125"/>
            </a:lvl4pPr>
            <a:lvl5pPr marL="1028735" indent="0">
              <a:buNone/>
              <a:defRPr sz="1125"/>
            </a:lvl5pPr>
            <a:lvl6pPr marL="1285919" indent="0">
              <a:buNone/>
              <a:defRPr sz="1125"/>
            </a:lvl6pPr>
            <a:lvl7pPr marL="1543103" indent="0">
              <a:buNone/>
              <a:defRPr sz="1125"/>
            </a:lvl7pPr>
            <a:lvl8pPr marL="1800287" indent="0">
              <a:buNone/>
              <a:defRPr sz="1125"/>
            </a:lvl8pPr>
            <a:lvl9pPr marL="2057470" indent="0">
              <a:buNone/>
              <a:defRPr sz="1125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788"/>
            </a:lvl1pPr>
            <a:lvl2pPr marL="257184" indent="0">
              <a:buNone/>
              <a:defRPr sz="675"/>
            </a:lvl2pPr>
            <a:lvl3pPr marL="514368" indent="0">
              <a:buNone/>
              <a:defRPr sz="562"/>
            </a:lvl3pPr>
            <a:lvl4pPr marL="771551" indent="0">
              <a:buNone/>
              <a:defRPr sz="506"/>
            </a:lvl4pPr>
            <a:lvl5pPr marL="1028735" indent="0">
              <a:buNone/>
              <a:defRPr sz="506"/>
            </a:lvl5pPr>
            <a:lvl6pPr marL="1285919" indent="0">
              <a:buNone/>
              <a:defRPr sz="506"/>
            </a:lvl6pPr>
            <a:lvl7pPr marL="1543103" indent="0">
              <a:buNone/>
              <a:defRPr sz="506"/>
            </a:lvl7pPr>
            <a:lvl8pPr marL="1800287" indent="0">
              <a:buNone/>
              <a:defRPr sz="506"/>
            </a:lvl8pPr>
            <a:lvl9pPr marL="2057470" indent="0">
              <a:buNone/>
              <a:defRPr sz="50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4368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4368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4368" fontAlgn="base">
              <a:spcBef>
                <a:spcPct val="0"/>
              </a:spcBef>
              <a:spcAft>
                <a:spcPct val="0"/>
              </a:spcAft>
              <a:buClrTx/>
            </a:pPr>
            <a:fld id="{D20C1DF4-6F6F-49A8-AAD2-8A091A414792}" type="slidenum">
              <a:rPr lang="en-US" altLang="en-US" kern="1200" smtClean="0">
                <a:ea typeface="+mn-ea"/>
                <a:cs typeface="+mn-cs"/>
              </a:rPr>
              <a:pPr defTabSz="514368"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 smtClean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064534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4368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4368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4368" fontAlgn="base">
              <a:spcBef>
                <a:spcPct val="0"/>
              </a:spcBef>
              <a:spcAft>
                <a:spcPct val="0"/>
              </a:spcAft>
              <a:buClrTx/>
            </a:pPr>
            <a:fld id="{3B70100D-6B3A-4A4F-B7D9-013D969066B4}" type="slidenum">
              <a:rPr lang="en-US" altLang="en-US" kern="1200" smtClean="0">
                <a:ea typeface="+mn-ea"/>
                <a:cs typeface="+mn-cs"/>
              </a:rPr>
              <a:pPr defTabSz="514368"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 smtClean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4055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368301" y="239920"/>
            <a:ext cx="8420100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5979268" y="4876800"/>
            <a:ext cx="214008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5586406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4368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4368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4368" fontAlgn="base">
              <a:spcBef>
                <a:spcPct val="0"/>
              </a:spcBef>
              <a:spcAft>
                <a:spcPct val="0"/>
              </a:spcAft>
              <a:buClrTx/>
            </a:pPr>
            <a:fld id="{D4B8517C-0D7C-4A46-A0B0-B6ED3B9049B2}" type="slidenum">
              <a:rPr lang="en-US" altLang="en-US" kern="1200" smtClean="0">
                <a:ea typeface="+mn-ea"/>
                <a:cs typeface="+mn-cs"/>
              </a:rPr>
              <a:pPr defTabSz="514368"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 smtClean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970787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80"/>
            <a:ext cx="8229600" cy="43886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4368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4368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4368" fontAlgn="base">
              <a:spcBef>
                <a:spcPct val="0"/>
              </a:spcBef>
              <a:spcAft>
                <a:spcPct val="0"/>
              </a:spcAft>
              <a:buClrTx/>
            </a:pPr>
            <a:fld id="{5F224F24-C0E7-4D4E-8AAC-04D602A30009}" type="slidenum">
              <a:rPr lang="en-US" altLang="en-US" kern="1200" smtClean="0">
                <a:ea typeface="+mn-ea"/>
                <a:cs typeface="+mn-cs"/>
              </a:rPr>
              <a:pPr defTabSz="514368"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 smtClean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577876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8496">
              <a:buClrTx/>
            </a:pPr>
            <a:fld id="{CC7E0B67-8FA0-4F66-9577-9C053E74A2A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8496">
                <a:buClrTx/>
              </a:pPr>
              <a:t>30/01/2023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8496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8496">
              <a:buClrTx/>
            </a:pPr>
            <a:fld id="{19737A6A-1E74-452D-93A8-6C3F3DFA172A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8496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989825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8496">
              <a:buClrTx/>
            </a:pPr>
            <a:fld id="{CC7E0B67-8FA0-4F66-9577-9C053E74A2A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8496">
                <a:buClrTx/>
              </a:pPr>
              <a:t>30/01/2023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8496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8496">
              <a:buClrTx/>
            </a:pPr>
            <a:fld id="{19737A6A-1E74-452D-93A8-6C3F3DFA172A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8496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460394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8496">
              <a:buClrTx/>
            </a:pPr>
            <a:fld id="{CC7E0B67-8FA0-4F66-9577-9C053E74A2A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8496">
                <a:buClrTx/>
              </a:pPr>
              <a:t>30/01/2023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8496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8496">
              <a:buClrTx/>
            </a:pPr>
            <a:fld id="{19737A6A-1E74-452D-93A8-6C3F3DFA172A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8496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979222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8496">
              <a:buClrTx/>
            </a:pPr>
            <a:fld id="{CC7E0B67-8FA0-4F66-9577-9C053E74A2A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8496">
                <a:buClrTx/>
              </a:pPr>
              <a:t>30/01/2023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8496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8496">
              <a:buClrTx/>
            </a:pPr>
            <a:fld id="{19737A6A-1E74-452D-93A8-6C3F3DFA172A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8496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41684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8496">
              <a:buClrTx/>
            </a:pPr>
            <a:fld id="{CC7E0B67-8FA0-4F66-9577-9C053E74A2A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8496">
                <a:buClrTx/>
              </a:pPr>
              <a:t>30/01/2023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8496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8496">
              <a:buClrTx/>
            </a:pPr>
            <a:fld id="{19737A6A-1E74-452D-93A8-6C3F3DFA172A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8496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923789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8496">
              <a:buClrTx/>
            </a:pPr>
            <a:fld id="{CC7E0B67-8FA0-4F66-9577-9C053E74A2A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8496">
                <a:buClrTx/>
              </a:pPr>
              <a:t>30/01/2023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8496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8496">
              <a:buClrTx/>
            </a:pPr>
            <a:fld id="{19737A6A-1E74-452D-93A8-6C3F3DFA172A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8496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020759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8496">
              <a:buClrTx/>
            </a:pPr>
            <a:fld id="{CC7E0B67-8FA0-4F66-9577-9C053E74A2A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8496">
                <a:buClrTx/>
              </a:pPr>
              <a:t>30/01/2023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8496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8496">
              <a:buClrTx/>
            </a:pPr>
            <a:fld id="{19737A6A-1E74-452D-93A8-6C3F3DFA172A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8496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023924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8496">
              <a:buClrTx/>
            </a:pPr>
            <a:fld id="{CC7E0B67-8FA0-4F66-9577-9C053E74A2A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8496">
                <a:buClrTx/>
              </a:pPr>
              <a:t>30/01/2023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8496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8496">
              <a:buClrTx/>
            </a:pPr>
            <a:fld id="{19737A6A-1E74-452D-93A8-6C3F3DFA172A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8496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9027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311909" y="174940"/>
            <a:ext cx="8539315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81406" y="1321594"/>
            <a:ext cx="8582413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377048" y="255821"/>
            <a:ext cx="1931059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5979268" y="4876800"/>
            <a:ext cx="214008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90474512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8496">
              <a:buClrTx/>
            </a:pPr>
            <a:fld id="{CC7E0B67-8FA0-4F66-9577-9C053E74A2A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8496">
                <a:buClrTx/>
              </a:pPr>
              <a:t>30/01/2023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8496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8496">
              <a:buClrTx/>
            </a:pPr>
            <a:fld id="{19737A6A-1E74-452D-93A8-6C3F3DFA172A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8496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061321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8496">
              <a:buClrTx/>
            </a:pPr>
            <a:fld id="{CC7E0B67-8FA0-4F66-9577-9C053E74A2A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8496">
                <a:buClrTx/>
              </a:pPr>
              <a:t>30/01/2023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8496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8496">
              <a:buClrTx/>
            </a:pPr>
            <a:fld id="{19737A6A-1E74-452D-93A8-6C3F3DFA172A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8496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128674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8496">
              <a:buClrTx/>
            </a:pPr>
            <a:fld id="{CC7E0B67-8FA0-4F66-9577-9C053E74A2A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8496">
                <a:buClrTx/>
              </a:pPr>
              <a:t>30/01/2023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8496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8496">
              <a:buClrTx/>
            </a:pPr>
            <a:fld id="{19737A6A-1E74-452D-93A8-6C3F3DFA172A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8496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300605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8496">
              <a:buClrTx/>
            </a:pPr>
            <a:fld id="{CC7E0B67-8FA0-4F66-9577-9C053E74A2A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8496">
                <a:buClrTx/>
              </a:pPr>
              <a:t>30/01/2023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8496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8496">
              <a:buClrTx/>
            </a:pPr>
            <a:fld id="{19737A6A-1E74-452D-93A8-6C3F3DFA172A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8496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141381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8496">
              <a:buClrTx/>
            </a:pPr>
            <a:fld id="{CC7E0B67-8FA0-4F66-9577-9C053E74A2A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8496">
                <a:buClrTx/>
              </a:pPr>
              <a:t>30/01/2023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8496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8496">
              <a:buClrTx/>
            </a:pPr>
            <a:fld id="{19737A6A-1E74-452D-93A8-6C3F3DFA172A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8496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732987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8496">
              <a:buClrTx/>
            </a:pPr>
            <a:fld id="{CC7E0B67-8FA0-4F66-9577-9C053E74A2A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8496">
                <a:buClrTx/>
              </a:pPr>
              <a:t>30/01/2023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8496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8496">
              <a:buClrTx/>
            </a:pPr>
            <a:fld id="{19737A6A-1E74-452D-93A8-6C3F3DFA172A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8496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264750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8496">
              <a:buClrTx/>
            </a:pPr>
            <a:fld id="{CC7E0B67-8FA0-4F66-9577-9C053E74A2A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8496">
                <a:buClrTx/>
              </a:pPr>
              <a:t>30/01/2023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8496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8496">
              <a:buClrTx/>
            </a:pPr>
            <a:fld id="{19737A6A-1E74-452D-93A8-6C3F3DFA172A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8496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874896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8496">
              <a:buClrTx/>
            </a:pPr>
            <a:fld id="{CC7E0B67-8FA0-4F66-9577-9C053E74A2A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8496">
                <a:buClrTx/>
              </a:pPr>
              <a:t>30/01/2023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8496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8496">
              <a:buClrTx/>
            </a:pPr>
            <a:fld id="{19737A6A-1E74-452D-93A8-6C3F3DFA172A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8496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237396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8496">
              <a:buClrTx/>
            </a:pPr>
            <a:fld id="{CC7E0B67-8FA0-4F66-9577-9C053E74A2A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8496">
                <a:buClrTx/>
              </a:pPr>
              <a:t>30/01/2023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8496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8496">
              <a:buClrTx/>
            </a:pPr>
            <a:fld id="{19737A6A-1E74-452D-93A8-6C3F3DFA172A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8496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443993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8496">
              <a:buClrTx/>
            </a:pPr>
            <a:fld id="{CC7E0B67-8FA0-4F66-9577-9C053E74A2A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8496">
                <a:buClrTx/>
              </a:pPr>
              <a:t>30/01/2023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8496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8496">
              <a:buClrTx/>
            </a:pPr>
            <a:fld id="{19737A6A-1E74-452D-93A8-6C3F3DFA172A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8496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5179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257184" indent="0" algn="ctr">
              <a:buNone/>
              <a:defRPr/>
            </a:lvl2pPr>
            <a:lvl3pPr marL="514368" indent="0" algn="ctr">
              <a:buNone/>
              <a:defRPr/>
            </a:lvl3pPr>
            <a:lvl4pPr marL="771551" indent="0" algn="ctr">
              <a:buNone/>
              <a:defRPr/>
            </a:lvl4pPr>
            <a:lvl5pPr marL="1028735" indent="0" algn="ctr">
              <a:buNone/>
              <a:defRPr/>
            </a:lvl5pPr>
            <a:lvl6pPr marL="1285919" indent="0" algn="ctr">
              <a:buNone/>
              <a:defRPr/>
            </a:lvl6pPr>
            <a:lvl7pPr marL="1543103" indent="0" algn="ctr">
              <a:buNone/>
              <a:defRPr/>
            </a:lvl7pPr>
            <a:lvl8pPr marL="1800287" indent="0" algn="ctr">
              <a:buNone/>
              <a:defRPr/>
            </a:lvl8pPr>
            <a:lvl9pPr marL="205747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4368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4368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4368" fontAlgn="base">
              <a:spcBef>
                <a:spcPct val="0"/>
              </a:spcBef>
              <a:spcAft>
                <a:spcPct val="0"/>
              </a:spcAft>
              <a:buClrTx/>
            </a:pPr>
            <a:fld id="{18DFCD06-39AD-4BDC-BE0C-15F68D7E1FC5}" type="slidenum">
              <a:rPr lang="en-US" altLang="en-US" kern="1200" smtClean="0">
                <a:ea typeface="+mn-ea"/>
                <a:cs typeface="+mn-cs"/>
              </a:rPr>
              <a:pPr defTabSz="514368"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 smtClean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050947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8496">
              <a:buClrTx/>
            </a:pPr>
            <a:fld id="{CC7E0B67-8FA0-4F66-9577-9C053E74A2A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8496">
                <a:buClrTx/>
              </a:pPr>
              <a:t>30/01/2023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8496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8496">
              <a:buClrTx/>
            </a:pPr>
            <a:fld id="{19737A6A-1E74-452D-93A8-6C3F3DFA172A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8496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58005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8496">
              <a:buClrTx/>
            </a:pPr>
            <a:fld id="{CC7E0B67-8FA0-4F66-9577-9C053E74A2A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8496">
                <a:buClrTx/>
              </a:pPr>
              <a:t>30/01/2023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8496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8496">
              <a:buClrTx/>
            </a:pPr>
            <a:fld id="{19737A6A-1E74-452D-93A8-6C3F3DFA172A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8496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55384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8496">
              <a:buClrTx/>
            </a:pPr>
            <a:fld id="{CC7E0B67-8FA0-4F66-9577-9C053E74A2A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8496">
                <a:buClrTx/>
              </a:pPr>
              <a:t>30/01/2023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8496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8496">
              <a:buClrTx/>
            </a:pPr>
            <a:fld id="{19737A6A-1E74-452D-93A8-6C3F3DFA172A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8496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777957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8496">
              <a:buClrTx/>
            </a:pPr>
            <a:fld id="{CC7E0B67-8FA0-4F66-9577-9C053E74A2A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8496">
                <a:buClrTx/>
              </a:pPr>
              <a:t>30/01/2023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8496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8496">
              <a:buClrTx/>
            </a:pPr>
            <a:fld id="{19737A6A-1E74-452D-93A8-6C3F3DFA172A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8496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324176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8496">
              <a:buClrTx/>
            </a:pPr>
            <a:fld id="{CC7E0B67-8FA0-4F66-9577-9C053E74A2A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8496">
                <a:buClrTx/>
              </a:pPr>
              <a:t>30/01/2023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8496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8496">
              <a:buClrTx/>
            </a:pPr>
            <a:fld id="{19737A6A-1E74-452D-93A8-6C3F3DFA172A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8496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602703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8496">
              <a:buClrTx/>
            </a:pPr>
            <a:fld id="{CC7E0B67-8FA0-4F66-9577-9C053E74A2A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8496">
                <a:buClrTx/>
              </a:pPr>
              <a:t>30/01/2023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8496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8496">
              <a:buClrTx/>
            </a:pPr>
            <a:fld id="{19737A6A-1E74-452D-93A8-6C3F3DFA172A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8496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64924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8496">
              <a:buClrTx/>
            </a:pPr>
            <a:fld id="{CC7E0B67-8FA0-4F66-9577-9C053E74A2A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8496">
                <a:buClrTx/>
              </a:pPr>
              <a:t>30/01/2023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8496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8496">
              <a:buClrTx/>
            </a:pPr>
            <a:fld id="{19737A6A-1E74-452D-93A8-6C3F3DFA172A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8496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807244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8496">
              <a:buClrTx/>
            </a:pPr>
            <a:fld id="{CC7E0B67-8FA0-4F66-9577-9C053E74A2A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8496">
                <a:buClrTx/>
              </a:pPr>
              <a:t>30/01/2023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8496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8496">
              <a:buClrTx/>
            </a:pPr>
            <a:fld id="{19737A6A-1E74-452D-93A8-6C3F3DFA172A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8496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570554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8496">
              <a:buClrTx/>
            </a:pPr>
            <a:fld id="{CC7E0B67-8FA0-4F66-9577-9C053E74A2A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8496">
                <a:buClrTx/>
              </a:pPr>
              <a:t>30/01/2023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8496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8496">
              <a:buClrTx/>
            </a:pPr>
            <a:fld id="{19737A6A-1E74-452D-93A8-6C3F3DFA172A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8496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567240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8496">
              <a:buClrTx/>
            </a:pPr>
            <a:fld id="{CC7E0B67-8FA0-4F66-9577-9C053E74A2A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8496">
                <a:buClrTx/>
              </a:pPr>
              <a:t>30/01/2023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8496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8496">
              <a:buClrTx/>
            </a:pPr>
            <a:fld id="{19737A6A-1E74-452D-93A8-6C3F3DFA172A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8496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6507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4368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4368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4368" fontAlgn="base">
              <a:spcBef>
                <a:spcPct val="0"/>
              </a:spcBef>
              <a:spcAft>
                <a:spcPct val="0"/>
              </a:spcAft>
              <a:buClrTx/>
            </a:pPr>
            <a:fld id="{37F95C40-A875-48F1-92DE-43ACF00F2EB1}" type="slidenum">
              <a:rPr lang="en-US" altLang="en-US" kern="1200" smtClean="0">
                <a:ea typeface="+mn-ea"/>
                <a:cs typeface="+mn-cs"/>
              </a:rPr>
              <a:pPr defTabSz="514368"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 smtClean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474211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8496">
              <a:buClrTx/>
            </a:pPr>
            <a:fld id="{CC7E0B67-8FA0-4F66-9577-9C053E74A2A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8496">
                <a:buClrTx/>
              </a:pPr>
              <a:t>30/01/2023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8496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8496">
              <a:buClrTx/>
            </a:pPr>
            <a:fld id="{19737A6A-1E74-452D-93A8-6C3F3DFA172A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8496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084143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8496">
              <a:buClrTx/>
            </a:pPr>
            <a:fld id="{CC7E0B67-8FA0-4F66-9577-9C053E74A2A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8496">
                <a:buClrTx/>
              </a:pPr>
              <a:t>30/01/2023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8496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8496">
              <a:buClrTx/>
            </a:pPr>
            <a:fld id="{19737A6A-1E74-452D-93A8-6C3F3DFA172A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8496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298631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8496">
              <a:buClrTx/>
            </a:pPr>
            <a:fld id="{CC7E0B67-8FA0-4F66-9577-9C053E74A2A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8496">
                <a:buClrTx/>
              </a:pPr>
              <a:t>30/01/2023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8496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8496">
              <a:buClrTx/>
            </a:pPr>
            <a:fld id="{19737A6A-1E74-452D-93A8-6C3F3DFA172A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8496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272178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8496">
              <a:buClrTx/>
            </a:pPr>
            <a:fld id="{CC7E0B67-8FA0-4F66-9577-9C053E74A2A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8496">
                <a:buClrTx/>
              </a:pPr>
              <a:t>30/01/2023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8496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8496">
              <a:buClrTx/>
            </a:pPr>
            <a:fld id="{19737A6A-1E74-452D-93A8-6C3F3DFA172A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8496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248320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8496">
              <a:buClrTx/>
            </a:pPr>
            <a:fld id="{CC7E0B67-8FA0-4F66-9577-9C053E74A2A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8496">
                <a:buClrTx/>
              </a:pPr>
              <a:t>30/01/2023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8496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8496">
              <a:buClrTx/>
            </a:pPr>
            <a:fld id="{19737A6A-1E74-452D-93A8-6C3F3DFA172A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8496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491550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4955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8496">
              <a:buClrTx/>
            </a:pPr>
            <a:fld id="{CC7E0B67-8FA0-4F66-9577-9C053E74A2A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8496">
                <a:buClrTx/>
              </a:pPr>
              <a:t>30/01/2023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8496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8496">
              <a:buClrTx/>
            </a:pPr>
            <a:fld id="{19737A6A-1E74-452D-93A8-6C3F3DFA172A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8496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624930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8496">
              <a:buClrTx/>
            </a:pPr>
            <a:fld id="{CC7E0B67-8FA0-4F66-9577-9C053E74A2A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8496">
                <a:buClrTx/>
              </a:pPr>
              <a:t>30/01/2023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8496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8496">
              <a:buClrTx/>
            </a:pPr>
            <a:fld id="{19737A6A-1E74-452D-93A8-6C3F3DFA172A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8496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444250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8496">
              <a:buClrTx/>
            </a:pPr>
            <a:fld id="{CC7E0B67-8FA0-4F66-9577-9C053E74A2A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8496">
                <a:buClrTx/>
              </a:pPr>
              <a:t>30/01/2023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8496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8496">
              <a:buClrTx/>
            </a:pPr>
            <a:fld id="{19737A6A-1E74-452D-93A8-6C3F3DFA172A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8496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195134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8496">
              <a:buClrTx/>
            </a:pPr>
            <a:fld id="{CC7E0B67-8FA0-4F66-9577-9C053E74A2A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8496">
                <a:buClrTx/>
              </a:pPr>
              <a:t>30/01/2023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8496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8496">
              <a:buClrTx/>
            </a:pPr>
            <a:fld id="{19737A6A-1E74-452D-93A8-6C3F3DFA172A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8496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066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225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125"/>
            </a:lvl1pPr>
            <a:lvl2pPr marL="257184" indent="0">
              <a:buNone/>
              <a:defRPr sz="1013"/>
            </a:lvl2pPr>
            <a:lvl3pPr marL="514368" indent="0">
              <a:buNone/>
              <a:defRPr sz="900"/>
            </a:lvl3pPr>
            <a:lvl4pPr marL="771551" indent="0">
              <a:buNone/>
              <a:defRPr sz="788"/>
            </a:lvl4pPr>
            <a:lvl5pPr marL="1028735" indent="0">
              <a:buNone/>
              <a:defRPr sz="788"/>
            </a:lvl5pPr>
            <a:lvl6pPr marL="1285919" indent="0">
              <a:buNone/>
              <a:defRPr sz="788"/>
            </a:lvl6pPr>
            <a:lvl7pPr marL="1543103" indent="0">
              <a:buNone/>
              <a:defRPr sz="788"/>
            </a:lvl7pPr>
            <a:lvl8pPr marL="1800287" indent="0">
              <a:buNone/>
              <a:defRPr sz="788"/>
            </a:lvl8pPr>
            <a:lvl9pPr marL="2057470" indent="0">
              <a:buNone/>
              <a:defRPr sz="78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4368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4368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4368" fontAlgn="base">
              <a:spcBef>
                <a:spcPct val="0"/>
              </a:spcBef>
              <a:spcAft>
                <a:spcPct val="0"/>
              </a:spcAft>
              <a:buClrTx/>
            </a:pPr>
            <a:fld id="{B4CB33A0-278C-4D50-9327-979CCA85B5D6}" type="slidenum">
              <a:rPr lang="en-US" altLang="en-US" kern="1200" smtClean="0">
                <a:ea typeface="+mn-ea"/>
                <a:cs typeface="+mn-cs"/>
              </a:rPr>
              <a:pPr defTabSz="514368"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 smtClean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249180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8496">
              <a:buClrTx/>
            </a:pPr>
            <a:fld id="{CC7E0B67-8FA0-4F66-9577-9C053E74A2A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8496">
                <a:buClrTx/>
              </a:pPr>
              <a:t>30/01/2023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8496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8496">
              <a:buClrTx/>
            </a:pPr>
            <a:fld id="{19737A6A-1E74-452D-93A8-6C3F3DFA172A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8496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202800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8496">
              <a:buClrTx/>
            </a:pPr>
            <a:fld id="{CC7E0B67-8FA0-4F66-9577-9C053E74A2A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8496">
                <a:buClrTx/>
              </a:pPr>
              <a:t>30/01/2023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8496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8496">
              <a:buClrTx/>
            </a:pPr>
            <a:fld id="{19737A6A-1E74-452D-93A8-6C3F3DFA172A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8496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618340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8496">
              <a:buClrTx/>
            </a:pPr>
            <a:fld id="{CC7E0B67-8FA0-4F66-9577-9C053E74A2A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8496">
                <a:buClrTx/>
              </a:pPr>
              <a:t>30/01/2023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8496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8496">
              <a:buClrTx/>
            </a:pPr>
            <a:fld id="{19737A6A-1E74-452D-93A8-6C3F3DFA172A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8496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184231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8496">
              <a:buClrTx/>
            </a:pPr>
            <a:fld id="{CC7E0B67-8FA0-4F66-9577-9C053E74A2A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8496">
                <a:buClrTx/>
              </a:pPr>
              <a:t>30/01/2023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8496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8496">
              <a:buClrTx/>
            </a:pPr>
            <a:fld id="{19737A6A-1E74-452D-93A8-6C3F3DFA172A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8496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498104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8496">
              <a:buClrTx/>
            </a:pPr>
            <a:fld id="{CC7E0B67-8FA0-4F66-9577-9C053E74A2A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8496">
                <a:buClrTx/>
              </a:pPr>
              <a:t>30/01/2023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8496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8496">
              <a:buClrTx/>
            </a:pPr>
            <a:fld id="{19737A6A-1E74-452D-93A8-6C3F3DFA172A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8496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538056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8496">
              <a:buClrTx/>
            </a:pPr>
            <a:fld id="{CC7E0B67-8FA0-4F66-9577-9C053E74A2A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8496">
                <a:buClrTx/>
              </a:pPr>
              <a:t>30/01/2023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8496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8496">
              <a:buClrTx/>
            </a:pPr>
            <a:fld id="{19737A6A-1E74-452D-93A8-6C3F3DFA172A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8496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587786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8496">
              <a:buClrTx/>
            </a:pPr>
            <a:fld id="{CC7E0B67-8FA0-4F66-9577-9C053E74A2A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8496">
                <a:buClrTx/>
              </a:pPr>
              <a:t>30/01/2023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8496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8496">
              <a:buClrTx/>
            </a:pPr>
            <a:fld id="{19737A6A-1E74-452D-93A8-6C3F3DFA172A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8496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294208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8496">
              <a:buClrTx/>
            </a:pPr>
            <a:fld id="{CC7E0B67-8FA0-4F66-9577-9C053E74A2A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8496">
                <a:buClrTx/>
              </a:pPr>
              <a:t>30/01/2023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8496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8496">
              <a:buClrTx/>
            </a:pPr>
            <a:fld id="{19737A6A-1E74-452D-93A8-6C3F3DFA172A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8496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205483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8496">
              <a:buClrTx/>
            </a:pPr>
            <a:fld id="{CC7E0B67-8FA0-4F66-9577-9C053E74A2A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8496">
                <a:buClrTx/>
              </a:pPr>
              <a:t>30/01/2023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8496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8496">
              <a:buClrTx/>
            </a:pPr>
            <a:fld id="{19737A6A-1E74-452D-93A8-6C3F3DFA172A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8496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965064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8496">
              <a:buClrTx/>
            </a:pPr>
            <a:fld id="{CC7E0B67-8FA0-4F66-9577-9C053E74A2A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8496">
                <a:buClrTx/>
              </a:pPr>
              <a:t>30/01/2023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8496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8496">
              <a:buClrTx/>
            </a:pPr>
            <a:fld id="{19737A6A-1E74-452D-93A8-6C3F3DFA172A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8496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8098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4368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4368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4368" fontAlgn="base">
              <a:spcBef>
                <a:spcPct val="0"/>
              </a:spcBef>
              <a:spcAft>
                <a:spcPct val="0"/>
              </a:spcAft>
              <a:buClrTx/>
            </a:pPr>
            <a:fld id="{AD760880-5046-44D2-B709-A697A6BD71AC}" type="slidenum">
              <a:rPr lang="en-US" altLang="en-US" kern="1200" smtClean="0">
                <a:ea typeface="+mn-ea"/>
                <a:cs typeface="+mn-cs"/>
              </a:rPr>
              <a:pPr defTabSz="514368"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 smtClean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42647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8496">
              <a:buClrTx/>
            </a:pPr>
            <a:fld id="{CC7E0B67-8FA0-4F66-9577-9C053E74A2A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8496">
                <a:buClrTx/>
              </a:pPr>
              <a:t>30/01/2023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8496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8496">
              <a:buClrTx/>
            </a:pPr>
            <a:fld id="{19737A6A-1E74-452D-93A8-6C3F3DFA172A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8496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999317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8496">
              <a:buClrTx/>
            </a:pPr>
            <a:fld id="{CC7E0B67-8FA0-4F66-9577-9C053E74A2A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8496">
                <a:buClrTx/>
              </a:pPr>
              <a:t>30/01/2023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8496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8496">
              <a:buClrTx/>
            </a:pPr>
            <a:fld id="{19737A6A-1E74-452D-93A8-6C3F3DFA172A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8496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826096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8496">
              <a:buClrTx/>
            </a:pPr>
            <a:fld id="{CC7E0B67-8FA0-4F66-9577-9C053E74A2A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8496">
                <a:buClrTx/>
              </a:pPr>
              <a:t>30/01/2023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8496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8496">
              <a:buClrTx/>
            </a:pPr>
            <a:fld id="{19737A6A-1E74-452D-93A8-6C3F3DFA172A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8496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088996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8496">
              <a:buClrTx/>
            </a:pPr>
            <a:fld id="{CC7E0B67-8FA0-4F66-9577-9C053E74A2A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8496">
                <a:buClrTx/>
              </a:pPr>
              <a:t>30/01/2023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8496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8496">
              <a:buClrTx/>
            </a:pPr>
            <a:fld id="{19737A6A-1E74-452D-93A8-6C3F3DFA172A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8496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111871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8496">
              <a:buClrTx/>
            </a:pPr>
            <a:fld id="{CC7E0B67-8FA0-4F66-9577-9C053E74A2A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8496">
                <a:buClrTx/>
              </a:pPr>
              <a:t>30/01/2023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8496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8496">
              <a:buClrTx/>
            </a:pPr>
            <a:fld id="{19737A6A-1E74-452D-93A8-6C3F3DFA172A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8496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746439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8496">
              <a:buClrTx/>
            </a:pPr>
            <a:fld id="{CC7E0B67-8FA0-4F66-9577-9C053E74A2A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8496">
                <a:buClrTx/>
              </a:pPr>
              <a:t>30/01/2023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8496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8496">
              <a:buClrTx/>
            </a:pPr>
            <a:fld id="{19737A6A-1E74-452D-93A8-6C3F3DFA172A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8496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56855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8496">
              <a:buClrTx/>
            </a:pPr>
            <a:fld id="{CC7E0B67-8FA0-4F66-9577-9C053E74A2A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8496">
                <a:buClrTx/>
              </a:pPr>
              <a:t>30/01/2023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8496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8496">
              <a:buClrTx/>
            </a:pPr>
            <a:fld id="{19737A6A-1E74-452D-93A8-6C3F3DFA172A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8496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443143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8496">
              <a:buClrTx/>
            </a:pPr>
            <a:fld id="{CC7E0B67-8FA0-4F66-9577-9C053E74A2A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8496">
                <a:buClrTx/>
              </a:pPr>
              <a:t>30/01/2023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8496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8496">
              <a:buClrTx/>
            </a:pPr>
            <a:fld id="{19737A6A-1E74-452D-93A8-6C3F3DFA172A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8496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0527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4.xml"/><Relationship Id="rId3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3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88.xml"/><Relationship Id="rId1" Type="http://schemas.openxmlformats.org/officeDocument/2006/relationships/slideLayout" Target="../slideLayouts/slideLayout87.xml"/><Relationship Id="rId6" Type="http://schemas.openxmlformats.org/officeDocument/2006/relationships/slideLayout" Target="../slideLayouts/slideLayout92.xml"/><Relationship Id="rId11" Type="http://schemas.openxmlformats.org/officeDocument/2006/relationships/slideLayout" Target="../slideLayouts/slideLayout97.xml"/><Relationship Id="rId5" Type="http://schemas.openxmlformats.org/officeDocument/2006/relationships/slideLayout" Target="../slideLayouts/slideLayout91.xml"/><Relationship Id="rId10" Type="http://schemas.openxmlformats.org/officeDocument/2006/relationships/slideLayout" Target="../slideLayouts/slideLayout96.xml"/><Relationship Id="rId4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5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5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77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85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6" y="539500"/>
            <a:ext cx="77175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75" y="1187600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2437032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30/01/2023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255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62" r:id="rId2"/>
    <p:sldLayoutId id="2147483863" r:id="rId3"/>
    <p:sldLayoutId id="2147483864" r:id="rId4"/>
    <p:sldLayoutId id="2147483865" r:id="rId5"/>
    <p:sldLayoutId id="2147483866" r:id="rId6"/>
    <p:sldLayoutId id="2147483867" r:id="rId7"/>
    <p:sldLayoutId id="2147483868" r:id="rId8"/>
    <p:sldLayoutId id="2147483869" r:id="rId9"/>
    <p:sldLayoutId id="2147483870" r:id="rId10"/>
    <p:sldLayoutId id="2147483871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6" y="539500"/>
            <a:ext cx="77175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75" y="1187600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2632033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1" r:id="rId1"/>
    <p:sldLayoutId id="2147483702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788">
                <a:latin typeface="Arial" charset="0"/>
              </a:defRPr>
            </a:lvl1pPr>
          </a:lstStyle>
          <a:p>
            <a:pPr defTabSz="514368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788">
                <a:latin typeface="Arial" charset="0"/>
              </a:defRPr>
            </a:lvl1pPr>
          </a:lstStyle>
          <a:p>
            <a:pPr defTabSz="514368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788">
                <a:latin typeface="Arial" panose="020B0604020202020204" pitchFamily="34" charset="0"/>
              </a:defRPr>
            </a:lvl1pPr>
          </a:lstStyle>
          <a:p>
            <a:pPr defTabSz="514368" fontAlgn="base">
              <a:spcBef>
                <a:spcPct val="0"/>
              </a:spcBef>
              <a:spcAft>
                <a:spcPct val="0"/>
              </a:spcAft>
              <a:buClrTx/>
            </a:pPr>
            <a:fld id="{BD5BF1D3-706F-4AD7-88E1-54CC1823FD7E}" type="slidenum">
              <a:rPr lang="en-US" altLang="en-US" kern="1200" smtClean="0">
                <a:ea typeface="+mn-ea"/>
                <a:cs typeface="+mn-cs"/>
              </a:rPr>
              <a:pPr defTabSz="514368"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 smtClean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7879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75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75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75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75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75">
          <a:solidFill>
            <a:schemeClr val="tx2"/>
          </a:solidFill>
          <a:latin typeface="Arial" charset="0"/>
        </a:defRPr>
      </a:lvl5pPr>
      <a:lvl6pPr marL="257184" algn="ctr" rtl="0" fontAlgn="base">
        <a:spcBef>
          <a:spcPct val="0"/>
        </a:spcBef>
        <a:spcAft>
          <a:spcPct val="0"/>
        </a:spcAft>
        <a:defRPr sz="2475">
          <a:solidFill>
            <a:schemeClr val="tx2"/>
          </a:solidFill>
          <a:latin typeface="Arial" charset="0"/>
        </a:defRPr>
      </a:lvl6pPr>
      <a:lvl7pPr marL="514368" algn="ctr" rtl="0" fontAlgn="base">
        <a:spcBef>
          <a:spcPct val="0"/>
        </a:spcBef>
        <a:spcAft>
          <a:spcPct val="0"/>
        </a:spcAft>
        <a:defRPr sz="2475">
          <a:solidFill>
            <a:schemeClr val="tx2"/>
          </a:solidFill>
          <a:latin typeface="Arial" charset="0"/>
        </a:defRPr>
      </a:lvl7pPr>
      <a:lvl8pPr marL="771551" algn="ctr" rtl="0" fontAlgn="base">
        <a:spcBef>
          <a:spcPct val="0"/>
        </a:spcBef>
        <a:spcAft>
          <a:spcPct val="0"/>
        </a:spcAft>
        <a:defRPr sz="2475">
          <a:solidFill>
            <a:schemeClr val="tx2"/>
          </a:solidFill>
          <a:latin typeface="Arial" charset="0"/>
        </a:defRPr>
      </a:lvl8pPr>
      <a:lvl9pPr marL="1028735" algn="ctr" rtl="0" fontAlgn="base">
        <a:spcBef>
          <a:spcPct val="0"/>
        </a:spcBef>
        <a:spcAft>
          <a:spcPct val="0"/>
        </a:spcAft>
        <a:defRPr sz="2475">
          <a:solidFill>
            <a:schemeClr val="tx2"/>
          </a:solidFill>
          <a:latin typeface="Arial" charset="0"/>
        </a:defRPr>
      </a:lvl9pPr>
    </p:titleStyle>
    <p:bodyStyle>
      <a:lvl1pPr marL="192888" indent="-192888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17924" indent="-160740" algn="l" rtl="0" eaLnBrk="0" fontAlgn="base" hangingPunct="0">
        <a:spcBef>
          <a:spcPct val="20000"/>
        </a:spcBef>
        <a:spcAft>
          <a:spcPct val="0"/>
        </a:spcAft>
        <a:buChar char="–"/>
        <a:defRPr sz="1575">
          <a:solidFill>
            <a:schemeClr val="tx1"/>
          </a:solidFill>
          <a:latin typeface="+mn-lt"/>
        </a:defRPr>
      </a:lvl2pPr>
      <a:lvl3pPr marL="642960" indent="-128592" algn="l" rtl="0" eaLnBrk="0" fontAlgn="base" hangingPunct="0">
        <a:spcBef>
          <a:spcPct val="20000"/>
        </a:spcBef>
        <a:spcAft>
          <a:spcPct val="0"/>
        </a:spcAft>
        <a:buChar char="•"/>
        <a:defRPr sz="1350">
          <a:solidFill>
            <a:schemeClr val="tx1"/>
          </a:solidFill>
          <a:latin typeface="+mn-lt"/>
        </a:defRPr>
      </a:lvl3pPr>
      <a:lvl4pPr marL="900143" indent="-128592" algn="l" rtl="0" eaLnBrk="0" fontAlgn="base" hangingPunct="0">
        <a:spcBef>
          <a:spcPct val="20000"/>
        </a:spcBef>
        <a:spcAft>
          <a:spcPct val="0"/>
        </a:spcAft>
        <a:buChar char="–"/>
        <a:defRPr sz="1125">
          <a:solidFill>
            <a:schemeClr val="tx1"/>
          </a:solidFill>
          <a:latin typeface="+mn-lt"/>
        </a:defRPr>
      </a:lvl4pPr>
      <a:lvl5pPr marL="1157327" indent="-128592" algn="l" rtl="0" eaLnBrk="0" fontAlgn="base" hangingPunct="0">
        <a:spcBef>
          <a:spcPct val="20000"/>
        </a:spcBef>
        <a:spcAft>
          <a:spcPct val="0"/>
        </a:spcAft>
        <a:buChar char="»"/>
        <a:defRPr sz="1125">
          <a:solidFill>
            <a:schemeClr val="tx1"/>
          </a:solidFill>
          <a:latin typeface="+mn-lt"/>
        </a:defRPr>
      </a:lvl5pPr>
      <a:lvl6pPr marL="1414511" indent="-128592" algn="l" rtl="0" fontAlgn="base">
        <a:spcBef>
          <a:spcPct val="20000"/>
        </a:spcBef>
        <a:spcAft>
          <a:spcPct val="0"/>
        </a:spcAft>
        <a:buChar char="»"/>
        <a:defRPr sz="1125">
          <a:solidFill>
            <a:schemeClr val="tx1"/>
          </a:solidFill>
          <a:latin typeface="+mn-lt"/>
        </a:defRPr>
      </a:lvl6pPr>
      <a:lvl7pPr marL="1671695" indent="-128592" algn="l" rtl="0" fontAlgn="base">
        <a:spcBef>
          <a:spcPct val="20000"/>
        </a:spcBef>
        <a:spcAft>
          <a:spcPct val="0"/>
        </a:spcAft>
        <a:buChar char="»"/>
        <a:defRPr sz="1125">
          <a:solidFill>
            <a:schemeClr val="tx1"/>
          </a:solidFill>
          <a:latin typeface="+mn-lt"/>
        </a:defRPr>
      </a:lvl7pPr>
      <a:lvl8pPr marL="1928879" indent="-128592" algn="l" rtl="0" fontAlgn="base">
        <a:spcBef>
          <a:spcPct val="20000"/>
        </a:spcBef>
        <a:spcAft>
          <a:spcPct val="0"/>
        </a:spcAft>
        <a:buChar char="»"/>
        <a:defRPr sz="1125">
          <a:solidFill>
            <a:schemeClr val="tx1"/>
          </a:solidFill>
          <a:latin typeface="+mn-lt"/>
        </a:defRPr>
      </a:lvl8pPr>
      <a:lvl9pPr marL="2186062" indent="-128592" algn="l" rtl="0" fontAlgn="base">
        <a:spcBef>
          <a:spcPct val="20000"/>
        </a:spcBef>
        <a:spcAft>
          <a:spcPct val="0"/>
        </a:spcAft>
        <a:buChar char="»"/>
        <a:defRPr sz="112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514368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84" algn="l" defTabSz="514368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68" algn="l" defTabSz="514368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51" algn="l" defTabSz="514368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35" algn="l" defTabSz="514368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919" algn="l" defTabSz="514368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103" algn="l" defTabSz="514368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87" algn="l" defTabSz="514368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70" algn="l" defTabSz="514368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788">
                <a:latin typeface="Arial" charset="0"/>
              </a:defRPr>
            </a:lvl1pPr>
          </a:lstStyle>
          <a:p>
            <a:pPr defTabSz="514368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788">
                <a:latin typeface="Arial" charset="0"/>
              </a:defRPr>
            </a:lvl1pPr>
          </a:lstStyle>
          <a:p>
            <a:pPr defTabSz="514368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788">
                <a:latin typeface="Arial" panose="020B0604020202020204" pitchFamily="34" charset="0"/>
              </a:defRPr>
            </a:lvl1pPr>
          </a:lstStyle>
          <a:p>
            <a:pPr defTabSz="514368" fontAlgn="base">
              <a:spcBef>
                <a:spcPct val="0"/>
              </a:spcBef>
              <a:spcAft>
                <a:spcPct val="0"/>
              </a:spcAft>
              <a:buClrTx/>
            </a:pPr>
            <a:fld id="{BD5BF1D3-706F-4AD7-88E1-54CC1823FD7E}" type="slidenum">
              <a:rPr lang="en-US" altLang="en-US" kern="1200" smtClean="0">
                <a:ea typeface="+mn-ea"/>
                <a:cs typeface="+mn-cs"/>
              </a:rPr>
              <a:pPr defTabSz="514368"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 smtClean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0564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75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75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75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75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75">
          <a:solidFill>
            <a:schemeClr val="tx2"/>
          </a:solidFill>
          <a:latin typeface="Arial" charset="0"/>
        </a:defRPr>
      </a:lvl5pPr>
      <a:lvl6pPr marL="257184" algn="ctr" rtl="0" fontAlgn="base">
        <a:spcBef>
          <a:spcPct val="0"/>
        </a:spcBef>
        <a:spcAft>
          <a:spcPct val="0"/>
        </a:spcAft>
        <a:defRPr sz="2475">
          <a:solidFill>
            <a:schemeClr val="tx2"/>
          </a:solidFill>
          <a:latin typeface="Arial" charset="0"/>
        </a:defRPr>
      </a:lvl6pPr>
      <a:lvl7pPr marL="514368" algn="ctr" rtl="0" fontAlgn="base">
        <a:spcBef>
          <a:spcPct val="0"/>
        </a:spcBef>
        <a:spcAft>
          <a:spcPct val="0"/>
        </a:spcAft>
        <a:defRPr sz="2475">
          <a:solidFill>
            <a:schemeClr val="tx2"/>
          </a:solidFill>
          <a:latin typeface="Arial" charset="0"/>
        </a:defRPr>
      </a:lvl7pPr>
      <a:lvl8pPr marL="771551" algn="ctr" rtl="0" fontAlgn="base">
        <a:spcBef>
          <a:spcPct val="0"/>
        </a:spcBef>
        <a:spcAft>
          <a:spcPct val="0"/>
        </a:spcAft>
        <a:defRPr sz="2475">
          <a:solidFill>
            <a:schemeClr val="tx2"/>
          </a:solidFill>
          <a:latin typeface="Arial" charset="0"/>
        </a:defRPr>
      </a:lvl8pPr>
      <a:lvl9pPr marL="1028735" algn="ctr" rtl="0" fontAlgn="base">
        <a:spcBef>
          <a:spcPct val="0"/>
        </a:spcBef>
        <a:spcAft>
          <a:spcPct val="0"/>
        </a:spcAft>
        <a:defRPr sz="2475">
          <a:solidFill>
            <a:schemeClr val="tx2"/>
          </a:solidFill>
          <a:latin typeface="Arial" charset="0"/>
        </a:defRPr>
      </a:lvl9pPr>
    </p:titleStyle>
    <p:bodyStyle>
      <a:lvl1pPr marL="192888" indent="-192888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17924" indent="-160740" algn="l" rtl="0" eaLnBrk="0" fontAlgn="base" hangingPunct="0">
        <a:spcBef>
          <a:spcPct val="20000"/>
        </a:spcBef>
        <a:spcAft>
          <a:spcPct val="0"/>
        </a:spcAft>
        <a:buChar char="–"/>
        <a:defRPr sz="1575">
          <a:solidFill>
            <a:schemeClr val="tx1"/>
          </a:solidFill>
          <a:latin typeface="+mn-lt"/>
        </a:defRPr>
      </a:lvl2pPr>
      <a:lvl3pPr marL="642960" indent="-128592" algn="l" rtl="0" eaLnBrk="0" fontAlgn="base" hangingPunct="0">
        <a:spcBef>
          <a:spcPct val="20000"/>
        </a:spcBef>
        <a:spcAft>
          <a:spcPct val="0"/>
        </a:spcAft>
        <a:buChar char="•"/>
        <a:defRPr sz="1350">
          <a:solidFill>
            <a:schemeClr val="tx1"/>
          </a:solidFill>
          <a:latin typeface="+mn-lt"/>
        </a:defRPr>
      </a:lvl3pPr>
      <a:lvl4pPr marL="900143" indent="-128592" algn="l" rtl="0" eaLnBrk="0" fontAlgn="base" hangingPunct="0">
        <a:spcBef>
          <a:spcPct val="20000"/>
        </a:spcBef>
        <a:spcAft>
          <a:spcPct val="0"/>
        </a:spcAft>
        <a:buChar char="–"/>
        <a:defRPr sz="1125">
          <a:solidFill>
            <a:schemeClr val="tx1"/>
          </a:solidFill>
          <a:latin typeface="+mn-lt"/>
        </a:defRPr>
      </a:lvl4pPr>
      <a:lvl5pPr marL="1157327" indent="-128592" algn="l" rtl="0" eaLnBrk="0" fontAlgn="base" hangingPunct="0">
        <a:spcBef>
          <a:spcPct val="20000"/>
        </a:spcBef>
        <a:spcAft>
          <a:spcPct val="0"/>
        </a:spcAft>
        <a:buChar char="»"/>
        <a:defRPr sz="1125">
          <a:solidFill>
            <a:schemeClr val="tx1"/>
          </a:solidFill>
          <a:latin typeface="+mn-lt"/>
        </a:defRPr>
      </a:lvl5pPr>
      <a:lvl6pPr marL="1414511" indent="-128592" algn="l" rtl="0" fontAlgn="base">
        <a:spcBef>
          <a:spcPct val="20000"/>
        </a:spcBef>
        <a:spcAft>
          <a:spcPct val="0"/>
        </a:spcAft>
        <a:buChar char="»"/>
        <a:defRPr sz="1125">
          <a:solidFill>
            <a:schemeClr val="tx1"/>
          </a:solidFill>
          <a:latin typeface="+mn-lt"/>
        </a:defRPr>
      </a:lvl6pPr>
      <a:lvl7pPr marL="1671695" indent="-128592" algn="l" rtl="0" fontAlgn="base">
        <a:spcBef>
          <a:spcPct val="20000"/>
        </a:spcBef>
        <a:spcAft>
          <a:spcPct val="0"/>
        </a:spcAft>
        <a:buChar char="»"/>
        <a:defRPr sz="1125">
          <a:solidFill>
            <a:schemeClr val="tx1"/>
          </a:solidFill>
          <a:latin typeface="+mn-lt"/>
        </a:defRPr>
      </a:lvl7pPr>
      <a:lvl8pPr marL="1928879" indent="-128592" algn="l" rtl="0" fontAlgn="base">
        <a:spcBef>
          <a:spcPct val="20000"/>
        </a:spcBef>
        <a:spcAft>
          <a:spcPct val="0"/>
        </a:spcAft>
        <a:buChar char="»"/>
        <a:defRPr sz="1125">
          <a:solidFill>
            <a:schemeClr val="tx1"/>
          </a:solidFill>
          <a:latin typeface="+mn-lt"/>
        </a:defRPr>
      </a:lvl8pPr>
      <a:lvl9pPr marL="2186062" indent="-128592" algn="l" rtl="0" fontAlgn="base">
        <a:spcBef>
          <a:spcPct val="20000"/>
        </a:spcBef>
        <a:spcAft>
          <a:spcPct val="0"/>
        </a:spcAft>
        <a:buChar char="»"/>
        <a:defRPr sz="112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514368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84" algn="l" defTabSz="514368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68" algn="l" defTabSz="514368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51" algn="l" defTabSz="514368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35" algn="l" defTabSz="514368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919" algn="l" defTabSz="514368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103" algn="l" defTabSz="514368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87" algn="l" defTabSz="514368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70" algn="l" defTabSz="514368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788">
                <a:latin typeface="Arial" charset="0"/>
              </a:defRPr>
            </a:lvl1pPr>
          </a:lstStyle>
          <a:p>
            <a:pPr defTabSz="514368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788">
                <a:latin typeface="Arial" charset="0"/>
              </a:defRPr>
            </a:lvl1pPr>
          </a:lstStyle>
          <a:p>
            <a:pPr defTabSz="514368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788">
                <a:latin typeface="Arial" panose="020B0604020202020204" pitchFamily="34" charset="0"/>
              </a:defRPr>
            </a:lvl1pPr>
          </a:lstStyle>
          <a:p>
            <a:pPr defTabSz="514368" fontAlgn="base">
              <a:spcBef>
                <a:spcPct val="0"/>
              </a:spcBef>
              <a:spcAft>
                <a:spcPct val="0"/>
              </a:spcAft>
              <a:buClrTx/>
            </a:pPr>
            <a:fld id="{BD5BF1D3-706F-4AD7-88E1-54CC1823FD7E}" type="slidenum">
              <a:rPr lang="en-US" altLang="en-US" kern="1200" smtClean="0">
                <a:ea typeface="+mn-ea"/>
                <a:cs typeface="+mn-cs"/>
              </a:rPr>
              <a:pPr defTabSz="514368"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 smtClean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6875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  <p:sldLayoutId id="214748379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75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75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75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75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75">
          <a:solidFill>
            <a:schemeClr val="tx2"/>
          </a:solidFill>
          <a:latin typeface="Arial" charset="0"/>
        </a:defRPr>
      </a:lvl5pPr>
      <a:lvl6pPr marL="257184" algn="ctr" rtl="0" fontAlgn="base">
        <a:spcBef>
          <a:spcPct val="0"/>
        </a:spcBef>
        <a:spcAft>
          <a:spcPct val="0"/>
        </a:spcAft>
        <a:defRPr sz="2475">
          <a:solidFill>
            <a:schemeClr val="tx2"/>
          </a:solidFill>
          <a:latin typeface="Arial" charset="0"/>
        </a:defRPr>
      </a:lvl6pPr>
      <a:lvl7pPr marL="514368" algn="ctr" rtl="0" fontAlgn="base">
        <a:spcBef>
          <a:spcPct val="0"/>
        </a:spcBef>
        <a:spcAft>
          <a:spcPct val="0"/>
        </a:spcAft>
        <a:defRPr sz="2475">
          <a:solidFill>
            <a:schemeClr val="tx2"/>
          </a:solidFill>
          <a:latin typeface="Arial" charset="0"/>
        </a:defRPr>
      </a:lvl7pPr>
      <a:lvl8pPr marL="771551" algn="ctr" rtl="0" fontAlgn="base">
        <a:spcBef>
          <a:spcPct val="0"/>
        </a:spcBef>
        <a:spcAft>
          <a:spcPct val="0"/>
        </a:spcAft>
        <a:defRPr sz="2475">
          <a:solidFill>
            <a:schemeClr val="tx2"/>
          </a:solidFill>
          <a:latin typeface="Arial" charset="0"/>
        </a:defRPr>
      </a:lvl8pPr>
      <a:lvl9pPr marL="1028735" algn="ctr" rtl="0" fontAlgn="base">
        <a:spcBef>
          <a:spcPct val="0"/>
        </a:spcBef>
        <a:spcAft>
          <a:spcPct val="0"/>
        </a:spcAft>
        <a:defRPr sz="2475">
          <a:solidFill>
            <a:schemeClr val="tx2"/>
          </a:solidFill>
          <a:latin typeface="Arial" charset="0"/>
        </a:defRPr>
      </a:lvl9pPr>
    </p:titleStyle>
    <p:bodyStyle>
      <a:lvl1pPr marL="192888" indent="-192888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17924" indent="-160740" algn="l" rtl="0" eaLnBrk="0" fontAlgn="base" hangingPunct="0">
        <a:spcBef>
          <a:spcPct val="20000"/>
        </a:spcBef>
        <a:spcAft>
          <a:spcPct val="0"/>
        </a:spcAft>
        <a:buChar char="–"/>
        <a:defRPr sz="1575">
          <a:solidFill>
            <a:schemeClr val="tx1"/>
          </a:solidFill>
          <a:latin typeface="+mn-lt"/>
        </a:defRPr>
      </a:lvl2pPr>
      <a:lvl3pPr marL="642960" indent="-128592" algn="l" rtl="0" eaLnBrk="0" fontAlgn="base" hangingPunct="0">
        <a:spcBef>
          <a:spcPct val="20000"/>
        </a:spcBef>
        <a:spcAft>
          <a:spcPct val="0"/>
        </a:spcAft>
        <a:buChar char="•"/>
        <a:defRPr sz="1350">
          <a:solidFill>
            <a:schemeClr val="tx1"/>
          </a:solidFill>
          <a:latin typeface="+mn-lt"/>
        </a:defRPr>
      </a:lvl3pPr>
      <a:lvl4pPr marL="900143" indent="-128592" algn="l" rtl="0" eaLnBrk="0" fontAlgn="base" hangingPunct="0">
        <a:spcBef>
          <a:spcPct val="20000"/>
        </a:spcBef>
        <a:spcAft>
          <a:spcPct val="0"/>
        </a:spcAft>
        <a:buChar char="–"/>
        <a:defRPr sz="1125">
          <a:solidFill>
            <a:schemeClr val="tx1"/>
          </a:solidFill>
          <a:latin typeface="+mn-lt"/>
        </a:defRPr>
      </a:lvl4pPr>
      <a:lvl5pPr marL="1157327" indent="-128592" algn="l" rtl="0" eaLnBrk="0" fontAlgn="base" hangingPunct="0">
        <a:spcBef>
          <a:spcPct val="20000"/>
        </a:spcBef>
        <a:spcAft>
          <a:spcPct val="0"/>
        </a:spcAft>
        <a:buChar char="»"/>
        <a:defRPr sz="1125">
          <a:solidFill>
            <a:schemeClr val="tx1"/>
          </a:solidFill>
          <a:latin typeface="+mn-lt"/>
        </a:defRPr>
      </a:lvl5pPr>
      <a:lvl6pPr marL="1414511" indent="-128592" algn="l" rtl="0" fontAlgn="base">
        <a:spcBef>
          <a:spcPct val="20000"/>
        </a:spcBef>
        <a:spcAft>
          <a:spcPct val="0"/>
        </a:spcAft>
        <a:buChar char="»"/>
        <a:defRPr sz="1125">
          <a:solidFill>
            <a:schemeClr val="tx1"/>
          </a:solidFill>
          <a:latin typeface="+mn-lt"/>
        </a:defRPr>
      </a:lvl6pPr>
      <a:lvl7pPr marL="1671695" indent="-128592" algn="l" rtl="0" fontAlgn="base">
        <a:spcBef>
          <a:spcPct val="20000"/>
        </a:spcBef>
        <a:spcAft>
          <a:spcPct val="0"/>
        </a:spcAft>
        <a:buChar char="»"/>
        <a:defRPr sz="1125">
          <a:solidFill>
            <a:schemeClr val="tx1"/>
          </a:solidFill>
          <a:latin typeface="+mn-lt"/>
        </a:defRPr>
      </a:lvl7pPr>
      <a:lvl8pPr marL="1928879" indent="-128592" algn="l" rtl="0" fontAlgn="base">
        <a:spcBef>
          <a:spcPct val="20000"/>
        </a:spcBef>
        <a:spcAft>
          <a:spcPct val="0"/>
        </a:spcAft>
        <a:buChar char="»"/>
        <a:defRPr sz="1125">
          <a:solidFill>
            <a:schemeClr val="tx1"/>
          </a:solidFill>
          <a:latin typeface="+mn-lt"/>
        </a:defRPr>
      </a:lvl8pPr>
      <a:lvl9pPr marL="2186062" indent="-128592" algn="l" rtl="0" fontAlgn="base">
        <a:spcBef>
          <a:spcPct val="20000"/>
        </a:spcBef>
        <a:spcAft>
          <a:spcPct val="0"/>
        </a:spcAft>
        <a:buChar char="»"/>
        <a:defRPr sz="112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514368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84" algn="l" defTabSz="514368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68" algn="l" defTabSz="514368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51" algn="l" defTabSz="514368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35" algn="l" defTabSz="514368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919" algn="l" defTabSz="514368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103" algn="l" defTabSz="514368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87" algn="l" defTabSz="514368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70" algn="l" defTabSz="514368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30/01/2023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734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30/01/2023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3057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5" r:id="rId2"/>
    <p:sldLayoutId id="2147483826" r:id="rId3"/>
    <p:sldLayoutId id="2147483827" r:id="rId4"/>
    <p:sldLayoutId id="2147483828" r:id="rId5"/>
    <p:sldLayoutId id="2147483829" r:id="rId6"/>
    <p:sldLayoutId id="2147483830" r:id="rId7"/>
    <p:sldLayoutId id="2147483831" r:id="rId8"/>
    <p:sldLayoutId id="2147483832" r:id="rId9"/>
    <p:sldLayoutId id="2147483833" r:id="rId10"/>
    <p:sldLayoutId id="2147483834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30/01/2023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464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  <p:sldLayoutId id="2147483841" r:id="rId6"/>
    <p:sldLayoutId id="2147483842" r:id="rId7"/>
    <p:sldLayoutId id="2147483843" r:id="rId8"/>
    <p:sldLayoutId id="2147483844" r:id="rId9"/>
    <p:sldLayoutId id="2147483845" r:id="rId10"/>
    <p:sldLayoutId id="2147483846" r:id="rId11"/>
    <p:sldLayoutId id="2147483847" r:id="rId12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30/01/2023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9031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7" r:id="rId9"/>
    <p:sldLayoutId id="2147483858" r:id="rId10"/>
    <p:sldLayoutId id="2147483859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6" Type="http://schemas.openxmlformats.org/officeDocument/2006/relationships/image" Target="../media/image13.png"/><Relationship Id="rId5" Type="http://schemas.microsoft.com/office/2007/relationships/hdphoto" Target="../media/hdphoto3.wdp"/><Relationship Id="rId10" Type="http://schemas.openxmlformats.org/officeDocument/2006/relationships/image" Target="../media/image16.png"/><Relationship Id="rId4" Type="http://schemas.openxmlformats.org/officeDocument/2006/relationships/image" Target="../media/image8.png"/><Relationship Id="rId9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4" Type="http://schemas.microsoft.com/office/2007/relationships/hdphoto" Target="../media/hdphoto5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5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9.xml"/><Relationship Id="rId5" Type="http://schemas.microsoft.com/office/2007/relationships/hdphoto" Target="../media/hdphoto3.wdp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microsoft.com/office/2007/relationships/hdphoto" Target="../media/hdphoto6.wd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microsoft.com/office/2007/relationships/hdphoto" Target="../media/hdphoto7.wdp"/><Relationship Id="rId7" Type="http://schemas.microsoft.com/office/2007/relationships/hdphoto" Target="../media/hdphoto9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microsoft.com/office/2007/relationships/hdphoto" Target="../media/hdphoto8.wdp"/><Relationship Id="rId4" Type="http://schemas.openxmlformats.org/officeDocument/2006/relationships/image" Target="../media/image21.png"/><Relationship Id="rId9" Type="http://schemas.microsoft.com/office/2007/relationships/hdphoto" Target="../media/hdphoto10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6.xml"/><Relationship Id="rId6" Type="http://schemas.microsoft.com/office/2007/relationships/hdphoto" Target="../media/hdphoto11.wdp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1.xml"/><Relationship Id="rId5" Type="http://schemas.microsoft.com/office/2007/relationships/hdphoto" Target="../media/hdphoto3.wdp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2.xml"/><Relationship Id="rId4" Type="http://schemas.microsoft.com/office/2007/relationships/hdphoto" Target="../media/hdphoto12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5" Type="http://schemas.microsoft.com/office/2007/relationships/hdphoto" Target="../media/hdphoto3.wdp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control" Target="../activeX/activeX1.xml"/><Relationship Id="rId7" Type="http://schemas.openxmlformats.org/officeDocument/2006/relationships/image" Target="../media/image12.png"/><Relationship Id="rId2" Type="http://schemas.openxmlformats.org/officeDocument/2006/relationships/tags" Target="../tags/tag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slideLayout" Target="../slideLayouts/slideLayout54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openxmlformats.org/officeDocument/2006/relationships/image" Target="../media/image13.png"/><Relationship Id="rId5" Type="http://schemas.microsoft.com/office/2007/relationships/hdphoto" Target="../media/hdphoto3.wdp"/><Relationship Id="rId10" Type="http://schemas.openxmlformats.org/officeDocument/2006/relationships/image" Target="../media/image16.png"/><Relationship Id="rId4" Type="http://schemas.openxmlformats.org/officeDocument/2006/relationships/image" Target="../media/image8.png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1"/>
          <p:cNvGrpSpPr>
            <a:grpSpLocks/>
          </p:cNvGrpSpPr>
          <p:nvPr/>
        </p:nvGrpSpPr>
        <p:grpSpPr bwMode="auto">
          <a:xfrm>
            <a:off x="1474292" y="2485132"/>
            <a:ext cx="6537424" cy="2014538"/>
            <a:chOff x="-53293" y="2190760"/>
            <a:chExt cx="9211855" cy="2951064"/>
          </a:xfrm>
        </p:grpSpPr>
        <p:pic>
          <p:nvPicPr>
            <p:cNvPr id="7205" name="1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48310" y="3185627"/>
              <a:ext cx="4910252" cy="1956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06" name="1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6016" y="2190760"/>
              <a:ext cx="3208926" cy="27200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07" name="1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3293" y="3185627"/>
              <a:ext cx="4910252" cy="1956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TextBox 67"/>
          <p:cNvSpPr txBox="1"/>
          <p:nvPr/>
        </p:nvSpPr>
        <p:spPr bwMode="auto">
          <a:xfrm>
            <a:off x="3344169" y="1749326"/>
            <a:ext cx="2397621" cy="147732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1" algn="ctr" defTabSz="685823">
              <a:buClrTx/>
              <a:defRPr/>
            </a:pPr>
            <a:r>
              <a:rPr lang="en-US" altLang="zh-CN" sz="4500" kern="1200" spc="169" dirty="0" err="1"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Tiết</a:t>
            </a:r>
            <a:r>
              <a:rPr lang="en-US" altLang="zh-CN" sz="4500" kern="1200" spc="169" dirty="0"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1+ 2 </a:t>
            </a:r>
            <a:endParaRPr lang="zh-CN" altLang="en-US" sz="4500" kern="1200" spc="169" dirty="0">
              <a:solidFill>
                <a:srgbClr val="FFFFFF"/>
              </a:solidFill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  <p:grpSp>
        <p:nvGrpSpPr>
          <p:cNvPr id="7172" name="Google Shape;184;p27"/>
          <p:cNvGrpSpPr>
            <a:grpSpLocks/>
          </p:cNvGrpSpPr>
          <p:nvPr/>
        </p:nvGrpSpPr>
        <p:grpSpPr bwMode="auto">
          <a:xfrm>
            <a:off x="1345706" y="915295"/>
            <a:ext cx="152697" cy="225921"/>
            <a:chOff x="4508863" y="1528200"/>
            <a:chExt cx="318850" cy="472800"/>
          </a:xfrm>
        </p:grpSpPr>
        <p:sp>
          <p:nvSpPr>
            <p:cNvPr id="7199" name="Google Shape;185;p27"/>
            <p:cNvSpPr>
              <a:spLocks/>
            </p:cNvSpPr>
            <p:nvPr/>
          </p:nvSpPr>
          <p:spPr bwMode="auto">
            <a:xfrm>
              <a:off x="4508863" y="1742675"/>
              <a:ext cx="177525" cy="258325"/>
            </a:xfrm>
            <a:custGeom>
              <a:avLst/>
              <a:gdLst>
                <a:gd name="T0" fmla="*/ 2147483646 w 7101"/>
                <a:gd name="T1" fmla="*/ 0 h 10333"/>
                <a:gd name="T2" fmla="*/ 2147483646 w 7101"/>
                <a:gd name="T3" fmla="*/ 2147483646 h 10333"/>
                <a:gd name="T4" fmla="*/ 2147483646 w 7101"/>
                <a:gd name="T5" fmla="*/ 2147483646 h 10333"/>
                <a:gd name="T6" fmla="*/ 2147483646 w 7101"/>
                <a:gd name="T7" fmla="*/ 0 h 1033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51427" tIns="51427" rIns="51427" bIns="51427" anchor="ctr"/>
            <a:lstStyle/>
            <a:p>
              <a:pPr defTabSz="514368"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endParaRPr lang="en-US" sz="1013" kern="1200"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7200" name="Google Shape;186;p27"/>
            <p:cNvSpPr>
              <a:spLocks/>
            </p:cNvSpPr>
            <p:nvPr/>
          </p:nvSpPr>
          <p:spPr bwMode="auto">
            <a:xfrm>
              <a:off x="4562113" y="1528200"/>
              <a:ext cx="264850" cy="254775"/>
            </a:xfrm>
            <a:custGeom>
              <a:avLst/>
              <a:gdLst>
                <a:gd name="T0" fmla="*/ 2147483646 w 10594"/>
                <a:gd name="T1" fmla="*/ 0 h 10191"/>
                <a:gd name="T2" fmla="*/ 449218750 w 10594"/>
                <a:gd name="T3" fmla="*/ 2147483646 h 10191"/>
                <a:gd name="T4" fmla="*/ 2147483646 w 10594"/>
                <a:gd name="T5" fmla="*/ 2147483646 h 10191"/>
                <a:gd name="T6" fmla="*/ 2147483646 w 10594"/>
                <a:gd name="T7" fmla="*/ 2147483646 h 10191"/>
                <a:gd name="T8" fmla="*/ 2147483646 w 10594"/>
                <a:gd name="T9" fmla="*/ 0 h 101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51427" tIns="51427" rIns="51427" bIns="51427" anchor="ctr"/>
            <a:lstStyle/>
            <a:p>
              <a:pPr defTabSz="514368"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endParaRPr lang="en-US" sz="1013" kern="1200"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7201" name="Google Shape;187;p27"/>
            <p:cNvSpPr>
              <a:spLocks/>
            </p:cNvSpPr>
            <p:nvPr/>
          </p:nvSpPr>
          <p:spPr bwMode="auto">
            <a:xfrm>
              <a:off x="4583013" y="1551175"/>
              <a:ext cx="244700" cy="231500"/>
            </a:xfrm>
            <a:custGeom>
              <a:avLst/>
              <a:gdLst>
                <a:gd name="T0" fmla="*/ 2147483646 w 9788"/>
                <a:gd name="T1" fmla="*/ 9765625 h 9260"/>
                <a:gd name="T2" fmla="*/ 2147483646 w 9788"/>
                <a:gd name="T3" fmla="*/ 9765625 h 9260"/>
                <a:gd name="T4" fmla="*/ 2147483646 w 9788"/>
                <a:gd name="T5" fmla="*/ 2147483646 h 9260"/>
                <a:gd name="T6" fmla="*/ 2147483646 w 9788"/>
                <a:gd name="T7" fmla="*/ 2147483646 h 9260"/>
                <a:gd name="T8" fmla="*/ 0 w 9788"/>
                <a:gd name="T9" fmla="*/ 2147483646 h 9260"/>
                <a:gd name="T10" fmla="*/ 0 w 9788"/>
                <a:gd name="T11" fmla="*/ 2147483646 h 9260"/>
                <a:gd name="T12" fmla="*/ 2147483646 w 9788"/>
                <a:gd name="T13" fmla="*/ 2147483646 h 9260"/>
                <a:gd name="T14" fmla="*/ 2147483646 w 9788"/>
                <a:gd name="T15" fmla="*/ 2147483646 h 9260"/>
                <a:gd name="T16" fmla="*/ 2147483646 w 9788"/>
                <a:gd name="T17" fmla="*/ 9765625 h 926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51427" tIns="51427" rIns="51427" bIns="51427" anchor="ctr"/>
            <a:lstStyle/>
            <a:p>
              <a:pPr defTabSz="514368"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endParaRPr lang="en-US" sz="1013" kern="1200"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7202" name="Google Shape;188;p27"/>
            <p:cNvSpPr>
              <a:spLocks/>
            </p:cNvSpPr>
            <p:nvPr/>
          </p:nvSpPr>
          <p:spPr bwMode="auto">
            <a:xfrm>
              <a:off x="4647588" y="1535425"/>
              <a:ext cx="76400" cy="73525"/>
            </a:xfrm>
            <a:custGeom>
              <a:avLst/>
              <a:gdLst>
                <a:gd name="T0" fmla="*/ 2147483646 w 3056"/>
                <a:gd name="T1" fmla="*/ 0 h 2941"/>
                <a:gd name="T2" fmla="*/ 9765625 w 3056"/>
                <a:gd name="T3" fmla="*/ 2147483646 h 2941"/>
                <a:gd name="T4" fmla="*/ 2147483646 w 3056"/>
                <a:gd name="T5" fmla="*/ 2147483646 h 2941"/>
                <a:gd name="T6" fmla="*/ 2147483646 w 3056"/>
                <a:gd name="T7" fmla="*/ 2147483646 h 2941"/>
                <a:gd name="T8" fmla="*/ 2147483646 w 3056"/>
                <a:gd name="T9" fmla="*/ 0 h 29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51427" tIns="51427" rIns="51427" bIns="51427" anchor="ctr"/>
            <a:lstStyle/>
            <a:p>
              <a:pPr defTabSz="514368"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endParaRPr lang="en-US" sz="1013" kern="1200"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7173" name="Google Shape;189;p27"/>
          <p:cNvGrpSpPr>
            <a:grpSpLocks/>
          </p:cNvGrpSpPr>
          <p:nvPr/>
        </p:nvGrpSpPr>
        <p:grpSpPr bwMode="auto">
          <a:xfrm>
            <a:off x="1559125" y="961729"/>
            <a:ext cx="151805" cy="225921"/>
            <a:chOff x="4508863" y="1528200"/>
            <a:chExt cx="318850" cy="472800"/>
          </a:xfrm>
        </p:grpSpPr>
        <p:sp>
          <p:nvSpPr>
            <p:cNvPr id="7195" name="Google Shape;190;p27"/>
            <p:cNvSpPr>
              <a:spLocks/>
            </p:cNvSpPr>
            <p:nvPr/>
          </p:nvSpPr>
          <p:spPr bwMode="auto">
            <a:xfrm>
              <a:off x="4508863" y="1742675"/>
              <a:ext cx="177525" cy="258325"/>
            </a:xfrm>
            <a:custGeom>
              <a:avLst/>
              <a:gdLst>
                <a:gd name="T0" fmla="*/ 2147483646 w 7101"/>
                <a:gd name="T1" fmla="*/ 0 h 10333"/>
                <a:gd name="T2" fmla="*/ 2147483646 w 7101"/>
                <a:gd name="T3" fmla="*/ 2147483646 h 10333"/>
                <a:gd name="T4" fmla="*/ 2147483646 w 7101"/>
                <a:gd name="T5" fmla="*/ 2147483646 h 10333"/>
                <a:gd name="T6" fmla="*/ 2147483646 w 7101"/>
                <a:gd name="T7" fmla="*/ 0 h 1033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51427" tIns="51427" rIns="51427" bIns="51427" anchor="ctr"/>
            <a:lstStyle/>
            <a:p>
              <a:pPr defTabSz="514368"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endParaRPr lang="en-US" sz="1013" kern="1200"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1" name="Google Shape;191;p27"/>
            <p:cNvSpPr/>
            <p:nvPr/>
          </p:nvSpPr>
          <p:spPr>
            <a:xfrm>
              <a:off x="4561379" y="1528200"/>
              <a:ext cx="266334" cy="254154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51427" tIns="51427" rIns="51427" bIns="51427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514368">
                <a:defRPr/>
              </a:pPr>
              <a:endParaRPr sz="788" kern="1200"/>
            </a:p>
          </p:txBody>
        </p:sp>
        <p:sp>
          <p:nvSpPr>
            <p:cNvPr id="22" name="Google Shape;192;p27"/>
            <p:cNvSpPr/>
            <p:nvPr/>
          </p:nvSpPr>
          <p:spPr>
            <a:xfrm>
              <a:off x="4583887" y="1550625"/>
              <a:ext cx="243826" cy="231728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51427" tIns="51427" rIns="51427" bIns="51427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514368">
                <a:defRPr/>
              </a:pPr>
              <a:endParaRPr sz="788" kern="1200"/>
            </a:p>
          </p:txBody>
        </p:sp>
        <p:sp>
          <p:nvSpPr>
            <p:cNvPr id="7198" name="Google Shape;193;p27"/>
            <p:cNvSpPr>
              <a:spLocks/>
            </p:cNvSpPr>
            <p:nvPr/>
          </p:nvSpPr>
          <p:spPr bwMode="auto">
            <a:xfrm>
              <a:off x="4647588" y="1535425"/>
              <a:ext cx="76400" cy="73525"/>
            </a:xfrm>
            <a:custGeom>
              <a:avLst/>
              <a:gdLst>
                <a:gd name="T0" fmla="*/ 2147483646 w 3056"/>
                <a:gd name="T1" fmla="*/ 0 h 2941"/>
                <a:gd name="T2" fmla="*/ 9765625 w 3056"/>
                <a:gd name="T3" fmla="*/ 2147483646 h 2941"/>
                <a:gd name="T4" fmla="*/ 2147483646 w 3056"/>
                <a:gd name="T5" fmla="*/ 2147483646 h 2941"/>
                <a:gd name="T6" fmla="*/ 2147483646 w 3056"/>
                <a:gd name="T7" fmla="*/ 2147483646 h 2941"/>
                <a:gd name="T8" fmla="*/ 2147483646 w 3056"/>
                <a:gd name="T9" fmla="*/ 0 h 29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51427" tIns="51427" rIns="51427" bIns="51427" anchor="ctr"/>
            <a:lstStyle/>
            <a:p>
              <a:pPr defTabSz="514368"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endParaRPr lang="en-US" sz="1013" kern="1200"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7174" name="Google Shape;194;p27"/>
          <p:cNvGrpSpPr>
            <a:grpSpLocks/>
          </p:cNvGrpSpPr>
          <p:nvPr/>
        </p:nvGrpSpPr>
        <p:grpSpPr bwMode="auto">
          <a:xfrm>
            <a:off x="1776117" y="961729"/>
            <a:ext cx="152697" cy="225921"/>
            <a:chOff x="4508863" y="1528200"/>
            <a:chExt cx="318850" cy="472800"/>
          </a:xfrm>
        </p:grpSpPr>
        <p:sp>
          <p:nvSpPr>
            <p:cNvPr id="7191" name="Google Shape;195;p27"/>
            <p:cNvSpPr>
              <a:spLocks/>
            </p:cNvSpPr>
            <p:nvPr/>
          </p:nvSpPr>
          <p:spPr bwMode="auto">
            <a:xfrm>
              <a:off x="4508863" y="1742675"/>
              <a:ext cx="177525" cy="258325"/>
            </a:xfrm>
            <a:custGeom>
              <a:avLst/>
              <a:gdLst>
                <a:gd name="T0" fmla="*/ 2147483646 w 7101"/>
                <a:gd name="T1" fmla="*/ 0 h 10333"/>
                <a:gd name="T2" fmla="*/ 2147483646 w 7101"/>
                <a:gd name="T3" fmla="*/ 2147483646 h 10333"/>
                <a:gd name="T4" fmla="*/ 2147483646 w 7101"/>
                <a:gd name="T5" fmla="*/ 2147483646 h 10333"/>
                <a:gd name="T6" fmla="*/ 2147483646 w 7101"/>
                <a:gd name="T7" fmla="*/ 0 h 1033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51427" tIns="51427" rIns="51427" bIns="51427" anchor="ctr"/>
            <a:lstStyle/>
            <a:p>
              <a:pPr defTabSz="514368"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endParaRPr lang="en-US" sz="1013" kern="1200"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7192" name="Google Shape;196;p27"/>
            <p:cNvSpPr>
              <a:spLocks/>
            </p:cNvSpPr>
            <p:nvPr/>
          </p:nvSpPr>
          <p:spPr bwMode="auto">
            <a:xfrm>
              <a:off x="4562113" y="1528200"/>
              <a:ext cx="264850" cy="254775"/>
            </a:xfrm>
            <a:custGeom>
              <a:avLst/>
              <a:gdLst>
                <a:gd name="T0" fmla="*/ 2147483646 w 10594"/>
                <a:gd name="T1" fmla="*/ 0 h 10191"/>
                <a:gd name="T2" fmla="*/ 449218750 w 10594"/>
                <a:gd name="T3" fmla="*/ 2147483646 h 10191"/>
                <a:gd name="T4" fmla="*/ 2147483646 w 10594"/>
                <a:gd name="T5" fmla="*/ 2147483646 h 10191"/>
                <a:gd name="T6" fmla="*/ 2147483646 w 10594"/>
                <a:gd name="T7" fmla="*/ 2147483646 h 10191"/>
                <a:gd name="T8" fmla="*/ 2147483646 w 10594"/>
                <a:gd name="T9" fmla="*/ 0 h 101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51427" tIns="51427" rIns="51427" bIns="51427" anchor="ctr"/>
            <a:lstStyle/>
            <a:p>
              <a:pPr defTabSz="514368"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endParaRPr lang="en-US" sz="1013" kern="1200"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7193" name="Google Shape;197;p27"/>
            <p:cNvSpPr>
              <a:spLocks/>
            </p:cNvSpPr>
            <p:nvPr/>
          </p:nvSpPr>
          <p:spPr bwMode="auto">
            <a:xfrm>
              <a:off x="4583013" y="1551175"/>
              <a:ext cx="244700" cy="231500"/>
            </a:xfrm>
            <a:custGeom>
              <a:avLst/>
              <a:gdLst>
                <a:gd name="T0" fmla="*/ 2147483646 w 9788"/>
                <a:gd name="T1" fmla="*/ 9765625 h 9260"/>
                <a:gd name="T2" fmla="*/ 2147483646 w 9788"/>
                <a:gd name="T3" fmla="*/ 9765625 h 9260"/>
                <a:gd name="T4" fmla="*/ 2147483646 w 9788"/>
                <a:gd name="T5" fmla="*/ 2147483646 h 9260"/>
                <a:gd name="T6" fmla="*/ 2147483646 w 9788"/>
                <a:gd name="T7" fmla="*/ 2147483646 h 9260"/>
                <a:gd name="T8" fmla="*/ 0 w 9788"/>
                <a:gd name="T9" fmla="*/ 2147483646 h 9260"/>
                <a:gd name="T10" fmla="*/ 0 w 9788"/>
                <a:gd name="T11" fmla="*/ 2147483646 h 9260"/>
                <a:gd name="T12" fmla="*/ 2147483646 w 9788"/>
                <a:gd name="T13" fmla="*/ 2147483646 h 9260"/>
                <a:gd name="T14" fmla="*/ 2147483646 w 9788"/>
                <a:gd name="T15" fmla="*/ 2147483646 h 9260"/>
                <a:gd name="T16" fmla="*/ 2147483646 w 9788"/>
                <a:gd name="T17" fmla="*/ 9765625 h 926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51427" tIns="51427" rIns="51427" bIns="51427" anchor="ctr"/>
            <a:lstStyle/>
            <a:p>
              <a:pPr defTabSz="514368"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endParaRPr lang="en-US" sz="1013" kern="1200"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7194" name="Google Shape;198;p27"/>
            <p:cNvSpPr>
              <a:spLocks/>
            </p:cNvSpPr>
            <p:nvPr/>
          </p:nvSpPr>
          <p:spPr bwMode="auto">
            <a:xfrm>
              <a:off x="4647588" y="1535425"/>
              <a:ext cx="76400" cy="73525"/>
            </a:xfrm>
            <a:custGeom>
              <a:avLst/>
              <a:gdLst>
                <a:gd name="T0" fmla="*/ 2147483646 w 3056"/>
                <a:gd name="T1" fmla="*/ 0 h 2941"/>
                <a:gd name="T2" fmla="*/ 9765625 w 3056"/>
                <a:gd name="T3" fmla="*/ 2147483646 h 2941"/>
                <a:gd name="T4" fmla="*/ 2147483646 w 3056"/>
                <a:gd name="T5" fmla="*/ 2147483646 h 2941"/>
                <a:gd name="T6" fmla="*/ 2147483646 w 3056"/>
                <a:gd name="T7" fmla="*/ 2147483646 h 2941"/>
                <a:gd name="T8" fmla="*/ 2147483646 w 3056"/>
                <a:gd name="T9" fmla="*/ 0 h 29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51427" tIns="51427" rIns="51427" bIns="51427" anchor="ctr"/>
            <a:lstStyle/>
            <a:p>
              <a:pPr defTabSz="514368"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endParaRPr lang="en-US" sz="1013" kern="1200"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7175" name="Google Shape;184;p27"/>
          <p:cNvGrpSpPr>
            <a:grpSpLocks/>
          </p:cNvGrpSpPr>
          <p:nvPr/>
        </p:nvGrpSpPr>
        <p:grpSpPr bwMode="auto">
          <a:xfrm>
            <a:off x="7081243" y="906365"/>
            <a:ext cx="152698" cy="225921"/>
            <a:chOff x="4508863" y="1528200"/>
            <a:chExt cx="318850" cy="472800"/>
          </a:xfrm>
        </p:grpSpPr>
        <p:sp>
          <p:nvSpPr>
            <p:cNvPr id="7187" name="Google Shape;185;p27"/>
            <p:cNvSpPr>
              <a:spLocks/>
            </p:cNvSpPr>
            <p:nvPr/>
          </p:nvSpPr>
          <p:spPr bwMode="auto">
            <a:xfrm>
              <a:off x="4508863" y="1742675"/>
              <a:ext cx="177525" cy="258325"/>
            </a:xfrm>
            <a:custGeom>
              <a:avLst/>
              <a:gdLst>
                <a:gd name="T0" fmla="*/ 2147483646 w 7101"/>
                <a:gd name="T1" fmla="*/ 0 h 10333"/>
                <a:gd name="T2" fmla="*/ 2147483646 w 7101"/>
                <a:gd name="T3" fmla="*/ 2147483646 h 10333"/>
                <a:gd name="T4" fmla="*/ 2147483646 w 7101"/>
                <a:gd name="T5" fmla="*/ 2147483646 h 10333"/>
                <a:gd name="T6" fmla="*/ 2147483646 w 7101"/>
                <a:gd name="T7" fmla="*/ 0 h 1033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51427" tIns="51427" rIns="51427" bIns="51427" anchor="ctr"/>
            <a:lstStyle/>
            <a:p>
              <a:pPr defTabSz="514368"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endParaRPr lang="en-US" sz="1013" kern="1200"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7188" name="Google Shape;186;p27"/>
            <p:cNvSpPr>
              <a:spLocks/>
            </p:cNvSpPr>
            <p:nvPr/>
          </p:nvSpPr>
          <p:spPr bwMode="auto">
            <a:xfrm>
              <a:off x="4562113" y="1528200"/>
              <a:ext cx="264850" cy="254775"/>
            </a:xfrm>
            <a:custGeom>
              <a:avLst/>
              <a:gdLst>
                <a:gd name="T0" fmla="*/ 2147483646 w 10594"/>
                <a:gd name="T1" fmla="*/ 0 h 10191"/>
                <a:gd name="T2" fmla="*/ 449218750 w 10594"/>
                <a:gd name="T3" fmla="*/ 2147483646 h 10191"/>
                <a:gd name="T4" fmla="*/ 2147483646 w 10594"/>
                <a:gd name="T5" fmla="*/ 2147483646 h 10191"/>
                <a:gd name="T6" fmla="*/ 2147483646 w 10594"/>
                <a:gd name="T7" fmla="*/ 2147483646 h 10191"/>
                <a:gd name="T8" fmla="*/ 2147483646 w 10594"/>
                <a:gd name="T9" fmla="*/ 0 h 101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51427" tIns="51427" rIns="51427" bIns="51427" anchor="ctr"/>
            <a:lstStyle/>
            <a:p>
              <a:pPr defTabSz="514368"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endParaRPr lang="en-US" sz="1013" kern="1200"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7189" name="Google Shape;187;p27"/>
            <p:cNvSpPr>
              <a:spLocks/>
            </p:cNvSpPr>
            <p:nvPr/>
          </p:nvSpPr>
          <p:spPr bwMode="auto">
            <a:xfrm>
              <a:off x="4583013" y="1551175"/>
              <a:ext cx="244700" cy="231500"/>
            </a:xfrm>
            <a:custGeom>
              <a:avLst/>
              <a:gdLst>
                <a:gd name="T0" fmla="*/ 2147483646 w 9788"/>
                <a:gd name="T1" fmla="*/ 9765625 h 9260"/>
                <a:gd name="T2" fmla="*/ 2147483646 w 9788"/>
                <a:gd name="T3" fmla="*/ 9765625 h 9260"/>
                <a:gd name="T4" fmla="*/ 2147483646 w 9788"/>
                <a:gd name="T5" fmla="*/ 2147483646 h 9260"/>
                <a:gd name="T6" fmla="*/ 2147483646 w 9788"/>
                <a:gd name="T7" fmla="*/ 2147483646 h 9260"/>
                <a:gd name="T8" fmla="*/ 0 w 9788"/>
                <a:gd name="T9" fmla="*/ 2147483646 h 9260"/>
                <a:gd name="T10" fmla="*/ 0 w 9788"/>
                <a:gd name="T11" fmla="*/ 2147483646 h 9260"/>
                <a:gd name="T12" fmla="*/ 2147483646 w 9788"/>
                <a:gd name="T13" fmla="*/ 2147483646 h 9260"/>
                <a:gd name="T14" fmla="*/ 2147483646 w 9788"/>
                <a:gd name="T15" fmla="*/ 2147483646 h 9260"/>
                <a:gd name="T16" fmla="*/ 2147483646 w 9788"/>
                <a:gd name="T17" fmla="*/ 9765625 h 926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51427" tIns="51427" rIns="51427" bIns="51427" anchor="ctr"/>
            <a:lstStyle/>
            <a:p>
              <a:pPr defTabSz="514368"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endParaRPr lang="en-US" sz="1013" kern="1200"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7190" name="Google Shape;188;p27"/>
            <p:cNvSpPr>
              <a:spLocks/>
            </p:cNvSpPr>
            <p:nvPr/>
          </p:nvSpPr>
          <p:spPr bwMode="auto">
            <a:xfrm>
              <a:off x="4647588" y="1535425"/>
              <a:ext cx="76400" cy="73525"/>
            </a:xfrm>
            <a:custGeom>
              <a:avLst/>
              <a:gdLst>
                <a:gd name="T0" fmla="*/ 2147483646 w 3056"/>
                <a:gd name="T1" fmla="*/ 0 h 2941"/>
                <a:gd name="T2" fmla="*/ 9765625 w 3056"/>
                <a:gd name="T3" fmla="*/ 2147483646 h 2941"/>
                <a:gd name="T4" fmla="*/ 2147483646 w 3056"/>
                <a:gd name="T5" fmla="*/ 2147483646 h 2941"/>
                <a:gd name="T6" fmla="*/ 2147483646 w 3056"/>
                <a:gd name="T7" fmla="*/ 2147483646 h 2941"/>
                <a:gd name="T8" fmla="*/ 2147483646 w 3056"/>
                <a:gd name="T9" fmla="*/ 0 h 29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51427" tIns="51427" rIns="51427" bIns="51427" anchor="ctr"/>
            <a:lstStyle/>
            <a:p>
              <a:pPr defTabSz="514368"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endParaRPr lang="en-US" sz="1013" kern="1200"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7176" name="Google Shape;189;p27"/>
          <p:cNvGrpSpPr>
            <a:grpSpLocks/>
          </p:cNvGrpSpPr>
          <p:nvPr/>
        </p:nvGrpSpPr>
        <p:grpSpPr bwMode="auto">
          <a:xfrm>
            <a:off x="7294663" y="952799"/>
            <a:ext cx="151805" cy="225921"/>
            <a:chOff x="4508863" y="1528200"/>
            <a:chExt cx="318850" cy="472800"/>
          </a:xfrm>
        </p:grpSpPr>
        <p:sp>
          <p:nvSpPr>
            <p:cNvPr id="7183" name="Google Shape;190;p27"/>
            <p:cNvSpPr>
              <a:spLocks/>
            </p:cNvSpPr>
            <p:nvPr/>
          </p:nvSpPr>
          <p:spPr bwMode="auto">
            <a:xfrm>
              <a:off x="4508863" y="1742675"/>
              <a:ext cx="177525" cy="258325"/>
            </a:xfrm>
            <a:custGeom>
              <a:avLst/>
              <a:gdLst>
                <a:gd name="T0" fmla="*/ 2147483646 w 7101"/>
                <a:gd name="T1" fmla="*/ 0 h 10333"/>
                <a:gd name="T2" fmla="*/ 2147483646 w 7101"/>
                <a:gd name="T3" fmla="*/ 2147483646 h 10333"/>
                <a:gd name="T4" fmla="*/ 2147483646 w 7101"/>
                <a:gd name="T5" fmla="*/ 2147483646 h 10333"/>
                <a:gd name="T6" fmla="*/ 2147483646 w 7101"/>
                <a:gd name="T7" fmla="*/ 0 h 1033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51427" tIns="51427" rIns="51427" bIns="51427" anchor="ctr"/>
            <a:lstStyle/>
            <a:p>
              <a:pPr defTabSz="514368"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endParaRPr lang="en-US" sz="1013" kern="1200"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36" name="Google Shape;191;p27"/>
            <p:cNvSpPr/>
            <p:nvPr/>
          </p:nvSpPr>
          <p:spPr>
            <a:xfrm>
              <a:off x="4561379" y="1528200"/>
              <a:ext cx="266334" cy="254154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51427" tIns="51427" rIns="51427" bIns="51427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514368">
                <a:defRPr/>
              </a:pPr>
              <a:endParaRPr sz="788" kern="1200"/>
            </a:p>
          </p:txBody>
        </p:sp>
        <p:sp>
          <p:nvSpPr>
            <p:cNvPr id="37" name="Google Shape;192;p27"/>
            <p:cNvSpPr/>
            <p:nvPr/>
          </p:nvSpPr>
          <p:spPr>
            <a:xfrm>
              <a:off x="4583887" y="1550625"/>
              <a:ext cx="243826" cy="231728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51427" tIns="51427" rIns="51427" bIns="51427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514368">
                <a:defRPr/>
              </a:pPr>
              <a:endParaRPr sz="788" kern="1200"/>
            </a:p>
          </p:txBody>
        </p:sp>
        <p:sp>
          <p:nvSpPr>
            <p:cNvPr id="7186" name="Google Shape;193;p27"/>
            <p:cNvSpPr>
              <a:spLocks/>
            </p:cNvSpPr>
            <p:nvPr/>
          </p:nvSpPr>
          <p:spPr bwMode="auto">
            <a:xfrm>
              <a:off x="4647588" y="1535425"/>
              <a:ext cx="76400" cy="73525"/>
            </a:xfrm>
            <a:custGeom>
              <a:avLst/>
              <a:gdLst>
                <a:gd name="T0" fmla="*/ 2147483646 w 3056"/>
                <a:gd name="T1" fmla="*/ 0 h 2941"/>
                <a:gd name="T2" fmla="*/ 9765625 w 3056"/>
                <a:gd name="T3" fmla="*/ 2147483646 h 2941"/>
                <a:gd name="T4" fmla="*/ 2147483646 w 3056"/>
                <a:gd name="T5" fmla="*/ 2147483646 h 2941"/>
                <a:gd name="T6" fmla="*/ 2147483646 w 3056"/>
                <a:gd name="T7" fmla="*/ 2147483646 h 2941"/>
                <a:gd name="T8" fmla="*/ 2147483646 w 3056"/>
                <a:gd name="T9" fmla="*/ 0 h 29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51427" tIns="51427" rIns="51427" bIns="51427" anchor="ctr"/>
            <a:lstStyle/>
            <a:p>
              <a:pPr defTabSz="514368"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endParaRPr lang="en-US" sz="1013" kern="1200"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7177" name="Google Shape;194;p27"/>
          <p:cNvGrpSpPr>
            <a:grpSpLocks/>
          </p:cNvGrpSpPr>
          <p:nvPr/>
        </p:nvGrpSpPr>
        <p:grpSpPr bwMode="auto">
          <a:xfrm>
            <a:off x="7511654" y="952799"/>
            <a:ext cx="152698" cy="225921"/>
            <a:chOff x="4508863" y="1528200"/>
            <a:chExt cx="318850" cy="472800"/>
          </a:xfrm>
        </p:grpSpPr>
        <p:sp>
          <p:nvSpPr>
            <p:cNvPr id="7179" name="Google Shape;195;p27"/>
            <p:cNvSpPr>
              <a:spLocks/>
            </p:cNvSpPr>
            <p:nvPr/>
          </p:nvSpPr>
          <p:spPr bwMode="auto">
            <a:xfrm>
              <a:off x="4508863" y="1742675"/>
              <a:ext cx="177525" cy="258325"/>
            </a:xfrm>
            <a:custGeom>
              <a:avLst/>
              <a:gdLst>
                <a:gd name="T0" fmla="*/ 2147483646 w 7101"/>
                <a:gd name="T1" fmla="*/ 0 h 10333"/>
                <a:gd name="T2" fmla="*/ 2147483646 w 7101"/>
                <a:gd name="T3" fmla="*/ 2147483646 h 10333"/>
                <a:gd name="T4" fmla="*/ 2147483646 w 7101"/>
                <a:gd name="T5" fmla="*/ 2147483646 h 10333"/>
                <a:gd name="T6" fmla="*/ 2147483646 w 7101"/>
                <a:gd name="T7" fmla="*/ 0 h 1033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51427" tIns="51427" rIns="51427" bIns="51427" anchor="ctr"/>
            <a:lstStyle/>
            <a:p>
              <a:pPr defTabSz="514368"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endParaRPr lang="en-US" sz="1013" kern="1200"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7180" name="Google Shape;196;p27"/>
            <p:cNvSpPr>
              <a:spLocks/>
            </p:cNvSpPr>
            <p:nvPr/>
          </p:nvSpPr>
          <p:spPr bwMode="auto">
            <a:xfrm>
              <a:off x="4562113" y="1528200"/>
              <a:ext cx="264850" cy="254775"/>
            </a:xfrm>
            <a:custGeom>
              <a:avLst/>
              <a:gdLst>
                <a:gd name="T0" fmla="*/ 2147483646 w 10594"/>
                <a:gd name="T1" fmla="*/ 0 h 10191"/>
                <a:gd name="T2" fmla="*/ 449218750 w 10594"/>
                <a:gd name="T3" fmla="*/ 2147483646 h 10191"/>
                <a:gd name="T4" fmla="*/ 2147483646 w 10594"/>
                <a:gd name="T5" fmla="*/ 2147483646 h 10191"/>
                <a:gd name="T6" fmla="*/ 2147483646 w 10594"/>
                <a:gd name="T7" fmla="*/ 2147483646 h 10191"/>
                <a:gd name="T8" fmla="*/ 2147483646 w 10594"/>
                <a:gd name="T9" fmla="*/ 0 h 101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51427" tIns="51427" rIns="51427" bIns="51427" anchor="ctr"/>
            <a:lstStyle/>
            <a:p>
              <a:pPr defTabSz="514368"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endParaRPr lang="en-US" sz="1013" kern="1200"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7181" name="Google Shape;197;p27"/>
            <p:cNvSpPr>
              <a:spLocks/>
            </p:cNvSpPr>
            <p:nvPr/>
          </p:nvSpPr>
          <p:spPr bwMode="auto">
            <a:xfrm>
              <a:off x="4583013" y="1551175"/>
              <a:ext cx="244700" cy="231500"/>
            </a:xfrm>
            <a:custGeom>
              <a:avLst/>
              <a:gdLst>
                <a:gd name="T0" fmla="*/ 2147483646 w 9788"/>
                <a:gd name="T1" fmla="*/ 9765625 h 9260"/>
                <a:gd name="T2" fmla="*/ 2147483646 w 9788"/>
                <a:gd name="T3" fmla="*/ 9765625 h 9260"/>
                <a:gd name="T4" fmla="*/ 2147483646 w 9788"/>
                <a:gd name="T5" fmla="*/ 2147483646 h 9260"/>
                <a:gd name="T6" fmla="*/ 2147483646 w 9788"/>
                <a:gd name="T7" fmla="*/ 2147483646 h 9260"/>
                <a:gd name="T8" fmla="*/ 0 w 9788"/>
                <a:gd name="T9" fmla="*/ 2147483646 h 9260"/>
                <a:gd name="T10" fmla="*/ 0 w 9788"/>
                <a:gd name="T11" fmla="*/ 2147483646 h 9260"/>
                <a:gd name="T12" fmla="*/ 2147483646 w 9788"/>
                <a:gd name="T13" fmla="*/ 2147483646 h 9260"/>
                <a:gd name="T14" fmla="*/ 2147483646 w 9788"/>
                <a:gd name="T15" fmla="*/ 2147483646 h 9260"/>
                <a:gd name="T16" fmla="*/ 2147483646 w 9788"/>
                <a:gd name="T17" fmla="*/ 9765625 h 926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51427" tIns="51427" rIns="51427" bIns="51427" anchor="ctr"/>
            <a:lstStyle/>
            <a:p>
              <a:pPr defTabSz="514368"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endParaRPr lang="en-US" sz="1013" kern="1200"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7182" name="Google Shape;198;p27"/>
            <p:cNvSpPr>
              <a:spLocks/>
            </p:cNvSpPr>
            <p:nvPr/>
          </p:nvSpPr>
          <p:spPr bwMode="auto">
            <a:xfrm>
              <a:off x="4647588" y="1535425"/>
              <a:ext cx="76400" cy="73525"/>
            </a:xfrm>
            <a:custGeom>
              <a:avLst/>
              <a:gdLst>
                <a:gd name="T0" fmla="*/ 2147483646 w 3056"/>
                <a:gd name="T1" fmla="*/ 0 h 2941"/>
                <a:gd name="T2" fmla="*/ 9765625 w 3056"/>
                <a:gd name="T3" fmla="*/ 2147483646 h 2941"/>
                <a:gd name="T4" fmla="*/ 2147483646 w 3056"/>
                <a:gd name="T5" fmla="*/ 2147483646 h 2941"/>
                <a:gd name="T6" fmla="*/ 2147483646 w 3056"/>
                <a:gd name="T7" fmla="*/ 2147483646 h 2941"/>
                <a:gd name="T8" fmla="*/ 2147483646 w 3056"/>
                <a:gd name="T9" fmla="*/ 0 h 29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51427" tIns="51427" rIns="51427" bIns="51427" anchor="ctr"/>
            <a:lstStyle/>
            <a:p>
              <a:pPr defTabSz="514368"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endParaRPr lang="en-US" sz="1013" kern="1200"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7178" name="TextBox 43"/>
          <p:cNvSpPr txBox="1">
            <a:spLocks noChangeArrowheads="1"/>
          </p:cNvSpPr>
          <p:nvPr/>
        </p:nvSpPr>
        <p:spPr bwMode="auto">
          <a:xfrm>
            <a:off x="1182738" y="1376810"/>
            <a:ext cx="6720483" cy="949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514368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2785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CHÀO MỪNG CÁC CON </a:t>
            </a:r>
          </a:p>
          <a:p>
            <a:pPr algn="ctr" defTabSz="514368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2785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ĐẾN VỚI TIẾT HỌC TIẾNG VIỆT</a:t>
            </a:r>
          </a:p>
        </p:txBody>
      </p:sp>
    </p:spTree>
    <p:extLst>
      <p:ext uri="{BB962C8B-B14F-4D97-AF65-F5344CB8AC3E}">
        <p14:creationId xmlns:p14="http://schemas.microsoft.com/office/powerpoint/2010/main" val="418234234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C07B3502-F58A-46C0-88F8-3DE26F98CD3F}"/>
              </a:ext>
            </a:extLst>
          </p:cNvPr>
          <p:cNvSpPr txBox="1"/>
          <p:nvPr/>
        </p:nvSpPr>
        <p:spPr>
          <a:xfrm>
            <a:off x="1823603" y="1"/>
            <a:ext cx="128103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Times New Roman" panose="02020603050405020304" pitchFamily="18" charset="0"/>
              </a:rPr>
              <a:t>ĐỌC </a:t>
            </a:r>
            <a:endParaRPr lang="en-US" sz="1800" b="1" dirty="0">
              <a:solidFill>
                <a:srgbClr val="17479D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1241295" y="30045"/>
            <a:ext cx="582308" cy="52517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2700257" y="282741"/>
            <a:ext cx="36682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400" b="1" dirty="0">
                <a:solidFill>
                  <a:srgbClr val="FFAB40">
                    <a:lumMod val="50000"/>
                  </a:srgbClr>
                </a:solidFill>
                <a:latin typeface="Times New Roman" panose="02020603050405020304" pitchFamily="18" charset="0"/>
              </a:rPr>
              <a:t>Giọt nước và biển lớn</a:t>
            </a:r>
            <a:endParaRPr lang="en-US" sz="2400" b="1" dirty="0">
              <a:solidFill>
                <a:srgbClr val="FFAB40">
                  <a:lumMod val="50000"/>
                </a:srgbClr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690EC3B-891B-417A-A712-D5F0015B331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403" y="981610"/>
            <a:ext cx="304770" cy="28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CCAB96B-6FE5-4EDE-ABE3-7E5F314AEE00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670" y="3055730"/>
            <a:ext cx="288000" cy="288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A4E56CF-13A6-4CFC-BDFF-C89478191F7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4373" y="981610"/>
            <a:ext cx="288000" cy="288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5677315-3545-084B-8F56-9465E3ECC6EC}"/>
              </a:ext>
            </a:extLst>
          </p:cNvPr>
          <p:cNvSpPr txBox="1"/>
          <p:nvPr/>
        </p:nvSpPr>
        <p:spPr>
          <a:xfrm>
            <a:off x="1649937" y="876533"/>
            <a:ext cx="2874929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Times New Roman" panose="02020603050405020304" pitchFamily="18" charset="0"/>
              </a:rPr>
              <a:t>Tí ta tí tách 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Times New Roman" panose="02020603050405020304" pitchFamily="18" charset="0"/>
              </a:rPr>
              <a:t>Từng giọt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Times New Roman" panose="02020603050405020304" pitchFamily="18" charset="0"/>
              </a:rPr>
              <a:t>Từng giọt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Times New Roman" panose="02020603050405020304" pitchFamily="18" charset="0"/>
              </a:rPr>
              <a:t>Mưa rơi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Times New Roman" panose="02020603050405020304" pitchFamily="18" charset="0"/>
              </a:rPr>
              <a:t>Rơi rơi.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Times New Roman" panose="02020603050405020304" pitchFamily="18" charset="0"/>
              </a:rPr>
              <a:t>Góp lại bao ngày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Times New Roman" panose="02020603050405020304" pitchFamily="18" charset="0"/>
              </a:rPr>
              <a:t>Thành dòng suối nhỏ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Times New Roman" panose="02020603050405020304" pitchFamily="18" charset="0"/>
              </a:rPr>
              <a:t>Lượn trên bãi cỏ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Times New Roman" panose="02020603050405020304" pitchFamily="18" charset="0"/>
              </a:rPr>
              <a:t>Chảy xuống chân đồi.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F41B8AE-1B47-A84A-9615-2BF7E9D9F302}"/>
              </a:ext>
            </a:extLst>
          </p:cNvPr>
          <p:cNvSpPr txBox="1"/>
          <p:nvPr/>
        </p:nvSpPr>
        <p:spPr>
          <a:xfrm>
            <a:off x="4797383" y="876533"/>
            <a:ext cx="300094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Times New Roman" panose="02020603050405020304" pitchFamily="18" charset="0"/>
              </a:rPr>
              <a:t>Suối gặp bạn rồi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Times New Roman" panose="02020603050405020304" pitchFamily="18" charset="0"/>
              </a:rPr>
              <a:t>Góp thành sông lớn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Times New Roman" panose="02020603050405020304" pitchFamily="18" charset="0"/>
              </a:rPr>
              <a:t>Sông đi ra biển 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Times New Roman" panose="02020603050405020304" pitchFamily="18" charset="0"/>
              </a:rPr>
              <a:t>Biển thành mênh mông.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D3789F9-9BEE-C747-8936-3209C04E1D74}"/>
              </a:ext>
            </a:extLst>
          </p:cNvPr>
          <p:cNvSpPr txBox="1"/>
          <p:nvPr/>
        </p:nvSpPr>
        <p:spPr>
          <a:xfrm>
            <a:off x="4797382" y="2992470"/>
            <a:ext cx="27841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Times New Roman" panose="02020603050405020304" pitchFamily="18" charset="0"/>
              </a:rPr>
              <a:t>Biển ơi, có biết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Times New Roman" panose="02020603050405020304" pitchFamily="18" charset="0"/>
              </a:rPr>
              <a:t>Biển lớn vô cùng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Times New Roman" panose="02020603050405020304" pitchFamily="18" charset="0"/>
              </a:rPr>
              <a:t>Từng giọt nước trong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Times New Roman" panose="02020603050405020304" pitchFamily="18" charset="0"/>
              </a:rPr>
              <a:t>Làm nên biển đấy!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E8BFE28-0013-CA49-8616-37F1546FD267}"/>
              </a:ext>
            </a:extLst>
          </p:cNvPr>
          <p:cNvSpPr txBox="1"/>
          <p:nvPr/>
        </p:nvSpPr>
        <p:spPr>
          <a:xfrm>
            <a:off x="5922388" y="4715123"/>
            <a:ext cx="13532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(Nguyễn Bao)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DD3ACB-E780-9E44-BF33-B643817CCB2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19143" y="2797740"/>
            <a:ext cx="660400" cy="850900"/>
          </a:xfrm>
          <a:prstGeom prst="rect">
            <a:avLst/>
          </a:prstGeom>
        </p:spPr>
      </p:pic>
      <p:sp>
        <p:nvSpPr>
          <p:cNvPr id="19" name="Rounded Rectangle 18"/>
          <p:cNvSpPr/>
          <p:nvPr/>
        </p:nvSpPr>
        <p:spPr>
          <a:xfrm>
            <a:off x="5498852" y="4758"/>
            <a:ext cx="2502149" cy="44915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213054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Luyện</a:t>
            </a:r>
            <a:r>
              <a:rPr lang="en-US" sz="2400" b="1" dirty="0">
                <a:solidFill>
                  <a:srgbClr val="213054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13054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đọc</a:t>
            </a:r>
            <a:r>
              <a:rPr lang="en-US" sz="2400" b="1" dirty="0">
                <a:solidFill>
                  <a:srgbClr val="213054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13054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đoạn</a:t>
            </a:r>
            <a:endParaRPr lang="en-US" sz="2400" b="1" dirty="0">
              <a:solidFill>
                <a:srgbClr val="213054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48114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A05FE84-F3FF-423B-ADA4-6F77209D652D}"/>
              </a:ext>
            </a:extLst>
          </p:cNvPr>
          <p:cNvSpPr/>
          <p:nvPr/>
        </p:nvSpPr>
        <p:spPr>
          <a:xfrm>
            <a:off x="1603226" y="1312831"/>
            <a:ext cx="599676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     </a:t>
            </a:r>
            <a:r>
              <a:rPr lang="vi-VN" sz="1800" dirty="0">
                <a:latin typeface="UTM Avo" panose="02040603050506020204" pitchFamily="18" charset="0"/>
                <a:cs typeface="Times New Roman" panose="02020603050405020304" pitchFamily="18" charset="0"/>
              </a:rPr>
              <a:t>lượn</a:t>
            </a:r>
            <a:endParaRPr lang="vi-VN" sz="18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BCDD889-B037-48BC-924C-9A4CE9368C89}"/>
              </a:ext>
            </a:extLst>
          </p:cNvPr>
          <p:cNvSpPr txBox="1"/>
          <p:nvPr/>
        </p:nvSpPr>
        <p:spPr>
          <a:xfrm>
            <a:off x="2362165" y="1312831"/>
            <a:ext cx="436608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: uốn theo đường vòng.</a:t>
            </a:r>
          </a:p>
        </p:txBody>
      </p:sp>
      <p:pic>
        <p:nvPicPr>
          <p:cNvPr id="2" name="Picture 2" descr="Bộ ảnh sông Hương thơ mộng nhìn từ trên cao khi đi du lịch Huế">
            <a:extLst>
              <a:ext uri="{FF2B5EF4-FFF2-40B4-BE49-F238E27FC236}">
                <a16:creationId xmlns:a16="http://schemas.microsoft.com/office/drawing/2014/main" id="{14423E17-596A-DE40-902A-81A485456E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1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6703" y="1915063"/>
            <a:ext cx="3690593" cy="2767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ounded Rectangle 11"/>
          <p:cNvSpPr/>
          <p:nvPr/>
        </p:nvSpPr>
        <p:spPr>
          <a:xfrm>
            <a:off x="3320924" y="503206"/>
            <a:ext cx="2502149" cy="44915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213054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Giải nghĩa từ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75883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0A20FE26-1367-4A3F-85DE-8373044CA43F}"/>
              </a:ext>
            </a:extLst>
          </p:cNvPr>
          <p:cNvSpPr/>
          <p:nvPr/>
        </p:nvSpPr>
        <p:spPr>
          <a:xfrm>
            <a:off x="1353790" y="798098"/>
            <a:ext cx="6185221" cy="33530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8496">
              <a:buClrTx/>
            </a:pPr>
            <a:endParaRPr lang="zh-CN" altLang="en-US" sz="1361" kern="12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3629FE9C-960A-473B-B9F3-6E7B8AB1A3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683" r="63070"/>
          <a:stretch/>
        </p:blipFill>
        <p:spPr>
          <a:xfrm>
            <a:off x="2164254" y="3867921"/>
            <a:ext cx="5026848" cy="56643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682" y="1251763"/>
            <a:ext cx="2757029" cy="2049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2000482" y="351036"/>
            <a:ext cx="4894668" cy="66370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685806">
              <a:buClrTx/>
              <a:defRPr/>
            </a:pPr>
            <a:r>
              <a:rPr lang="en-US" altLang="zh-CN" sz="3713" b="1" kern="1200" spc="45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Luyện</a:t>
            </a:r>
            <a:r>
              <a:rPr lang="en-US" altLang="zh-CN" sz="3713" b="1" kern="1200" spc="45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713" b="1" kern="1200" spc="45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3713" b="1" kern="1200" spc="45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713" b="1" kern="1200" spc="45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nhóm</a:t>
            </a:r>
            <a:endParaRPr lang="zh-CN" altLang="en-US" sz="3713" b="1" kern="1200" spc="450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448" y="827021"/>
            <a:ext cx="2319404" cy="3673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253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C07B3502-F58A-46C0-88F8-3DE26F98CD3F}"/>
              </a:ext>
            </a:extLst>
          </p:cNvPr>
          <p:cNvSpPr txBox="1"/>
          <p:nvPr/>
        </p:nvSpPr>
        <p:spPr>
          <a:xfrm>
            <a:off x="1823603" y="1"/>
            <a:ext cx="128103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ĐỌC </a:t>
            </a:r>
            <a:endParaRPr lang="en-US" sz="1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1241295" y="30045"/>
            <a:ext cx="582308" cy="52517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2801277" y="306459"/>
            <a:ext cx="30009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4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Giọt nước và biển lớn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677315-3545-084B-8F56-9465E3ECC6EC}"/>
              </a:ext>
            </a:extLst>
          </p:cNvPr>
          <p:cNvSpPr txBox="1"/>
          <p:nvPr/>
        </p:nvSpPr>
        <p:spPr>
          <a:xfrm>
            <a:off x="1649937" y="876533"/>
            <a:ext cx="2874929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Tí ta tí tách 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Từng giọt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Từng giọt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Mưa rơi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Rơi rơi.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Góp lại bao ngày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Thành dòng suối nhỏ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Lượn trên bãi cỏ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Chảy xuống chân đồi.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F41B8AE-1B47-A84A-9615-2BF7E9D9F302}"/>
              </a:ext>
            </a:extLst>
          </p:cNvPr>
          <p:cNvSpPr txBox="1"/>
          <p:nvPr/>
        </p:nvSpPr>
        <p:spPr>
          <a:xfrm>
            <a:off x="4797383" y="876533"/>
            <a:ext cx="300094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Suối gặp bạn rồi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Góp thành sông lớn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Sông đi ra biển 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Biển thành mênh mông.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D3789F9-9BEE-C747-8936-3209C04E1D74}"/>
              </a:ext>
            </a:extLst>
          </p:cNvPr>
          <p:cNvSpPr txBox="1"/>
          <p:nvPr/>
        </p:nvSpPr>
        <p:spPr>
          <a:xfrm>
            <a:off x="4797382" y="2992470"/>
            <a:ext cx="27841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Biển ơi, có biết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Biển lớn vô cùng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Từng giọt nước trong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Làm nên biển đấy!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E8BFE28-0013-CA49-8616-37F1546FD267}"/>
              </a:ext>
            </a:extLst>
          </p:cNvPr>
          <p:cNvSpPr txBox="1"/>
          <p:nvPr/>
        </p:nvSpPr>
        <p:spPr>
          <a:xfrm>
            <a:off x="5922388" y="4715123"/>
            <a:ext cx="14061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1600" dirty="0">
                <a:latin typeface="UTM Avo" panose="02040603050506020204" pitchFamily="18" charset="0"/>
              </a:rPr>
              <a:t>(Nguyễn Bao)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5498852" y="4757"/>
            <a:ext cx="2502149" cy="44915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213054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 toàn bài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03375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600F577-F819-4602-BCEB-985221633540}"/>
              </a:ext>
            </a:extLst>
          </p:cNvPr>
          <p:cNvSpPr txBox="1"/>
          <p:nvPr/>
        </p:nvSpPr>
        <p:spPr>
          <a:xfrm>
            <a:off x="1514285" y="1705001"/>
            <a:ext cx="6119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6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1. </a:t>
            </a:r>
            <a:r>
              <a:rPr lang="vi-VN" sz="1600" dirty="0">
                <a:latin typeface="UTM Avo" panose="02040603050506020204" pitchFamily="18" charset="0"/>
              </a:rPr>
              <a:t>Kể tên các sự vật được nhắc đến trong bài thơ.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C238813-6EDC-49C5-8D5C-B80523462C08}"/>
              </a:ext>
            </a:extLst>
          </p:cNvPr>
          <p:cNvSpPr txBox="1"/>
          <p:nvPr/>
        </p:nvSpPr>
        <p:spPr>
          <a:xfrm>
            <a:off x="2831169" y="491299"/>
            <a:ext cx="5693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TRẢ LỜI CÂU HỎI</a:t>
            </a:r>
            <a:endParaRPr lang="en-US" sz="3600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DC59F8C-EFBC-E845-85DB-19AF407A4D02}"/>
              </a:ext>
            </a:extLst>
          </p:cNvPr>
          <p:cNvSpPr txBox="1"/>
          <p:nvPr/>
        </p:nvSpPr>
        <p:spPr>
          <a:xfrm>
            <a:off x="1509889" y="2097929"/>
            <a:ext cx="6119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vi-VN" sz="1600" dirty="0">
                <a:solidFill>
                  <a:schemeClr val="tx2">
                    <a:lumMod val="75000"/>
                  </a:schemeClr>
                </a:solidFill>
                <a:latin typeface="UTM Avo" panose="02040603050506020204" pitchFamily="18" charset="0"/>
              </a:rPr>
              <a:t>Giọt nước mưa, dòng suối, bãi cỏ, đồi, sông, biển…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C1A50AF-DBB0-B144-B27A-5DA2012B0E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6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3274" t="3805" r="30572"/>
          <a:stretch/>
        </p:blipFill>
        <p:spPr>
          <a:xfrm>
            <a:off x="1529922" y="377021"/>
            <a:ext cx="1257239" cy="1255764"/>
          </a:xfrm>
          <a:prstGeom prst="ellipse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569B084-E20C-8E40-AAAD-0545903B739E}"/>
              </a:ext>
            </a:extLst>
          </p:cNvPr>
          <p:cNvSpPr txBox="1"/>
          <p:nvPr/>
        </p:nvSpPr>
        <p:spPr>
          <a:xfrm>
            <a:off x="1514285" y="2705421"/>
            <a:ext cx="6119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6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2. </a:t>
            </a:r>
            <a:r>
              <a:rPr lang="vi-VN" sz="1600" dirty="0">
                <a:latin typeface="UTM Avo" panose="02040603050506020204" pitchFamily="18" charset="0"/>
              </a:rPr>
              <a:t>Những gì góp phần tạo nên dòng suối nhỏ?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1025B4E-3AB5-E440-B75D-7C9BCAD247BC}"/>
              </a:ext>
            </a:extLst>
          </p:cNvPr>
          <p:cNvSpPr txBox="1"/>
          <p:nvPr/>
        </p:nvSpPr>
        <p:spPr>
          <a:xfrm>
            <a:off x="1509889" y="3098349"/>
            <a:ext cx="6119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vi-VN" sz="1600" dirty="0">
                <a:solidFill>
                  <a:schemeClr val="tx2">
                    <a:lumMod val="75000"/>
                  </a:schemeClr>
                </a:solidFill>
                <a:latin typeface="UTM Avo" panose="02040603050506020204" pitchFamily="18" charset="0"/>
              </a:rPr>
              <a:t>Những giọt mưa góp lại bao ngày tạo nên dòng suối nhỏ.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5673D83-1057-CF4C-B052-924966A90E67}"/>
              </a:ext>
            </a:extLst>
          </p:cNvPr>
          <p:cNvSpPr txBox="1"/>
          <p:nvPr/>
        </p:nvSpPr>
        <p:spPr>
          <a:xfrm>
            <a:off x="1514285" y="3731763"/>
            <a:ext cx="6119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6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3. </a:t>
            </a:r>
            <a:r>
              <a:rPr lang="vi-VN" sz="1600" dirty="0">
                <a:latin typeface="UTM Avo" panose="02040603050506020204" pitchFamily="18" charset="0"/>
              </a:rPr>
              <a:t>Những dòng sông từ đâu mà có?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CDA4FF7-963F-DD49-9C51-C0797A60B2AF}"/>
              </a:ext>
            </a:extLst>
          </p:cNvPr>
          <p:cNvSpPr txBox="1"/>
          <p:nvPr/>
        </p:nvSpPr>
        <p:spPr>
          <a:xfrm>
            <a:off x="1509889" y="4124691"/>
            <a:ext cx="6119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vi-VN" sz="1600" dirty="0">
                <a:solidFill>
                  <a:schemeClr val="tx2">
                    <a:lumMod val="75000"/>
                  </a:schemeClr>
                </a:solidFill>
                <a:latin typeface="UTM Avo" panose="02040603050506020204" pitchFamily="18" charset="0"/>
              </a:rPr>
              <a:t>Những dòng suối nhỏ góp thành sông.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51072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7" grpId="0"/>
      <p:bldP spid="9" grpId="0"/>
      <p:bldP spid="11" grpId="0"/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8F89615-D37D-784F-82CD-06534B8D47AE}"/>
              </a:ext>
            </a:extLst>
          </p:cNvPr>
          <p:cNvSpPr txBox="1"/>
          <p:nvPr/>
        </p:nvSpPr>
        <p:spPr>
          <a:xfrm>
            <a:off x="1502660" y="483279"/>
            <a:ext cx="601285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4. </a:t>
            </a:r>
            <a:r>
              <a:rPr lang="vi-VN" sz="1800" dirty="0">
                <a:latin typeface="UTM Avo" panose="02040603050506020204" pitchFamily="18" charset="0"/>
              </a:rPr>
              <a:t>Nói về hành trình giọt nước đi ra biển.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0A7DFC1-5CB2-DB49-9500-5010F2574B3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6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32434" y="1181819"/>
            <a:ext cx="1046458" cy="207239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AF6B9EC-C2E0-204F-907D-8465A9A955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7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27629" y="1181819"/>
            <a:ext cx="1477283" cy="2072396"/>
          </a:xfrm>
          <a:prstGeom prst="round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F3A9F5D-9560-1D4F-81A4-51684A76FC8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3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724"/>
          <a:stretch/>
        </p:blipFill>
        <p:spPr>
          <a:xfrm>
            <a:off x="4520704" y="1200675"/>
            <a:ext cx="1444865" cy="2072396"/>
          </a:xfrm>
          <a:prstGeom prst="roundRect">
            <a:avLst>
              <a:gd name="adj" fmla="val 21754"/>
            </a:avLst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2315456-FF4F-0845-A8B5-4F0B906CADF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2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22237" y="1200676"/>
            <a:ext cx="1467058" cy="2072397"/>
          </a:xfrm>
          <a:prstGeom prst="roundRect">
            <a:avLst>
              <a:gd name="adj" fmla="val 19189"/>
            </a:avLst>
          </a:prstGeom>
        </p:spPr>
      </p:pic>
      <p:sp>
        <p:nvSpPr>
          <p:cNvPr id="17" name="Right Arrow 16">
            <a:extLst>
              <a:ext uri="{FF2B5EF4-FFF2-40B4-BE49-F238E27FC236}">
                <a16:creationId xmlns:a16="http://schemas.microsoft.com/office/drawing/2014/main" id="{A6D2EB4A-62F2-EB42-A8FB-DC4E015B7E45}"/>
              </a:ext>
            </a:extLst>
          </p:cNvPr>
          <p:cNvSpPr/>
          <p:nvPr/>
        </p:nvSpPr>
        <p:spPr>
          <a:xfrm>
            <a:off x="2466153" y="2175597"/>
            <a:ext cx="252049" cy="171096"/>
          </a:xfrm>
          <a:prstGeom prst="rightArrow">
            <a:avLst/>
          </a:prstGeom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8" name="Right Arrow 17">
            <a:extLst>
              <a:ext uri="{FF2B5EF4-FFF2-40B4-BE49-F238E27FC236}">
                <a16:creationId xmlns:a16="http://schemas.microsoft.com/office/drawing/2014/main" id="{39E4E969-6968-CE40-B495-D2294BCFC825}"/>
              </a:ext>
            </a:extLst>
          </p:cNvPr>
          <p:cNvSpPr/>
          <p:nvPr/>
        </p:nvSpPr>
        <p:spPr>
          <a:xfrm>
            <a:off x="4229311" y="2175597"/>
            <a:ext cx="252049" cy="171096"/>
          </a:xfrm>
          <a:prstGeom prst="rightArrow">
            <a:avLst/>
          </a:prstGeom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9" name="Right Arrow 18">
            <a:extLst>
              <a:ext uri="{FF2B5EF4-FFF2-40B4-BE49-F238E27FC236}">
                <a16:creationId xmlns:a16="http://schemas.microsoft.com/office/drawing/2014/main" id="{4496EDCE-6CE5-364F-A037-BBEC81E5D311}"/>
              </a:ext>
            </a:extLst>
          </p:cNvPr>
          <p:cNvSpPr/>
          <p:nvPr/>
        </p:nvSpPr>
        <p:spPr>
          <a:xfrm>
            <a:off x="5973609" y="2170179"/>
            <a:ext cx="252049" cy="171096"/>
          </a:xfrm>
          <a:prstGeom prst="rightArrow">
            <a:avLst/>
          </a:prstGeom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D36A0D1-5FB1-814C-92CE-B0CA6F6C3260}"/>
              </a:ext>
            </a:extLst>
          </p:cNvPr>
          <p:cNvSpPr txBox="1"/>
          <p:nvPr/>
        </p:nvSpPr>
        <p:spPr>
          <a:xfrm>
            <a:off x="1702259" y="3480465"/>
            <a:ext cx="5739483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VN" sz="1800" b="1" dirty="0">
                <a:solidFill>
                  <a:schemeClr val="tx2">
                    <a:lumMod val="75000"/>
                  </a:schemeClr>
                </a:solidFill>
                <a:latin typeface="UTM Avo" panose="02040603050506020204" pitchFamily="18" charset="0"/>
              </a:rPr>
              <a:t>Nhiều giọt mưa</a:t>
            </a:r>
            <a:r>
              <a:rPr lang="en-US" sz="1800" b="1" dirty="0">
                <a:solidFill>
                  <a:schemeClr val="tx2">
                    <a:lumMod val="75000"/>
                  </a:schemeClr>
                </a:solidFill>
                <a:latin typeface="UTM Avo" panose="02040603050506020204" pitchFamily="18" charset="0"/>
              </a:rPr>
              <a:t> rơi xuống</a:t>
            </a:r>
            <a:r>
              <a:rPr lang="en-VN" sz="1800" b="1" dirty="0">
                <a:solidFill>
                  <a:schemeClr val="tx2">
                    <a:lumMod val="75000"/>
                  </a:schemeClr>
                </a:solidFill>
                <a:latin typeface="UTM Avo" panose="02040603050506020204" pitchFamily="18" charset="0"/>
              </a:rPr>
              <a:t> góp thành suối</a:t>
            </a:r>
            <a:r>
              <a:rPr lang="en-US" sz="1800" b="1" dirty="0">
                <a:solidFill>
                  <a:schemeClr val="tx2">
                    <a:lumMod val="75000"/>
                  </a:schemeClr>
                </a:solidFill>
                <a:latin typeface="UTM Avo" panose="02040603050506020204" pitchFamily="18" charset="0"/>
              </a:rPr>
              <a:t>;</a:t>
            </a:r>
            <a:endParaRPr lang="en-VN" sz="1800" b="1" dirty="0">
              <a:solidFill>
                <a:schemeClr val="tx2">
                  <a:lumMod val="75000"/>
                </a:schemeClr>
              </a:solidFill>
              <a:latin typeface="UTM Avo" panose="02040603050506020204" pitchFamily="18" charset="0"/>
            </a:endParaRPr>
          </a:p>
          <a:p>
            <a:pPr>
              <a:lnSpc>
                <a:spcPct val="150000"/>
              </a:lnSpc>
            </a:pPr>
            <a:r>
              <a:rPr lang="en-VN" sz="1800" b="1" dirty="0">
                <a:solidFill>
                  <a:schemeClr val="tx2">
                    <a:lumMod val="75000"/>
                  </a:schemeClr>
                </a:solidFill>
                <a:latin typeface="UTM Avo" panose="02040603050506020204" pitchFamily="18" charset="0"/>
              </a:rPr>
              <a:t>Nhiều dòng suối </a:t>
            </a:r>
            <a:r>
              <a:rPr lang="en-US" sz="1800" b="1" dirty="0">
                <a:solidFill>
                  <a:schemeClr val="tx2">
                    <a:lumMod val="75000"/>
                  </a:schemeClr>
                </a:solidFill>
                <a:latin typeface="UTM Avo" panose="02040603050506020204" pitchFamily="18" charset="0"/>
              </a:rPr>
              <a:t>gặp nhau sẽ tạo</a:t>
            </a:r>
            <a:r>
              <a:rPr lang="en-VN" sz="1800" b="1" dirty="0">
                <a:solidFill>
                  <a:schemeClr val="tx2">
                    <a:lumMod val="75000"/>
                  </a:schemeClr>
                </a:solidFill>
                <a:latin typeface="UTM Avo" panose="02040603050506020204" pitchFamily="18" charset="0"/>
              </a:rPr>
              <a:t> thành sông</a:t>
            </a:r>
            <a:r>
              <a:rPr lang="en-US" sz="1800" b="1" dirty="0">
                <a:solidFill>
                  <a:schemeClr val="tx2">
                    <a:lumMod val="75000"/>
                  </a:schemeClr>
                </a:solidFill>
                <a:latin typeface="UTM Avo" panose="02040603050506020204" pitchFamily="18" charset="0"/>
              </a:rPr>
              <a:t>;</a:t>
            </a:r>
            <a:endParaRPr lang="en-VN" sz="1800" b="1" dirty="0">
              <a:solidFill>
                <a:schemeClr val="tx2">
                  <a:lumMod val="75000"/>
                </a:schemeClr>
              </a:solidFill>
              <a:latin typeface="UTM Avo" panose="02040603050506020204" pitchFamily="18" charset="0"/>
            </a:endParaRPr>
          </a:p>
          <a:p>
            <a:pPr>
              <a:lnSpc>
                <a:spcPct val="150000"/>
              </a:lnSpc>
            </a:pPr>
            <a:r>
              <a:rPr lang="en-VN" sz="1800" b="1" dirty="0">
                <a:solidFill>
                  <a:schemeClr val="tx2">
                    <a:lumMod val="75000"/>
                  </a:schemeClr>
                </a:solidFill>
                <a:latin typeface="UTM Avo" panose="02040603050506020204" pitchFamily="18" charset="0"/>
              </a:rPr>
              <a:t>Nhiều dòng sông </a:t>
            </a:r>
            <a:r>
              <a:rPr lang="en-US" sz="1800" b="1" dirty="0">
                <a:solidFill>
                  <a:schemeClr val="tx2">
                    <a:lumMod val="75000"/>
                  </a:schemeClr>
                </a:solidFill>
                <a:latin typeface="UTM Avo" panose="02040603050506020204" pitchFamily="18" charset="0"/>
              </a:rPr>
              <a:t>đi </a:t>
            </a:r>
            <a:r>
              <a:rPr lang="en-VN" sz="1800" b="1" dirty="0">
                <a:solidFill>
                  <a:schemeClr val="tx2">
                    <a:lumMod val="75000"/>
                  </a:schemeClr>
                </a:solidFill>
                <a:latin typeface="UTM Avo" panose="02040603050506020204" pitchFamily="18" charset="0"/>
              </a:rPr>
              <a:t>ra biển lớn. </a:t>
            </a:r>
          </a:p>
        </p:txBody>
      </p:sp>
    </p:spTree>
    <p:extLst>
      <p:ext uri="{BB962C8B-B14F-4D97-AF65-F5344CB8AC3E}">
        <p14:creationId xmlns:p14="http://schemas.microsoft.com/office/powerpoint/2010/main" val="1561911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 animBg="1"/>
      <p:bldP spid="18" grpId="0" animBg="1"/>
      <p:bldP spid="19" grpId="0" animBg="1"/>
      <p:bldP spid="20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4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98" r="13695" b="5297"/>
          <a:stretch/>
        </p:blipFill>
        <p:spPr>
          <a:xfrm>
            <a:off x="1143001" y="2520005"/>
            <a:ext cx="1480815" cy="1980558"/>
          </a:xfrm>
          <a:prstGeom prst="rect">
            <a:avLst/>
          </a:prstGeom>
        </p:spPr>
      </p:pic>
      <p:pic>
        <p:nvPicPr>
          <p:cNvPr id="6" name="图片 1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3860" y="3525378"/>
            <a:ext cx="1045570" cy="1045570"/>
          </a:xfrm>
          <a:prstGeom prst="rect">
            <a:avLst/>
          </a:prstGeom>
        </p:spPr>
      </p:pic>
      <p:pic>
        <p:nvPicPr>
          <p:cNvPr id="7" name="图片 5">
            <a:extLst>
              <a:ext uri="{FF2B5EF4-FFF2-40B4-BE49-F238E27FC236}">
                <a16:creationId xmlns:a16="http://schemas.microsoft.com/office/drawing/2014/main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811" y="177841"/>
            <a:ext cx="5907749" cy="36789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795" r="30586"/>
          <a:stretch/>
        </p:blipFill>
        <p:spPr>
          <a:xfrm>
            <a:off x="6676325" y="1406343"/>
            <a:ext cx="1185865" cy="2993203"/>
          </a:xfrm>
          <a:prstGeom prst="rect">
            <a:avLst/>
          </a:prstGeom>
        </p:spPr>
      </p:pic>
      <p:sp>
        <p:nvSpPr>
          <p:cNvPr id="9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 rot="21292743">
            <a:off x="2741966" y="1963241"/>
            <a:ext cx="3610467" cy="55983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685806">
              <a:buClrTx/>
              <a:defRPr/>
            </a:pPr>
            <a:r>
              <a:rPr lang="en-US" altLang="zh-CN" sz="3038" b="1" kern="1200" spc="450" dirty="0" err="1">
                <a:solidFill>
                  <a:srgbClr val="002060"/>
                </a:solidFill>
                <a:latin typeface="iCiel Cadena" panose="02000503000000020004" pitchFamily="2" charset="0"/>
                <a:ea typeface="微软雅黑" panose="020B0503020204020204" pitchFamily="34" charset="-122"/>
                <a:cs typeface="+mn-cs"/>
              </a:rPr>
              <a:t>Luyện</a:t>
            </a:r>
            <a:r>
              <a:rPr lang="en-US" altLang="zh-CN" sz="3038" b="1" kern="1200" spc="450" dirty="0">
                <a:solidFill>
                  <a:srgbClr val="002060"/>
                </a:solidFill>
                <a:latin typeface="iCiel Cadena" panose="02000503000000020004" pitchFamily="2" charset="0"/>
                <a:ea typeface="微软雅黑" panose="020B0503020204020204" pitchFamily="34" charset="-122"/>
                <a:cs typeface="+mn-cs"/>
              </a:rPr>
              <a:t> </a:t>
            </a:r>
            <a:r>
              <a:rPr lang="en-US" altLang="zh-CN" sz="3038" b="1" kern="1200" spc="450" dirty="0" err="1">
                <a:solidFill>
                  <a:srgbClr val="002060"/>
                </a:solidFill>
                <a:latin typeface="iCiel Cadena" panose="02000503000000020004" pitchFamily="2" charset="0"/>
                <a:ea typeface="微软雅黑" panose="020B0503020204020204" pitchFamily="34" charset="-122"/>
                <a:cs typeface="+mn-cs"/>
              </a:rPr>
              <a:t>đọc</a:t>
            </a:r>
            <a:r>
              <a:rPr lang="en-US" altLang="zh-CN" sz="3038" b="1" kern="1200" spc="450" dirty="0">
                <a:solidFill>
                  <a:srgbClr val="002060"/>
                </a:solidFill>
                <a:latin typeface="iCiel Cadena" panose="02000503000000020004" pitchFamily="2" charset="0"/>
                <a:ea typeface="微软雅黑" panose="020B0503020204020204" pitchFamily="34" charset="-122"/>
                <a:cs typeface="+mn-cs"/>
              </a:rPr>
              <a:t> </a:t>
            </a:r>
            <a:r>
              <a:rPr lang="en-US" altLang="zh-CN" sz="3038" b="1" kern="1200" spc="450" dirty="0" err="1">
                <a:solidFill>
                  <a:srgbClr val="002060"/>
                </a:solidFill>
                <a:latin typeface="iCiel Cadena" panose="02000503000000020004" pitchFamily="2" charset="0"/>
                <a:ea typeface="微软雅黑" panose="020B0503020204020204" pitchFamily="34" charset="-122"/>
                <a:cs typeface="+mn-cs"/>
              </a:rPr>
              <a:t>lại</a:t>
            </a:r>
            <a:endParaRPr lang="zh-CN" altLang="en-US" sz="3038" b="1" kern="1200" spc="450" dirty="0">
              <a:solidFill>
                <a:srgbClr val="002060"/>
              </a:solidFill>
              <a:latin typeface="iCiel Cadena" panose="02000503000000020004" pitchFamily="2" charset="0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0" name="图片 12">
            <a:extLst>
              <a:ext uri="{FF2B5EF4-FFF2-40B4-BE49-F238E27FC236}">
                <a16:creationId xmlns:a16="http://schemas.microsoft.com/office/drawing/2014/main" id="{37A7A021-B942-4826-8E86-0E1DA4522F2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14812">
            <a:off x="1290291" y="795412"/>
            <a:ext cx="619742" cy="619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154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5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C07B3502-F58A-46C0-88F8-3DE26F98CD3F}"/>
              </a:ext>
            </a:extLst>
          </p:cNvPr>
          <p:cNvSpPr txBox="1"/>
          <p:nvPr/>
        </p:nvSpPr>
        <p:spPr>
          <a:xfrm>
            <a:off x="1823603" y="1"/>
            <a:ext cx="128103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ĐỌC </a:t>
            </a:r>
            <a:endParaRPr lang="en-US" sz="1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1241295" y="30045"/>
            <a:ext cx="582308" cy="52517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2801277" y="306459"/>
            <a:ext cx="30009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400" b="1" dirty="0">
                <a:solidFill>
                  <a:srgbClr val="FFAB40">
                    <a:lumMod val="50000"/>
                  </a:srgbClr>
                </a:solidFill>
                <a:latin typeface="UTM Avo" panose="02040603050506020204" pitchFamily="18" charset="0"/>
              </a:rPr>
              <a:t>Giọt nước và biển lớn</a:t>
            </a:r>
            <a:endParaRPr lang="en-US" sz="2400" b="1" dirty="0">
              <a:solidFill>
                <a:srgbClr val="FFAB40">
                  <a:lumMod val="50000"/>
                </a:srgbClr>
              </a:solidFill>
              <a:latin typeface="UTM Avo" panose="0204060305050602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677315-3545-084B-8F56-9465E3ECC6EC}"/>
              </a:ext>
            </a:extLst>
          </p:cNvPr>
          <p:cNvSpPr txBox="1"/>
          <p:nvPr/>
        </p:nvSpPr>
        <p:spPr>
          <a:xfrm>
            <a:off x="1649937" y="876533"/>
            <a:ext cx="2874929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Tí ta tí tách 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Từng giọt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Từng giọt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Mưa rơi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Rơi rơi.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Góp lại bao ngày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Thành dòng suối nhỏ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Lượn trên bãi cỏ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Chảy xuống chân đồi.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F41B8AE-1B47-A84A-9615-2BF7E9D9F302}"/>
              </a:ext>
            </a:extLst>
          </p:cNvPr>
          <p:cNvSpPr txBox="1"/>
          <p:nvPr/>
        </p:nvSpPr>
        <p:spPr>
          <a:xfrm>
            <a:off x="4797383" y="876533"/>
            <a:ext cx="300094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Suối gặp bạn rồi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Góp thành sông lớn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Sông đi ra biển 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Biển thành mênh mông.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D3789F9-9BEE-C747-8936-3209C04E1D74}"/>
              </a:ext>
            </a:extLst>
          </p:cNvPr>
          <p:cNvSpPr txBox="1"/>
          <p:nvPr/>
        </p:nvSpPr>
        <p:spPr>
          <a:xfrm>
            <a:off x="4797382" y="2992470"/>
            <a:ext cx="27841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Biển ơi, có biết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Biển lớn vô cùng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Từng giọt nước trong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Làm nên biển đấy!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E8BFE28-0013-CA49-8616-37F1546FD267}"/>
              </a:ext>
            </a:extLst>
          </p:cNvPr>
          <p:cNvSpPr txBox="1"/>
          <p:nvPr/>
        </p:nvSpPr>
        <p:spPr>
          <a:xfrm>
            <a:off x="5922388" y="4715123"/>
            <a:ext cx="14061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1600" dirty="0">
                <a:latin typeface="UTM Avo" panose="02040603050506020204" pitchFamily="18" charset="0"/>
              </a:rPr>
              <a:t>(Nguyễn Bao)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03710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Line 6"/>
          <p:cNvSpPr>
            <a:spLocks noChangeShapeType="1"/>
          </p:cNvSpPr>
          <p:nvPr/>
        </p:nvSpPr>
        <p:spPr bwMode="auto">
          <a:xfrm>
            <a:off x="2171700" y="4421981"/>
            <a:ext cx="48006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514368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en-US" sz="1013" kern="1200"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127" y="-46757"/>
            <a:ext cx="9227127" cy="5190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TextBox 6"/>
          <p:cNvSpPr txBox="1">
            <a:spLocks noChangeArrowheads="1"/>
          </p:cNvSpPr>
          <p:nvPr/>
        </p:nvSpPr>
        <p:spPr bwMode="auto">
          <a:xfrm>
            <a:off x="1392383" y="1010599"/>
            <a:ext cx="692594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514368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b="1" kern="120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LUYỆN TẬP THEO VĂN BẢN ĐỌC</a:t>
            </a:r>
          </a:p>
        </p:txBody>
      </p:sp>
    </p:spTree>
    <p:extLst>
      <p:ext uri="{BB962C8B-B14F-4D97-AF65-F5344CB8AC3E}">
        <p14:creationId xmlns:p14="http://schemas.microsoft.com/office/powerpoint/2010/main" val="1340160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600F577-F819-4602-BCEB-985221633540}"/>
              </a:ext>
            </a:extLst>
          </p:cNvPr>
          <p:cNvSpPr txBox="1"/>
          <p:nvPr/>
        </p:nvSpPr>
        <p:spPr>
          <a:xfrm>
            <a:off x="2816102" y="556569"/>
            <a:ext cx="611982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vi-VN" sz="1800" b="1" dirty="0">
                <a:solidFill>
                  <a:srgbClr val="FF0000"/>
                </a:solidFill>
                <a:latin typeface="UTM Avo" panose="02040603050506020204" pitchFamily="18" charset="0"/>
              </a:rPr>
              <a:t>1. </a:t>
            </a:r>
            <a:r>
              <a:rPr lang="vi-VN" sz="1800" b="1" dirty="0">
                <a:latin typeface="UTM Avo" panose="02040603050506020204" pitchFamily="18" charset="0"/>
              </a:rPr>
              <a:t>Mỗi từ dưới đây tả sự vật nào trong bài thơ?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D7336E8-80EA-4C4A-98AE-EA408BD6B5DC}"/>
              </a:ext>
            </a:extLst>
          </p:cNvPr>
          <p:cNvGrpSpPr/>
          <p:nvPr/>
        </p:nvGrpSpPr>
        <p:grpSpPr>
          <a:xfrm>
            <a:off x="2085298" y="2530105"/>
            <a:ext cx="964355" cy="964355"/>
            <a:chOff x="942297" y="2492397"/>
            <a:chExt cx="964355" cy="964355"/>
          </a:xfrm>
        </p:grpSpPr>
        <p:sp>
          <p:nvSpPr>
            <p:cNvPr id="6" name="Teardrop 5">
              <a:extLst>
                <a:ext uri="{FF2B5EF4-FFF2-40B4-BE49-F238E27FC236}">
                  <a16:creationId xmlns:a16="http://schemas.microsoft.com/office/drawing/2014/main" id="{4E38D28B-E89C-FF42-837C-D2F0746FF6F6}"/>
                </a:ext>
              </a:extLst>
            </p:cNvPr>
            <p:cNvSpPr/>
            <p:nvPr/>
          </p:nvSpPr>
          <p:spPr>
            <a:xfrm rot="19002460">
              <a:off x="942297" y="2492397"/>
              <a:ext cx="964355" cy="964355"/>
            </a:xfrm>
            <a:prstGeom prst="teardrop">
              <a:avLst/>
            </a:prstGeom>
            <a:solidFill>
              <a:schemeClr val="accent4">
                <a:lumMod val="9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120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6C1F83B-44BD-9049-8BDB-00EE0BB2AB21}"/>
                </a:ext>
              </a:extLst>
            </p:cNvPr>
            <p:cNvSpPr txBox="1"/>
            <p:nvPr/>
          </p:nvSpPr>
          <p:spPr>
            <a:xfrm>
              <a:off x="1122147" y="2743740"/>
              <a:ext cx="60465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VN" sz="2000" dirty="0">
                  <a:latin typeface="UTM Avo" panose="02040603050506020204" pitchFamily="18" charset="0"/>
                </a:rPr>
                <a:t>nhỏ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B465FDB-8AFE-1C4A-B79D-650386D46525}"/>
              </a:ext>
            </a:extLst>
          </p:cNvPr>
          <p:cNvGrpSpPr/>
          <p:nvPr/>
        </p:nvGrpSpPr>
        <p:grpSpPr>
          <a:xfrm>
            <a:off x="3900627" y="2530103"/>
            <a:ext cx="964355" cy="964355"/>
            <a:chOff x="942297" y="2492397"/>
            <a:chExt cx="964355" cy="964355"/>
          </a:xfrm>
        </p:grpSpPr>
        <p:sp>
          <p:nvSpPr>
            <p:cNvPr id="16" name="Teardrop 15">
              <a:extLst>
                <a:ext uri="{FF2B5EF4-FFF2-40B4-BE49-F238E27FC236}">
                  <a16:creationId xmlns:a16="http://schemas.microsoft.com/office/drawing/2014/main" id="{90CF8F3A-D269-4D46-8CF2-DFD1E9CD496E}"/>
                </a:ext>
              </a:extLst>
            </p:cNvPr>
            <p:cNvSpPr/>
            <p:nvPr/>
          </p:nvSpPr>
          <p:spPr>
            <a:xfrm rot="19002460">
              <a:off x="942297" y="2492397"/>
              <a:ext cx="964355" cy="964355"/>
            </a:xfrm>
            <a:prstGeom prst="teardrop">
              <a:avLst/>
            </a:prstGeom>
            <a:solidFill>
              <a:schemeClr val="accent4">
                <a:lumMod val="9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1200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914A416-4242-FE4D-86DF-65A3F79659A0}"/>
                </a:ext>
              </a:extLst>
            </p:cNvPr>
            <p:cNvSpPr txBox="1"/>
            <p:nvPr/>
          </p:nvSpPr>
          <p:spPr>
            <a:xfrm>
              <a:off x="1143787" y="2743740"/>
              <a:ext cx="56137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VN" sz="2000" dirty="0">
                  <a:latin typeface="UTM Avo" panose="02040603050506020204" pitchFamily="18" charset="0"/>
                </a:rPr>
                <a:t>lớn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E3AE484-1BFF-A54B-9067-FD8386DCE5C1}"/>
              </a:ext>
            </a:extLst>
          </p:cNvPr>
          <p:cNvGrpSpPr/>
          <p:nvPr/>
        </p:nvGrpSpPr>
        <p:grpSpPr>
          <a:xfrm>
            <a:off x="5715957" y="2559186"/>
            <a:ext cx="964355" cy="964355"/>
            <a:chOff x="942297" y="2492397"/>
            <a:chExt cx="964355" cy="964355"/>
          </a:xfrm>
        </p:grpSpPr>
        <p:sp>
          <p:nvSpPr>
            <p:cNvPr id="20" name="Teardrop 19">
              <a:extLst>
                <a:ext uri="{FF2B5EF4-FFF2-40B4-BE49-F238E27FC236}">
                  <a16:creationId xmlns:a16="http://schemas.microsoft.com/office/drawing/2014/main" id="{834EEA23-86A5-5C45-85D1-C46B5497A878}"/>
                </a:ext>
              </a:extLst>
            </p:cNvPr>
            <p:cNvSpPr/>
            <p:nvPr/>
          </p:nvSpPr>
          <p:spPr>
            <a:xfrm rot="19002460">
              <a:off x="942297" y="2492397"/>
              <a:ext cx="964355" cy="964355"/>
            </a:xfrm>
            <a:prstGeom prst="teardrop">
              <a:avLst/>
            </a:prstGeom>
            <a:solidFill>
              <a:schemeClr val="accent4">
                <a:lumMod val="9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1200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D01F783-8C94-C544-B99C-20B925A47E9E}"/>
                </a:ext>
              </a:extLst>
            </p:cNvPr>
            <p:cNvSpPr txBox="1"/>
            <p:nvPr/>
          </p:nvSpPr>
          <p:spPr>
            <a:xfrm>
              <a:off x="1064475" y="2640043"/>
              <a:ext cx="79541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dirty="0">
                  <a:latin typeface="UTM Avo" panose="02040603050506020204" pitchFamily="18" charset="0"/>
                </a:rPr>
                <a:t>m</a:t>
              </a:r>
              <a:r>
                <a:rPr lang="en-VN" sz="1800" dirty="0">
                  <a:latin typeface="UTM Avo" panose="02040603050506020204" pitchFamily="18" charset="0"/>
                </a:rPr>
                <a:t>ênh </a:t>
              </a:r>
            </a:p>
            <a:p>
              <a:pPr algn="ctr"/>
              <a:r>
                <a:rPr lang="en-VN" sz="1800" dirty="0">
                  <a:latin typeface="UTM Avo" panose="02040603050506020204" pitchFamily="18" charset="0"/>
                </a:rPr>
                <a:t>mông</a:t>
              </a:r>
            </a:p>
          </p:txBody>
        </p:sp>
      </p:grp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FCAA24D0-8968-7647-A584-E07AEF505ABA}"/>
              </a:ext>
            </a:extLst>
          </p:cNvPr>
          <p:cNvSpPr/>
          <p:nvPr/>
        </p:nvSpPr>
        <p:spPr>
          <a:xfrm>
            <a:off x="1896472" y="3720303"/>
            <a:ext cx="1345490" cy="345824"/>
          </a:xfrm>
          <a:prstGeom prst="roundRect">
            <a:avLst/>
          </a:prstGeom>
          <a:solidFill>
            <a:schemeClr val="accent2"/>
          </a:solidFill>
          <a:ln w="28575">
            <a:solidFill>
              <a:schemeClr val="tx2">
                <a:lumMod val="20000"/>
                <a:lumOff val="80000"/>
              </a:schemeClr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tx2">
                    <a:lumMod val="75000"/>
                  </a:schemeClr>
                </a:solidFill>
                <a:latin typeface="UTM Avo" panose="02040603050506020204" pitchFamily="18" charset="0"/>
              </a:rPr>
              <a:t>Dòng </a:t>
            </a:r>
            <a:r>
              <a:rPr lang="en-VN" sz="1800" b="1" dirty="0">
                <a:solidFill>
                  <a:schemeClr val="tx2">
                    <a:lumMod val="75000"/>
                  </a:schemeClr>
                </a:solidFill>
                <a:latin typeface="UTM Avo" panose="02040603050506020204" pitchFamily="18" charset="0"/>
              </a:rPr>
              <a:t>suối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0C5F7D34-30FF-3643-BC95-EB686E076932}"/>
              </a:ext>
            </a:extLst>
          </p:cNvPr>
          <p:cNvSpPr/>
          <p:nvPr/>
        </p:nvSpPr>
        <p:spPr>
          <a:xfrm>
            <a:off x="3705746" y="3720303"/>
            <a:ext cx="1439975" cy="345824"/>
          </a:xfrm>
          <a:prstGeom prst="roundRect">
            <a:avLst/>
          </a:prstGeom>
          <a:solidFill>
            <a:schemeClr val="accent2"/>
          </a:solidFill>
          <a:ln w="28575">
            <a:solidFill>
              <a:srgbClr val="B7D574"/>
            </a:solidFill>
          </a:ln>
          <a:effectLst>
            <a:glow rad="63500">
              <a:srgbClr val="92D05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tx2">
                    <a:lumMod val="75000"/>
                  </a:schemeClr>
                </a:solidFill>
                <a:latin typeface="UTM Avo" panose="02040603050506020204" pitchFamily="18" charset="0"/>
              </a:rPr>
              <a:t>Dòng </a:t>
            </a:r>
            <a:r>
              <a:rPr lang="en-VN" sz="1800" b="1" dirty="0">
                <a:solidFill>
                  <a:schemeClr val="tx2">
                    <a:lumMod val="75000"/>
                  </a:schemeClr>
                </a:solidFill>
                <a:latin typeface="UTM Avo" panose="02040603050506020204" pitchFamily="18" charset="0"/>
              </a:rPr>
              <a:t>sông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EBFB41FE-A86C-D948-ADC8-AE3D41D8AA6F}"/>
              </a:ext>
            </a:extLst>
          </p:cNvPr>
          <p:cNvSpPr/>
          <p:nvPr/>
        </p:nvSpPr>
        <p:spPr>
          <a:xfrm>
            <a:off x="5734158" y="3720303"/>
            <a:ext cx="1003364" cy="345824"/>
          </a:xfrm>
          <a:prstGeom prst="roundRect">
            <a:avLst/>
          </a:prstGeom>
          <a:solidFill>
            <a:schemeClr val="accent2"/>
          </a:solidFill>
          <a:ln w="28575">
            <a:solidFill>
              <a:schemeClr val="bg2">
                <a:lumMod val="75000"/>
              </a:schemeClr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tx2">
                    <a:lumMod val="75000"/>
                  </a:schemeClr>
                </a:solidFill>
                <a:latin typeface="UTM Avo" panose="02040603050506020204" pitchFamily="18" charset="0"/>
              </a:rPr>
              <a:t>B</a:t>
            </a:r>
            <a:r>
              <a:rPr lang="en-VN" sz="1800" b="1" dirty="0">
                <a:solidFill>
                  <a:schemeClr val="tx2">
                    <a:lumMod val="75000"/>
                  </a:schemeClr>
                </a:solidFill>
                <a:latin typeface="UTM Avo" panose="02040603050506020204" pitchFamily="18" charset="0"/>
              </a:rPr>
              <a:t>iển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2B7EC9F-AD55-A245-9018-549B4108717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6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3274" t="3805" r="30572"/>
          <a:stretch/>
        </p:blipFill>
        <p:spPr>
          <a:xfrm>
            <a:off x="1517144" y="385158"/>
            <a:ext cx="1257239" cy="1255764"/>
          </a:xfrm>
          <a:prstGeom prst="ellipse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60864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2" grpId="0" animBg="1"/>
      <p:bldP spid="23" grpId="0" animBg="1"/>
      <p:bldP spid="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Line 6"/>
          <p:cNvSpPr>
            <a:spLocks noChangeShapeType="1"/>
          </p:cNvSpPr>
          <p:nvPr/>
        </p:nvSpPr>
        <p:spPr bwMode="auto">
          <a:xfrm>
            <a:off x="2171700" y="4421981"/>
            <a:ext cx="48006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514368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en-US" sz="1013" kern="1200"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642939"/>
            <a:ext cx="6858000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extBox 6"/>
          <p:cNvSpPr txBox="1">
            <a:spLocks noChangeArrowheads="1"/>
          </p:cNvSpPr>
          <p:nvPr/>
        </p:nvSpPr>
        <p:spPr bwMode="auto">
          <a:xfrm>
            <a:off x="3085207" y="1768078"/>
            <a:ext cx="2973586" cy="1235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514368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3713" b="1" kern="120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KHỞI ĐỘNG </a:t>
            </a:r>
          </a:p>
        </p:txBody>
      </p:sp>
    </p:spTree>
    <p:extLst>
      <p:ext uri="{BB962C8B-B14F-4D97-AF65-F5344CB8AC3E}">
        <p14:creationId xmlns:p14="http://schemas.microsoft.com/office/powerpoint/2010/main" val="2056505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03148D4-C5A1-3542-B1CF-16A6ECF62F21}"/>
              </a:ext>
            </a:extLst>
          </p:cNvPr>
          <p:cNvSpPr txBox="1"/>
          <p:nvPr/>
        </p:nvSpPr>
        <p:spPr>
          <a:xfrm>
            <a:off x="1604157" y="448650"/>
            <a:ext cx="61198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b="1" dirty="0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</a:rPr>
              <a:t>2.</a:t>
            </a:r>
            <a:r>
              <a:rPr lang="vi-VN" sz="2000" b="1" dirty="0">
                <a:latin typeface="UTM Avo" panose="02040603050506020204" pitchFamily="18" charset="0"/>
              </a:rPr>
              <a:t> Đóng vai biển, em hãy nói lời cảm ơn giọt nước.</a:t>
            </a:r>
          </a:p>
        </p:txBody>
      </p:sp>
      <p:pic>
        <p:nvPicPr>
          <p:cNvPr id="3" name="Picture 2" descr="Ocean surface wave seamless underwater cartoon Vector Image">
            <a:extLst>
              <a:ext uri="{FF2B5EF4-FFF2-40B4-BE49-F238E27FC236}">
                <a16:creationId xmlns:a16="http://schemas.microsoft.com/office/drawing/2014/main" id="{7585A9B7-77B7-1342-B742-45AAFD1839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8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1623" b="11646"/>
          <a:stretch/>
        </p:blipFill>
        <p:spPr bwMode="auto">
          <a:xfrm>
            <a:off x="1378670" y="2149311"/>
            <a:ext cx="6429082" cy="2752627"/>
          </a:xfrm>
          <a:prstGeom prst="round2SameRect">
            <a:avLst>
              <a:gd name="adj1" fmla="val 0"/>
              <a:gd name="adj2" fmla="val 29377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ular Callout 3">
            <a:extLst>
              <a:ext uri="{FF2B5EF4-FFF2-40B4-BE49-F238E27FC236}">
                <a16:creationId xmlns:a16="http://schemas.microsoft.com/office/drawing/2014/main" id="{37351F7E-5CA0-4B40-BEAE-7F24A3E368AE}"/>
              </a:ext>
            </a:extLst>
          </p:cNvPr>
          <p:cNvSpPr/>
          <p:nvPr/>
        </p:nvSpPr>
        <p:spPr>
          <a:xfrm>
            <a:off x="3886200" y="1272189"/>
            <a:ext cx="2507531" cy="745574"/>
          </a:xfrm>
          <a:prstGeom prst="wedgeRoundRectCallout">
            <a:avLst/>
          </a:prstGeom>
          <a:solidFill>
            <a:schemeClr val="accent2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VN" sz="1800" dirty="0">
                <a:solidFill>
                  <a:srgbClr val="000000"/>
                </a:solidFill>
                <a:latin typeface="UTM Avo" panose="02040603050506020204" pitchFamily="18" charset="0"/>
              </a:rPr>
              <a:t>Cảm ơn cậu nhé</a:t>
            </a:r>
            <a:r>
              <a:rPr lang="en-VN" sz="18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!</a:t>
            </a:r>
            <a:r>
              <a:rPr lang="en-US" sz="18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Nhờ có cậu mà tớ không bị khô cạn.</a:t>
            </a:r>
            <a:endParaRPr lang="en-VN" sz="18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6770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73"/>
          <a:stretch/>
        </p:blipFill>
        <p:spPr>
          <a:xfrm>
            <a:off x="1143895" y="2810062"/>
            <a:ext cx="6864475" cy="169000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2736" y="-6825"/>
            <a:ext cx="9216736" cy="4500062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0" b="5828"/>
          <a:stretch/>
        </p:blipFill>
        <p:spPr>
          <a:xfrm>
            <a:off x="1143894" y="3291162"/>
            <a:ext cx="6856215" cy="1852339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8888" y="2243206"/>
            <a:ext cx="455855" cy="53827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2328" y="809134"/>
            <a:ext cx="857818" cy="153549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86814" y="3066556"/>
            <a:ext cx="6714256" cy="209495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681447" y="1159516"/>
            <a:ext cx="4563664" cy="1260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18496">
              <a:lnSpc>
                <a:spcPct val="150000"/>
              </a:lnSpc>
              <a:buClrTx/>
            </a:pPr>
            <a:r>
              <a:rPr lang="en-US" sz="2531" b="1" kern="1200" dirty="0" err="1">
                <a:solidFill>
                  <a:srgbClr val="FF0000"/>
                </a:solidFill>
                <a:latin typeface="iCiel Crocante" panose="02000000000000000000" pitchFamily="2" charset="0"/>
                <a:ea typeface="+mn-ea"/>
                <a:cs typeface="+mn-cs"/>
              </a:rPr>
              <a:t>Tạm</a:t>
            </a:r>
            <a:r>
              <a:rPr lang="en-US" sz="2531" b="1" kern="1200" dirty="0">
                <a:solidFill>
                  <a:srgbClr val="FF0000"/>
                </a:solidFill>
                <a:latin typeface="iCiel Crocante" panose="02000000000000000000" pitchFamily="2" charset="0"/>
                <a:ea typeface="+mn-ea"/>
                <a:cs typeface="+mn-cs"/>
              </a:rPr>
              <a:t> </a:t>
            </a:r>
            <a:r>
              <a:rPr lang="en-US" sz="2531" b="1" kern="1200" dirty="0" err="1">
                <a:solidFill>
                  <a:srgbClr val="FF0000"/>
                </a:solidFill>
                <a:latin typeface="iCiel Crocante" panose="02000000000000000000" pitchFamily="2" charset="0"/>
                <a:ea typeface="+mn-ea"/>
                <a:cs typeface="+mn-cs"/>
              </a:rPr>
              <a:t>biệt</a:t>
            </a:r>
            <a:r>
              <a:rPr lang="en-US" sz="2531" b="1" kern="1200" dirty="0">
                <a:solidFill>
                  <a:srgbClr val="FF0000"/>
                </a:solidFill>
                <a:latin typeface="iCiel Crocante" panose="02000000000000000000" pitchFamily="2" charset="0"/>
                <a:ea typeface="+mn-ea"/>
                <a:cs typeface="+mn-cs"/>
              </a:rPr>
              <a:t> </a:t>
            </a:r>
            <a:r>
              <a:rPr lang="en-US" sz="2531" b="1" kern="1200" dirty="0" err="1">
                <a:solidFill>
                  <a:srgbClr val="FF0000"/>
                </a:solidFill>
                <a:latin typeface="iCiel Crocante" panose="02000000000000000000" pitchFamily="2" charset="0"/>
                <a:ea typeface="+mn-ea"/>
                <a:cs typeface="+mn-cs"/>
              </a:rPr>
              <a:t>và</a:t>
            </a:r>
            <a:r>
              <a:rPr lang="en-US" sz="2531" b="1" kern="1200" dirty="0">
                <a:solidFill>
                  <a:srgbClr val="FF0000"/>
                </a:solidFill>
                <a:latin typeface="iCiel Crocante" panose="02000000000000000000" pitchFamily="2" charset="0"/>
                <a:ea typeface="+mn-ea"/>
                <a:cs typeface="+mn-cs"/>
              </a:rPr>
              <a:t> </a:t>
            </a:r>
            <a:r>
              <a:rPr lang="en-US" sz="2531" b="1" kern="1200" dirty="0" err="1">
                <a:solidFill>
                  <a:srgbClr val="FF0000"/>
                </a:solidFill>
                <a:latin typeface="iCiel Crocante" panose="02000000000000000000" pitchFamily="2" charset="0"/>
                <a:ea typeface="+mn-ea"/>
                <a:cs typeface="+mn-cs"/>
              </a:rPr>
              <a:t>hẹn</a:t>
            </a:r>
            <a:r>
              <a:rPr lang="en-US" sz="2531" b="1" kern="1200" dirty="0">
                <a:solidFill>
                  <a:srgbClr val="FF0000"/>
                </a:solidFill>
                <a:latin typeface="iCiel Crocante" panose="02000000000000000000" pitchFamily="2" charset="0"/>
                <a:ea typeface="+mn-ea"/>
                <a:cs typeface="+mn-cs"/>
              </a:rPr>
              <a:t> </a:t>
            </a:r>
            <a:r>
              <a:rPr lang="en-US" sz="2531" b="1" kern="1200" dirty="0" err="1">
                <a:solidFill>
                  <a:srgbClr val="FF0000"/>
                </a:solidFill>
                <a:latin typeface="iCiel Crocante" panose="02000000000000000000" pitchFamily="2" charset="0"/>
                <a:ea typeface="+mn-ea"/>
                <a:cs typeface="+mn-cs"/>
              </a:rPr>
              <a:t>gặp</a:t>
            </a:r>
            <a:r>
              <a:rPr lang="en-US" sz="2531" b="1" kern="1200" dirty="0">
                <a:solidFill>
                  <a:srgbClr val="FF0000"/>
                </a:solidFill>
                <a:latin typeface="iCiel Crocante" panose="02000000000000000000" pitchFamily="2" charset="0"/>
                <a:ea typeface="+mn-ea"/>
                <a:cs typeface="+mn-cs"/>
              </a:rPr>
              <a:t> </a:t>
            </a:r>
            <a:r>
              <a:rPr lang="en-US" sz="2531" b="1" kern="1200" dirty="0" err="1">
                <a:solidFill>
                  <a:srgbClr val="FF0000"/>
                </a:solidFill>
                <a:latin typeface="iCiel Crocante" panose="02000000000000000000" pitchFamily="2" charset="0"/>
                <a:ea typeface="+mn-ea"/>
                <a:cs typeface="+mn-cs"/>
              </a:rPr>
              <a:t>lại</a:t>
            </a:r>
            <a:r>
              <a:rPr lang="en-US" sz="2531" b="1" kern="1200" dirty="0">
                <a:solidFill>
                  <a:srgbClr val="FF0000"/>
                </a:solidFill>
                <a:latin typeface="iCiel Crocante" panose="02000000000000000000" pitchFamily="2" charset="0"/>
                <a:ea typeface="+mn-ea"/>
                <a:cs typeface="+mn-cs"/>
              </a:rPr>
              <a:t> </a:t>
            </a:r>
          </a:p>
          <a:p>
            <a:pPr algn="ctr" defTabSz="518496">
              <a:lnSpc>
                <a:spcPct val="150000"/>
              </a:lnSpc>
              <a:buClrTx/>
            </a:pPr>
            <a:r>
              <a:rPr lang="en-US" sz="2531" b="1" kern="1200" dirty="0" err="1">
                <a:solidFill>
                  <a:srgbClr val="FF0000"/>
                </a:solidFill>
                <a:latin typeface="iCiel Crocante" panose="02000000000000000000" pitchFamily="2" charset="0"/>
                <a:ea typeface="+mn-ea"/>
                <a:cs typeface="+mn-cs"/>
              </a:rPr>
              <a:t>các</a:t>
            </a:r>
            <a:r>
              <a:rPr lang="en-US" sz="2531" b="1" kern="1200" dirty="0">
                <a:solidFill>
                  <a:srgbClr val="FF0000"/>
                </a:solidFill>
                <a:latin typeface="iCiel Crocante" panose="02000000000000000000" pitchFamily="2" charset="0"/>
                <a:ea typeface="+mn-ea"/>
                <a:cs typeface="+mn-cs"/>
              </a:rPr>
              <a:t> con </a:t>
            </a:r>
            <a:r>
              <a:rPr lang="en-US" sz="2531" b="1" kern="1200" dirty="0" err="1">
                <a:solidFill>
                  <a:srgbClr val="FF0000"/>
                </a:solidFill>
                <a:latin typeface="iCiel Crocante" panose="02000000000000000000" pitchFamily="2" charset="0"/>
                <a:ea typeface="+mn-ea"/>
                <a:cs typeface="+mn-cs"/>
              </a:rPr>
              <a:t>vào</a:t>
            </a:r>
            <a:r>
              <a:rPr lang="en-US" sz="2531" b="1" kern="1200" dirty="0">
                <a:solidFill>
                  <a:srgbClr val="FF0000"/>
                </a:solidFill>
                <a:latin typeface="iCiel Crocante" panose="02000000000000000000" pitchFamily="2" charset="0"/>
                <a:ea typeface="+mn-ea"/>
                <a:cs typeface="+mn-cs"/>
              </a:rPr>
              <a:t> </a:t>
            </a:r>
            <a:r>
              <a:rPr lang="en-US" sz="2531" b="1" kern="1200" dirty="0" err="1">
                <a:solidFill>
                  <a:srgbClr val="FF0000"/>
                </a:solidFill>
                <a:latin typeface="iCiel Crocante" panose="02000000000000000000" pitchFamily="2" charset="0"/>
                <a:ea typeface="+mn-ea"/>
                <a:cs typeface="+mn-cs"/>
              </a:rPr>
              <a:t>những</a:t>
            </a:r>
            <a:r>
              <a:rPr lang="en-US" sz="2531" b="1" kern="1200" dirty="0">
                <a:solidFill>
                  <a:srgbClr val="FF0000"/>
                </a:solidFill>
                <a:latin typeface="iCiel Crocante" panose="02000000000000000000" pitchFamily="2" charset="0"/>
                <a:ea typeface="+mn-ea"/>
                <a:cs typeface="+mn-cs"/>
              </a:rPr>
              <a:t> </a:t>
            </a:r>
            <a:r>
              <a:rPr lang="en-US" sz="2531" b="1" kern="1200" dirty="0" err="1">
                <a:solidFill>
                  <a:srgbClr val="FF0000"/>
                </a:solidFill>
                <a:latin typeface="iCiel Crocante" panose="02000000000000000000" pitchFamily="2" charset="0"/>
                <a:ea typeface="+mn-ea"/>
                <a:cs typeface="+mn-cs"/>
              </a:rPr>
              <a:t>tiết</a:t>
            </a:r>
            <a:r>
              <a:rPr lang="en-US" sz="2531" b="1" kern="1200" dirty="0">
                <a:solidFill>
                  <a:srgbClr val="FF0000"/>
                </a:solidFill>
                <a:latin typeface="iCiel Crocante" panose="02000000000000000000" pitchFamily="2" charset="0"/>
                <a:ea typeface="+mn-ea"/>
                <a:cs typeface="+mn-cs"/>
              </a:rPr>
              <a:t> </a:t>
            </a:r>
            <a:r>
              <a:rPr lang="en-US" sz="2531" b="1" kern="1200" dirty="0" err="1">
                <a:solidFill>
                  <a:srgbClr val="FF0000"/>
                </a:solidFill>
                <a:latin typeface="iCiel Crocante" panose="02000000000000000000" pitchFamily="2" charset="0"/>
                <a:ea typeface="+mn-ea"/>
                <a:cs typeface="+mn-cs"/>
              </a:rPr>
              <a:t>học</a:t>
            </a:r>
            <a:r>
              <a:rPr lang="en-US" sz="2531" b="1" kern="1200" dirty="0">
                <a:solidFill>
                  <a:srgbClr val="FF0000"/>
                </a:solidFill>
                <a:latin typeface="iCiel Crocante" panose="02000000000000000000" pitchFamily="2" charset="0"/>
                <a:ea typeface="+mn-ea"/>
                <a:cs typeface="+mn-cs"/>
              </a:rPr>
              <a:t> </a:t>
            </a:r>
            <a:r>
              <a:rPr lang="en-US" sz="2531" b="1" kern="1200" dirty="0" err="1">
                <a:solidFill>
                  <a:srgbClr val="FF0000"/>
                </a:solidFill>
                <a:latin typeface="iCiel Crocante" panose="02000000000000000000" pitchFamily="2" charset="0"/>
                <a:ea typeface="+mn-ea"/>
                <a:cs typeface="+mn-cs"/>
              </a:rPr>
              <a:t>sau</a:t>
            </a:r>
            <a:r>
              <a:rPr lang="en-US" sz="2531" b="1" kern="1200" dirty="0">
                <a:solidFill>
                  <a:srgbClr val="FF0000"/>
                </a:solidFill>
                <a:latin typeface="iCiel Crocante" panose="02000000000000000000" pitchFamily="2" charset="0"/>
                <a:ea typeface="+mn-ea"/>
                <a:cs typeface="+mn-cs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864712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75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5FE461F-E49E-4C41-98B4-152CC73E746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EFE"/>
              </a:clrFrom>
              <a:clrTo>
                <a:srgbClr val="FF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86665" y="1371657"/>
            <a:ext cx="695814" cy="36671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600F577-F819-4602-BCEB-985221633540}"/>
              </a:ext>
            </a:extLst>
          </p:cNvPr>
          <p:cNvSpPr txBox="1"/>
          <p:nvPr/>
        </p:nvSpPr>
        <p:spPr>
          <a:xfrm>
            <a:off x="2824541" y="375986"/>
            <a:ext cx="47816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latin typeface="+mj-lt"/>
              </a:rPr>
              <a:t>Theo em, nước mưa rơi xuống sẽ đi đâu? 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687DF9C-162B-224B-976E-3EB4697257A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6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3805"/>
          <a:stretch/>
        </p:blipFill>
        <p:spPr>
          <a:xfrm>
            <a:off x="1382173" y="1731539"/>
            <a:ext cx="6387871" cy="3179826"/>
          </a:xfrm>
          <a:prstGeom prst="round2SameRect">
            <a:avLst>
              <a:gd name="adj1" fmla="val 0"/>
              <a:gd name="adj2" fmla="val 29971"/>
            </a:avLst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17567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1129652" y="631957"/>
            <a:ext cx="6939481" cy="1457669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3" tIns="34277" rIns="68553" bIns="34277" rtlCol="0" anchor="ctr"/>
          <a:lstStyle/>
          <a:p>
            <a:pPr algn="ctr" defTabSz="518496">
              <a:buClrTx/>
            </a:pPr>
            <a:endParaRPr lang="en-US" sz="1350" kern="12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" name="Flowchart: Document 17"/>
          <p:cNvSpPr/>
          <p:nvPr/>
        </p:nvSpPr>
        <p:spPr>
          <a:xfrm>
            <a:off x="1110602" y="651007"/>
            <a:ext cx="6939481" cy="1332918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68553" tIns="34277" rIns="68553" bIns="34277" rtlCol="0" anchor="ctr"/>
          <a:lstStyle/>
          <a:p>
            <a:pPr algn="ctr" defTabSz="518496">
              <a:buClrTx/>
            </a:pPr>
            <a:endParaRPr lang="en-US" sz="1800" kern="12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43000" y="4333010"/>
            <a:ext cx="6858000" cy="1000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43" tIns="34272" rIns="68543" bIns="34272" spcCol="0" rtlCol="0" anchor="ctr"/>
          <a:lstStyle/>
          <a:p>
            <a:pPr algn="ctr" defTabSz="518496">
              <a:buClrTx/>
            </a:pPr>
            <a:endParaRPr lang="en-US" sz="1350" kern="1200" dirty="0">
              <a:solidFill>
                <a:srgbClr val="0070C0"/>
              </a:solidFill>
              <a:latin typeface="Calibri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597078" y="2191759"/>
            <a:ext cx="5453004" cy="1284713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1" tIns="34285" rIns="68571" bIns="34285" spcCol="0" rtlCol="0" anchor="ctr"/>
            <a:lstStyle/>
            <a:p>
              <a:pPr algn="ctr" defTabSz="518496">
                <a:buClrTx/>
              </a:pPr>
              <a:endParaRPr lang="en-US" sz="1350" kern="12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1" tIns="34285" rIns="68571" bIns="34285" spcCol="0" rtlCol="0" anchor="ctr"/>
            <a:lstStyle/>
            <a:p>
              <a:pPr algn="ctr" defTabSz="518496">
                <a:buClrTx/>
              </a:pPr>
              <a:endParaRPr lang="en-US" sz="1350" kern="12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1" tIns="34285" rIns="68571" bIns="34285" spcCol="0" rtlCol="0" anchor="ctr"/>
            <a:lstStyle/>
            <a:p>
              <a:pPr algn="ctr" defTabSz="518496">
                <a:buClrTx/>
              </a:pPr>
              <a:endParaRPr lang="en-US" sz="1350" kern="1200" dirty="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656855" y="2420780"/>
            <a:ext cx="744249" cy="744249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8496">
                <a:buClrTx/>
              </a:pPr>
              <a:endParaRPr lang="en-US" sz="1350" kern="12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8496">
                <a:buClrTx/>
              </a:pPr>
              <a:endParaRPr lang="en-US" sz="1350" kern="1200" dirty="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83384" y="242968"/>
            <a:ext cx="1852225" cy="1722548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00B0F0"/>
            </a:solidFill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518496">
                <a:buClrTx/>
              </a:pPr>
              <a:endParaRPr lang="en-US" sz="1350" kern="12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518496">
                <a:buClrTx/>
              </a:pPr>
              <a:endParaRPr lang="en-US" sz="1350" kern="12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518496">
                <a:buClrTx/>
              </a:pPr>
              <a:endParaRPr lang="en-US" sz="1350" kern="1200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1036380" y="1051918"/>
            <a:ext cx="1339981" cy="415462"/>
          </a:xfrm>
          <a:prstGeom prst="rect">
            <a:avLst/>
          </a:prstGeom>
          <a:noFill/>
        </p:spPr>
        <p:txBody>
          <a:bodyPr wrap="square" lIns="68543" tIns="34272" rIns="68543" bIns="34272" rtlCol="0">
            <a:spAutoFit/>
          </a:bodyPr>
          <a:lstStyle/>
          <a:p>
            <a:pPr algn="ctr" defTabSz="518496">
              <a:buClrTx/>
            </a:pPr>
            <a:r>
              <a:rPr lang="en-US" sz="2250" b="1" kern="12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Tuần 21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661106" y="2497129"/>
            <a:ext cx="762614" cy="715544"/>
          </a:xfrm>
          <a:prstGeom prst="rect">
            <a:avLst/>
          </a:prstGeom>
          <a:noFill/>
        </p:spPr>
        <p:txBody>
          <a:bodyPr wrap="square" lIns="68543" tIns="34272" rIns="68543" bIns="34272" rtlCol="0">
            <a:spAutoFit/>
          </a:bodyPr>
          <a:lstStyle/>
          <a:p>
            <a:pPr algn="ctr" defTabSz="518496">
              <a:buClrTx/>
            </a:pPr>
            <a:r>
              <a:rPr lang="en-US" sz="1800" b="1" kern="1200" dirty="0" err="1">
                <a:solidFill>
                  <a:prstClr val="white"/>
                </a:solidFill>
                <a:latin typeface="iCiel Cadena" panose="02000503000000020004" pitchFamily="2" charset="0"/>
                <a:ea typeface="Arial-Rounded" pitchFamily="34" charset="0"/>
                <a:cs typeface="Arial-Rounded" pitchFamily="34" charset="0"/>
              </a:rPr>
              <a:t>Bài</a:t>
            </a:r>
            <a:endParaRPr lang="en-US" sz="1800" b="1" kern="1200" dirty="0">
              <a:solidFill>
                <a:prstClr val="white"/>
              </a:solidFill>
              <a:latin typeface="iCiel Cadena" panose="02000503000000020004" pitchFamily="2" charset="0"/>
              <a:ea typeface="Arial-Rounded" pitchFamily="34" charset="0"/>
              <a:cs typeface="Arial-Rounded" pitchFamily="34" charset="0"/>
            </a:endParaRPr>
          </a:p>
          <a:p>
            <a:pPr algn="ctr" defTabSz="518496">
              <a:buClrTx/>
            </a:pPr>
            <a:r>
              <a:rPr lang="en-US" sz="2400" b="1" kern="1200" dirty="0">
                <a:solidFill>
                  <a:prstClr val="white"/>
                </a:solidFill>
                <a:latin typeface="iCiel Cadena" panose="02000503000000020004" pitchFamily="2" charset="0"/>
                <a:ea typeface="Arial-Rounded" pitchFamily="34" charset="0"/>
                <a:cs typeface="Times New Roman" pitchFamily="18" charset="0"/>
              </a:rPr>
              <a:t>5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321224" y="2570907"/>
            <a:ext cx="5259671" cy="500101"/>
          </a:xfrm>
          <a:prstGeom prst="rect">
            <a:avLst/>
          </a:prstGeom>
          <a:noFill/>
        </p:spPr>
        <p:txBody>
          <a:bodyPr wrap="square" lIns="68543" tIns="34272" rIns="68543" bIns="34272" rtlCol="0">
            <a:spAutoFit/>
          </a:bodyPr>
          <a:lstStyle/>
          <a:p>
            <a:pPr algn="ctr" defTabSz="518496">
              <a:buClrTx/>
            </a:pPr>
            <a:r>
              <a:rPr lang="en-US" sz="2800" b="1" kern="12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GIỌT NƯỚC VÀ BIỂN LỚN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143000" y="4400551"/>
            <a:ext cx="6858000" cy="10001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43" tIns="34272" rIns="68543" bIns="34272" spcCol="0" rtlCol="0" anchor="ctr"/>
          <a:lstStyle/>
          <a:p>
            <a:pPr algn="ctr" defTabSz="518496">
              <a:buClrTx/>
            </a:pPr>
            <a:endParaRPr lang="en-US" sz="1350" kern="1200">
              <a:solidFill>
                <a:srgbClr val="0070C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08248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Line 6"/>
          <p:cNvSpPr>
            <a:spLocks noChangeShapeType="1"/>
          </p:cNvSpPr>
          <p:nvPr/>
        </p:nvSpPr>
        <p:spPr bwMode="auto">
          <a:xfrm>
            <a:off x="2171700" y="4421981"/>
            <a:ext cx="48006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51436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013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/>
              <a:sym typeface="Arial"/>
            </a:endParaRPr>
          </a:p>
        </p:txBody>
      </p:sp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654" y="0"/>
            <a:ext cx="9273308" cy="5216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extBox 6"/>
          <p:cNvSpPr txBox="1">
            <a:spLocks noChangeArrowheads="1"/>
          </p:cNvSpPr>
          <p:nvPr/>
        </p:nvSpPr>
        <p:spPr bwMode="auto">
          <a:xfrm>
            <a:off x="1017416" y="95142"/>
            <a:ext cx="4811884" cy="663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51436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altLang="en-US" sz="3713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YÊU</a:t>
            </a:r>
            <a:r>
              <a:rPr kumimoji="0" lang="en-US" altLang="en-US" sz="3713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 CẦU CẦN ĐẠT</a:t>
            </a:r>
            <a:endParaRPr kumimoji="0" lang="en-US" altLang="en-US" sz="3713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/>
              <a:sym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7427" y="853992"/>
            <a:ext cx="6858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400" dirty="0">
                <a:latin typeface="Times New Roman" panose="02020603050405020304" pitchFamily="18" charset="0"/>
              </a:rPr>
              <a:t>- Đọc đúng các từ ngữ, đọc rõ ràng bài thơ </a:t>
            </a:r>
            <a:r>
              <a:rPr lang="vi-VN" sz="2400" i="1" dirty="0">
                <a:latin typeface="Times New Roman" panose="02020603050405020304" pitchFamily="18" charset="0"/>
              </a:rPr>
              <a:t>Giọt nước và biển lớn </a:t>
            </a:r>
            <a:r>
              <a:rPr lang="vi-VN" sz="2400" dirty="0">
                <a:latin typeface="Times New Roman" panose="02020603050405020304" pitchFamily="18" charset="0"/>
              </a:rPr>
              <a:t>với tốc độ đọc phù hợp. Biết ngắt hơi phù hợp với nhịp thơ. </a:t>
            </a:r>
            <a:r>
              <a:rPr lang="vi-VN" sz="2400" i="1" dirty="0">
                <a:latin typeface="Times New Roman" panose="02020603050405020304" pitchFamily="18" charset="0"/>
              </a:rPr>
              <a:t> </a:t>
            </a:r>
            <a:endParaRPr lang="vi-VN" sz="2400" dirty="0"/>
          </a:p>
          <a:p>
            <a:pPr algn="just"/>
            <a:r>
              <a:rPr lang="vi-VN" sz="2400" dirty="0">
                <a:latin typeface="Times New Roman" panose="02020603050405020304" pitchFamily="18" charset="0"/>
              </a:rPr>
              <a:t>- Hiểu nội dung bài: Mối quan hệ giữa giọt nước, suối, sông, biển và chỉ ra được hành trình giọt nước đi ra biển. </a:t>
            </a:r>
            <a:endParaRPr lang="vi-VN" sz="2400" dirty="0"/>
          </a:p>
          <a:p>
            <a:pPr algn="just"/>
            <a:r>
              <a:rPr lang="vi-VN" sz="2400" dirty="0">
                <a:latin typeface="Times New Roman" panose="02020603050405020304" pitchFamily="18" charset="0"/>
              </a:rPr>
              <a:t>- Biết bày tỏ tình cảm và cảm xúc bản thân (nói lời cảm ơn)</a:t>
            </a:r>
            <a:endParaRPr lang="vi-VN" sz="2400" dirty="0"/>
          </a:p>
          <a:p>
            <a:r>
              <a:rPr lang="vi-VN" sz="2400" dirty="0"/>
              <a:t/>
            </a:r>
            <a:br>
              <a:rPr lang="vi-VN" sz="2400" dirty="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26383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C07B3502-F58A-46C0-88F8-3DE26F98CD3F}"/>
              </a:ext>
            </a:extLst>
          </p:cNvPr>
          <p:cNvSpPr txBox="1"/>
          <p:nvPr/>
        </p:nvSpPr>
        <p:spPr>
          <a:xfrm>
            <a:off x="1823603" y="1"/>
            <a:ext cx="128103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Times New Roman" panose="02020603050405020304" pitchFamily="18" charset="0"/>
              </a:rPr>
              <a:t>ĐỌC </a:t>
            </a:r>
            <a:endParaRPr lang="en-US" sz="1800" b="1" dirty="0">
              <a:solidFill>
                <a:srgbClr val="17479D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1241295" y="30045"/>
            <a:ext cx="582308" cy="52517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2700257" y="282741"/>
            <a:ext cx="36682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400" b="1" dirty="0">
                <a:solidFill>
                  <a:srgbClr val="FFAB40">
                    <a:lumMod val="50000"/>
                  </a:srgbClr>
                </a:solidFill>
                <a:latin typeface="Times New Roman" panose="02020603050405020304" pitchFamily="18" charset="0"/>
              </a:rPr>
              <a:t>Giọt nước và biển lớn</a:t>
            </a:r>
            <a:endParaRPr lang="en-US" sz="2400" b="1" dirty="0">
              <a:solidFill>
                <a:srgbClr val="FFAB40">
                  <a:lumMod val="50000"/>
                </a:srgb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677315-3545-084B-8F56-9465E3ECC6EC}"/>
              </a:ext>
            </a:extLst>
          </p:cNvPr>
          <p:cNvSpPr txBox="1"/>
          <p:nvPr/>
        </p:nvSpPr>
        <p:spPr>
          <a:xfrm>
            <a:off x="1649937" y="876533"/>
            <a:ext cx="2874929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Times New Roman" panose="02020603050405020304" pitchFamily="18" charset="0"/>
              </a:rPr>
              <a:t>Tí ta tí tách 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Times New Roman" panose="02020603050405020304" pitchFamily="18" charset="0"/>
              </a:rPr>
              <a:t>Từng giọt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Times New Roman" panose="02020603050405020304" pitchFamily="18" charset="0"/>
              </a:rPr>
              <a:t>Từng giọt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Times New Roman" panose="02020603050405020304" pitchFamily="18" charset="0"/>
              </a:rPr>
              <a:t>Mưa rơi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Times New Roman" panose="02020603050405020304" pitchFamily="18" charset="0"/>
              </a:rPr>
              <a:t>Rơi rơi.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Times New Roman" panose="02020603050405020304" pitchFamily="18" charset="0"/>
              </a:rPr>
              <a:t>Góp lại bao ngày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Times New Roman" panose="02020603050405020304" pitchFamily="18" charset="0"/>
              </a:rPr>
              <a:t>Thành dòng suối nhỏ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Times New Roman" panose="02020603050405020304" pitchFamily="18" charset="0"/>
              </a:rPr>
              <a:t>Lượn trên bãi cỏ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Times New Roman" panose="02020603050405020304" pitchFamily="18" charset="0"/>
              </a:rPr>
              <a:t>Chảy xuống chân đồi.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F41B8AE-1B47-A84A-9615-2BF7E9D9F302}"/>
              </a:ext>
            </a:extLst>
          </p:cNvPr>
          <p:cNvSpPr txBox="1"/>
          <p:nvPr/>
        </p:nvSpPr>
        <p:spPr>
          <a:xfrm>
            <a:off x="4797383" y="876533"/>
            <a:ext cx="300094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Times New Roman" panose="02020603050405020304" pitchFamily="18" charset="0"/>
              </a:rPr>
              <a:t>Suối gặp bạn rồi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Times New Roman" panose="02020603050405020304" pitchFamily="18" charset="0"/>
              </a:rPr>
              <a:t>Góp thành sông lớn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Times New Roman" panose="02020603050405020304" pitchFamily="18" charset="0"/>
              </a:rPr>
              <a:t>Sông đi ra biển 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Times New Roman" panose="02020603050405020304" pitchFamily="18" charset="0"/>
              </a:rPr>
              <a:t>Biển thành mênh mông.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D3789F9-9BEE-C747-8936-3209C04E1D74}"/>
              </a:ext>
            </a:extLst>
          </p:cNvPr>
          <p:cNvSpPr txBox="1"/>
          <p:nvPr/>
        </p:nvSpPr>
        <p:spPr>
          <a:xfrm>
            <a:off x="4797382" y="2992470"/>
            <a:ext cx="27841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Times New Roman" panose="02020603050405020304" pitchFamily="18" charset="0"/>
              </a:rPr>
              <a:t>Biển ơi, có biết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Times New Roman" panose="02020603050405020304" pitchFamily="18" charset="0"/>
              </a:rPr>
              <a:t>Biển lớn vô cùng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Times New Roman" panose="02020603050405020304" pitchFamily="18" charset="0"/>
              </a:rPr>
              <a:t>Từng giọt nước trong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Times New Roman" panose="02020603050405020304" pitchFamily="18" charset="0"/>
              </a:rPr>
              <a:t>Làm nên biển đấy!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E8BFE28-0013-CA49-8616-37F1546FD267}"/>
              </a:ext>
            </a:extLst>
          </p:cNvPr>
          <p:cNvSpPr txBox="1"/>
          <p:nvPr/>
        </p:nvSpPr>
        <p:spPr>
          <a:xfrm>
            <a:off x="5922388" y="4715123"/>
            <a:ext cx="13532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(Nguyễn Bao)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88641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室内, 物体&#10;&#10;描述已自动生成">
            <a:extLst>
              <a:ext uri="{FF2B5EF4-FFF2-40B4-BE49-F238E27FC236}">
                <a16:creationId xmlns:a16="http://schemas.microsoft.com/office/drawing/2014/main" id="{76DE78DD-ADEF-4012-809E-66E68885B81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64" y="0"/>
            <a:ext cx="7133426" cy="5047082"/>
          </a:xfrm>
          <a:prstGeom prst="rect">
            <a:avLst/>
          </a:prstGeom>
        </p:spPr>
      </p:pic>
      <p:pic>
        <p:nvPicPr>
          <p:cNvPr id="5" name="PA_图片 3">
            <a:extLst>
              <a:ext uri="{FF2B5EF4-FFF2-40B4-BE49-F238E27FC236}">
                <a16:creationId xmlns:a16="http://schemas.microsoft.com/office/drawing/2014/main" id="{5B74BE9E-C78D-4DEC-B03F-FC27DD50910A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64" y="2927703"/>
            <a:ext cx="2588461" cy="2588461"/>
          </a:xfrm>
          <a:prstGeom prst="rect">
            <a:avLst/>
          </a:prstGeom>
        </p:spPr>
      </p:pic>
      <p:pic>
        <p:nvPicPr>
          <p:cNvPr id="6" name="图片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528" y="1749367"/>
            <a:ext cx="2319404" cy="3394133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3036777" y="848439"/>
            <a:ext cx="2286000" cy="354383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8496">
              <a:buClrTx/>
            </a:pPr>
            <a:r>
              <a:rPr lang="en-US" sz="2025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Luyện</a:t>
            </a:r>
            <a:r>
              <a:rPr lang="en-US" sz="2025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25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2025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25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2025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25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khó</a:t>
            </a:r>
            <a:endParaRPr lang="en-US" sz="2025" b="1" kern="1200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30" name="TextBox1" r:id="rId3" imgW="4390920" imgH="2362320"/>
        </mc:Choice>
        <mc:Fallback>
          <p:control name="TextBox1" r:id="rId3" imgW="4390920" imgH="2362320">
            <p:pic>
              <p:nvPicPr>
                <p:cNvPr id="8" name="TextBox1">
                  <a:extLst>
                    <a:ext uri="{FF2B5EF4-FFF2-40B4-BE49-F238E27FC236}">
                      <a16:creationId xmlns:a16="http://schemas.microsoft.com/office/drawing/2014/main" id="{64689E19-0BDB-4A7B-BBB9-7DE2E47BBFCF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074305" y="1236972"/>
                  <a:ext cx="4393223" cy="2358283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560984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C07B3502-F58A-46C0-88F8-3DE26F98CD3F}"/>
              </a:ext>
            </a:extLst>
          </p:cNvPr>
          <p:cNvSpPr txBox="1"/>
          <p:nvPr/>
        </p:nvSpPr>
        <p:spPr>
          <a:xfrm>
            <a:off x="1823603" y="1"/>
            <a:ext cx="128103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+mj-lt"/>
              </a:rPr>
              <a:t>ĐỌC </a:t>
            </a:r>
            <a:endParaRPr lang="en-US" sz="1800" b="1" dirty="0">
              <a:solidFill>
                <a:srgbClr val="17479D"/>
              </a:solidFill>
              <a:latin typeface="+mj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1241295" y="30045"/>
            <a:ext cx="582308" cy="52517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2700257" y="282741"/>
            <a:ext cx="36682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4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Giọt nước và biển lớn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690EC3B-891B-417A-A712-D5F0015B331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403" y="981610"/>
            <a:ext cx="304770" cy="28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CCAB96B-6FE5-4EDE-ABE3-7E5F314AEE00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670" y="3055730"/>
            <a:ext cx="288000" cy="288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A4E56CF-13A6-4CFC-BDFF-C89478191F7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4373" y="981610"/>
            <a:ext cx="288000" cy="288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5677315-3545-084B-8F56-9465E3ECC6EC}"/>
              </a:ext>
            </a:extLst>
          </p:cNvPr>
          <p:cNvSpPr txBox="1"/>
          <p:nvPr/>
        </p:nvSpPr>
        <p:spPr>
          <a:xfrm>
            <a:off x="1649937" y="876533"/>
            <a:ext cx="2874929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Tí ta tí tách 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Từng giọt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Từng giọt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Mưa rơi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Rơi rơi.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Góp lại bao ngày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Thành dòng suối nhỏ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Lượn trên bãi cỏ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Chảy xuống chân đồi.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F41B8AE-1B47-A84A-9615-2BF7E9D9F302}"/>
              </a:ext>
            </a:extLst>
          </p:cNvPr>
          <p:cNvSpPr txBox="1"/>
          <p:nvPr/>
        </p:nvSpPr>
        <p:spPr>
          <a:xfrm>
            <a:off x="4797383" y="876533"/>
            <a:ext cx="300094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Suối gặp bạn rồi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Góp thành sông lớn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Sông đi ra biển 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Biển thành mênh mông.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D3789F9-9BEE-C747-8936-3209C04E1D74}"/>
              </a:ext>
            </a:extLst>
          </p:cNvPr>
          <p:cNvSpPr txBox="1"/>
          <p:nvPr/>
        </p:nvSpPr>
        <p:spPr>
          <a:xfrm>
            <a:off x="4797382" y="2992470"/>
            <a:ext cx="27841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Biển ơi, có biết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Biển lớn vô cùng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Từng giọt nước trong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Làm nên biển đấy!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E8BFE28-0013-CA49-8616-37F1546FD267}"/>
              </a:ext>
            </a:extLst>
          </p:cNvPr>
          <p:cNvSpPr txBox="1"/>
          <p:nvPr/>
        </p:nvSpPr>
        <p:spPr>
          <a:xfrm>
            <a:off x="5922388" y="4715123"/>
            <a:ext cx="13532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(Nguyễn Bao)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DD3ACB-E780-9E44-BF33-B643817CCB2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19143" y="2797740"/>
            <a:ext cx="660400" cy="850900"/>
          </a:xfrm>
          <a:prstGeom prst="rect">
            <a:avLst/>
          </a:prstGeom>
        </p:spPr>
      </p:pic>
      <p:sp>
        <p:nvSpPr>
          <p:cNvPr id="19" name="Rounded Rectangle 18"/>
          <p:cNvSpPr/>
          <p:nvPr/>
        </p:nvSpPr>
        <p:spPr>
          <a:xfrm>
            <a:off x="5498852" y="4758"/>
            <a:ext cx="2502149" cy="44915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Luyện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đọc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đoạn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1338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C07B3502-F58A-46C0-88F8-3DE26F98CD3F}"/>
              </a:ext>
            </a:extLst>
          </p:cNvPr>
          <p:cNvSpPr txBox="1"/>
          <p:nvPr/>
        </p:nvSpPr>
        <p:spPr>
          <a:xfrm>
            <a:off x="2361103" y="347371"/>
            <a:ext cx="81358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ĐỌC</a:t>
            </a:r>
            <a:endParaRPr lang="en-US" sz="1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1778794" y="377415"/>
            <a:ext cx="582308" cy="52517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1889087" y="852946"/>
            <a:ext cx="536582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Ngắt nghỉ đoạn thơ</a:t>
            </a:r>
            <a:endParaRPr lang="en-US" sz="1800" b="1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E52BE51-D649-4526-9277-FF3ADEE969EC}"/>
              </a:ext>
            </a:extLst>
          </p:cNvPr>
          <p:cNvSpPr/>
          <p:nvPr/>
        </p:nvSpPr>
        <p:spPr>
          <a:xfrm>
            <a:off x="3154641" y="1506716"/>
            <a:ext cx="190853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450"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Tí ta tí tách </a:t>
            </a:r>
          </a:p>
          <a:p>
            <a:pPr marL="44450"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Từng giọt</a:t>
            </a:r>
          </a:p>
          <a:p>
            <a:pPr marL="44450"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Từng giọt</a:t>
            </a:r>
          </a:p>
          <a:p>
            <a:pPr marL="44450"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Mưa rơi</a:t>
            </a:r>
          </a:p>
          <a:p>
            <a:pPr marL="44450"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Rơi rơi.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B68DD48-9047-4C0E-873F-F9EFE47EFA41}"/>
              </a:ext>
            </a:extLst>
          </p:cNvPr>
          <p:cNvCxnSpPr/>
          <p:nvPr/>
        </p:nvCxnSpPr>
        <p:spPr>
          <a:xfrm flipH="1">
            <a:off x="3867776" y="1678702"/>
            <a:ext cx="103849" cy="353729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24CFEEF-212F-42B3-BBBF-4D440F828404}"/>
              </a:ext>
            </a:extLst>
          </p:cNvPr>
          <p:cNvCxnSpPr/>
          <p:nvPr/>
        </p:nvCxnSpPr>
        <p:spPr>
          <a:xfrm flipH="1">
            <a:off x="4616397" y="2781008"/>
            <a:ext cx="103849" cy="353729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E5EBDDA-DD2C-4A8F-B8C1-CA4801437ACA}"/>
              </a:ext>
            </a:extLst>
          </p:cNvPr>
          <p:cNvCxnSpPr/>
          <p:nvPr/>
        </p:nvCxnSpPr>
        <p:spPr>
          <a:xfrm flipH="1">
            <a:off x="4626727" y="2227415"/>
            <a:ext cx="103849" cy="353729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34DDAAC-18E1-413F-B350-330F0AF8449A}"/>
              </a:ext>
            </a:extLst>
          </p:cNvPr>
          <p:cNvCxnSpPr/>
          <p:nvPr/>
        </p:nvCxnSpPr>
        <p:spPr>
          <a:xfrm flipH="1">
            <a:off x="4793394" y="1678702"/>
            <a:ext cx="103849" cy="353729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00759FBC-20E1-7046-AEBE-04A4927D0159}"/>
              </a:ext>
            </a:extLst>
          </p:cNvPr>
          <p:cNvGrpSpPr/>
          <p:nvPr/>
        </p:nvGrpSpPr>
        <p:grpSpPr>
          <a:xfrm>
            <a:off x="4279437" y="3860340"/>
            <a:ext cx="141062" cy="353729"/>
            <a:chOff x="8719213" y="2921749"/>
            <a:chExt cx="141062" cy="353729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44C9B04D-77F6-4ABC-A7F4-7426302A4626}"/>
                </a:ext>
              </a:extLst>
            </p:cNvPr>
            <p:cNvCxnSpPr/>
            <p:nvPr/>
          </p:nvCxnSpPr>
          <p:spPr>
            <a:xfrm flipH="1">
              <a:off x="8756426" y="2921749"/>
              <a:ext cx="103849" cy="353729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403CBC27-4077-460A-A843-2A2D268BAADA}"/>
                </a:ext>
              </a:extLst>
            </p:cNvPr>
            <p:cNvCxnSpPr/>
            <p:nvPr/>
          </p:nvCxnSpPr>
          <p:spPr>
            <a:xfrm flipH="1">
              <a:off x="8719213" y="2921749"/>
              <a:ext cx="103849" cy="353729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1D073F0-0B74-9B41-B8DE-70DBAB9DC835}"/>
              </a:ext>
            </a:extLst>
          </p:cNvPr>
          <p:cNvCxnSpPr/>
          <p:nvPr/>
        </p:nvCxnSpPr>
        <p:spPr>
          <a:xfrm flipH="1">
            <a:off x="4392556" y="3301053"/>
            <a:ext cx="103849" cy="353729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0BB926D-152C-6A46-98F7-3B1EB1FD344B}"/>
              </a:ext>
            </a:extLst>
          </p:cNvPr>
          <p:cNvCxnSpPr/>
          <p:nvPr/>
        </p:nvCxnSpPr>
        <p:spPr>
          <a:xfrm flipH="1">
            <a:off x="3735646" y="3880995"/>
            <a:ext cx="103849" cy="353729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647767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Bai1.Emlahocsinhlop2[20210529004629700].mdb"/>
  <p:tag name="ARS_RESPONSE_PERSONNUM" val="10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heme/theme1.xml><?xml version="1.0" encoding="utf-8"?>
<a:theme xmlns:a="http://schemas.openxmlformats.org/drawingml/2006/main" name="1_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1467</TotalTime>
  <Words>691</Words>
  <Application>Microsoft Office PowerPoint</Application>
  <PresentationFormat>On-screen Show (16:9)</PresentationFormat>
  <Paragraphs>155</Paragraphs>
  <Slides>21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21</vt:i4>
      </vt:variant>
    </vt:vector>
  </HeadingPairs>
  <TitlesOfParts>
    <vt:vector size="46" baseType="lpstr">
      <vt:lpstr>iCiel Cadena</vt:lpstr>
      <vt:lpstr>UTM Avo</vt:lpstr>
      <vt:lpstr>iCiel Crocante</vt:lpstr>
      <vt:lpstr>Arial-Rounded</vt:lpstr>
      <vt:lpstr>Calibri Light</vt:lpstr>
      <vt:lpstr>Montserrat</vt:lpstr>
      <vt:lpstr>Times New Roman</vt:lpstr>
      <vt:lpstr>Wingdings</vt:lpstr>
      <vt:lpstr>Microsoft YaHei</vt:lpstr>
      <vt:lpstr>Calibri</vt:lpstr>
      <vt:lpstr>Microsoft YaHei</vt:lpstr>
      <vt:lpstr>Kalam</vt:lpstr>
      <vt:lpstr>UTM Cookies</vt:lpstr>
      <vt:lpstr>等线</vt:lpstr>
      <vt:lpstr>Arial</vt:lpstr>
      <vt:lpstr>1_Doodle Sketchbook by Slidesgo</vt:lpstr>
      <vt:lpstr>2_Doodle Sketchbook by Slidesgo</vt:lpstr>
      <vt:lpstr>Default Design</vt:lpstr>
      <vt:lpstr>1_Default Design</vt:lpstr>
      <vt:lpstr>2_Default Design</vt:lpstr>
      <vt:lpstr>Office Theme</vt:lpstr>
      <vt:lpstr>1_Office Theme</vt:lpstr>
      <vt:lpstr>2_Office Theme</vt:lpstr>
      <vt:lpstr>3_Office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Admin</cp:lastModifiedBy>
  <cp:revision>192</cp:revision>
  <dcterms:modified xsi:type="dcterms:W3CDTF">2023-01-30T05:25:07Z</dcterms:modified>
</cp:coreProperties>
</file>