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4" r:id="rId3"/>
    <p:sldMasterId id="2147483686" r:id="rId4"/>
  </p:sldMasterIdLst>
  <p:notesMasterIdLst>
    <p:notesMasterId r:id="rId27"/>
  </p:notesMasterIdLst>
  <p:sldIdLst>
    <p:sldId id="2007577152" r:id="rId5"/>
    <p:sldId id="584" r:id="rId6"/>
    <p:sldId id="285" r:id="rId7"/>
    <p:sldId id="2007577139" r:id="rId8"/>
    <p:sldId id="2007577150" r:id="rId9"/>
    <p:sldId id="2007577153" r:id="rId10"/>
    <p:sldId id="586" r:id="rId11"/>
    <p:sldId id="2007577148" r:id="rId12"/>
    <p:sldId id="2007577142" r:id="rId13"/>
    <p:sldId id="279" r:id="rId14"/>
    <p:sldId id="2007577144" r:id="rId15"/>
    <p:sldId id="2007577149" r:id="rId16"/>
    <p:sldId id="2007577135" r:id="rId17"/>
    <p:sldId id="2007577137" r:id="rId18"/>
    <p:sldId id="2007577136" r:id="rId19"/>
    <p:sldId id="284" r:id="rId20"/>
    <p:sldId id="2007577146" r:id="rId21"/>
    <p:sldId id="2007577147" r:id="rId22"/>
    <p:sldId id="287" r:id="rId23"/>
    <p:sldId id="288" r:id="rId24"/>
    <p:sldId id="281" r:id="rId25"/>
    <p:sldId id="2007577154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3737"/>
    <a:srgbClr val="000066"/>
    <a:srgbClr val="0000CC"/>
    <a:srgbClr val="009900"/>
    <a:srgbClr val="FF6600"/>
    <a:srgbClr val="CC3300"/>
    <a:srgbClr val="FF7707"/>
    <a:srgbClr val="FF9933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38" autoAdjust="0"/>
    <p:restoredTop sz="93554" autoAdjust="0"/>
  </p:normalViewPr>
  <p:slideViewPr>
    <p:cSldViewPr snapToGrid="0">
      <p:cViewPr varScale="1">
        <p:scale>
          <a:sx n="69" d="100"/>
          <a:sy n="69" d="100"/>
        </p:scale>
        <p:origin x="804" y="48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14/02/2023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23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1200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HƯỚNG DẪN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200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 thầy cô kích chuột vào màn hình để hiện: 12h đêm hay 0 h thì kích luôn kim giờ đồng hồ để đồng hồ tự động chạy 24 giờ trong ngày.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200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 khi đồng hồ chạy xong 24 giờ, kích chuột màn hình để đồng hồ dừng lại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645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1200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HƯỚNG DẪN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200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Thầy cô kích chuột số 1,2,3,4 để di chuyển tới câu hỏi.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200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 khi học sinh trả lời đúng, kích chuột vào đồng hồ để quay lại slide ô cửa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200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Thầy cô kích chuột vào mảnh ghép để mở dần bức tranh.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200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 khi mở được bức tranh, kích vào ảnh bức tranh đồng hồ để chuyển tới slide nội dung bài tiếp theo.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873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hồ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quay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ô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cửa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156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hồ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quay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ô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cửa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969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hồ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quay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ô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cửa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560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hồ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quay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ô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cửa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632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14/02/2023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136525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111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54432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256752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71978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33239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924796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444738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580318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175049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625752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99121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14/02/2023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4085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169868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815798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577462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069279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394320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348799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640505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701479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146751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65086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62278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077766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358515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789264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427297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707588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502734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756175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484393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043008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59102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14/02/2023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929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24104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14/02/2023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600" y="-88900"/>
            <a:ext cx="12382500" cy="704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0798758" y="131304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68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14/02/2023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14/02/2023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99321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796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89442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056872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14/02/2023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55" r:id="rId6"/>
    <p:sldLayoutId id="214748366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231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000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14/02/2023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886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19.sv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0.png"/><Relationship Id="rId7" Type="http://schemas.openxmlformats.org/officeDocument/2006/relationships/image" Target="../media/image4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g"/><Relationship Id="rId5" Type="http://schemas.openxmlformats.org/officeDocument/2006/relationships/image" Target="../media/image41.jpg"/><Relationship Id="rId4" Type="http://schemas.openxmlformats.org/officeDocument/2006/relationships/image" Target="../media/image26.pn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9.wmf"/><Relationship Id="rId3" Type="http://schemas.openxmlformats.org/officeDocument/2006/relationships/control" Target="../activeX/activeX2.xml"/><Relationship Id="rId7" Type="http://schemas.openxmlformats.org/officeDocument/2006/relationships/image" Target="../media/image50.png"/><Relationship Id="rId12" Type="http://schemas.openxmlformats.org/officeDocument/2006/relationships/image" Target="../media/image48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5.jpg"/><Relationship Id="rId11" Type="http://schemas.openxmlformats.org/officeDocument/2006/relationships/image" Target="../media/image53.png"/><Relationship Id="rId5" Type="http://schemas.openxmlformats.org/officeDocument/2006/relationships/image" Target="../media/image19.png"/><Relationship Id="rId10" Type="http://schemas.openxmlformats.org/officeDocument/2006/relationships/image" Target="../media/image52.png"/><Relationship Id="rId4" Type="http://schemas.openxmlformats.org/officeDocument/2006/relationships/slideLayout" Target="../slideLayouts/slideLayout4.xml"/><Relationship Id="rId9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19.png"/><Relationship Id="rId7" Type="http://schemas.openxmlformats.org/officeDocument/2006/relationships/slide" Target="slide1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jpeg"/><Relationship Id="rId5" Type="http://schemas.openxmlformats.org/officeDocument/2006/relationships/slide" Target="slide21.xml"/><Relationship Id="rId10" Type="http://schemas.openxmlformats.org/officeDocument/2006/relationships/slide" Target="slide20.xml"/><Relationship Id="rId4" Type="http://schemas.openxmlformats.org/officeDocument/2006/relationships/image" Target="../media/image57.jpg"/><Relationship Id="rId9" Type="http://schemas.openxmlformats.org/officeDocument/2006/relationships/slide" Target="slide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jpeg"/><Relationship Id="rId5" Type="http://schemas.openxmlformats.org/officeDocument/2006/relationships/slide" Target="slide16.xml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jpeg"/><Relationship Id="rId5" Type="http://schemas.openxmlformats.org/officeDocument/2006/relationships/slide" Target="slide16.xml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jpeg"/><Relationship Id="rId5" Type="http://schemas.openxmlformats.org/officeDocument/2006/relationships/slide" Target="slide16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jpeg"/><Relationship Id="rId5" Type="http://schemas.openxmlformats.org/officeDocument/2006/relationships/slide" Target="slide16.xml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.png"/><Relationship Id="rId5" Type="http://schemas.openxmlformats.org/officeDocument/2006/relationships/image" Target="../media/image19.sv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jp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">
            <a:extLst>
              <a:ext uri="{FF2B5EF4-FFF2-40B4-BE49-F238E27FC236}">
                <a16:creationId xmlns:a16="http://schemas.microsoft.com/office/drawing/2014/main" id="{384F9A85-91EF-42D9-AF2D-0CFA487322B9}"/>
              </a:ext>
            </a:extLst>
          </p:cNvPr>
          <p:cNvGrpSpPr>
            <a:grpSpLocks noChangeAspect="1"/>
          </p:cNvGrpSpPr>
          <p:nvPr/>
        </p:nvGrpSpPr>
        <p:grpSpPr>
          <a:xfrm>
            <a:off x="-355600" y="-330200"/>
            <a:ext cx="1574800" cy="1574800"/>
            <a:chOff x="0" y="0"/>
            <a:chExt cx="1708150" cy="1708150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2613EA09-4BF8-4E57-8C18-A5AE13F75BBA}"/>
                </a:ext>
              </a:extLst>
            </p:cNvPr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FC0C0"/>
            </a:solidFill>
          </p:spPr>
        </p:sp>
      </p:grpSp>
      <p:sp>
        <p:nvSpPr>
          <p:cNvPr id="10" name="AutoShape 16">
            <a:extLst>
              <a:ext uri="{FF2B5EF4-FFF2-40B4-BE49-F238E27FC236}">
                <a16:creationId xmlns:a16="http://schemas.microsoft.com/office/drawing/2014/main" id="{8B167B2B-6748-42BF-A225-768D7119F9CC}"/>
              </a:ext>
            </a:extLst>
          </p:cNvPr>
          <p:cNvSpPr/>
          <p:nvPr/>
        </p:nvSpPr>
        <p:spPr>
          <a:xfrm>
            <a:off x="-101599" y="5003800"/>
            <a:ext cx="12395200" cy="1854200"/>
          </a:xfrm>
          <a:prstGeom prst="rect">
            <a:avLst/>
          </a:prstGeom>
          <a:solidFill>
            <a:srgbClr val="1D7151"/>
          </a:solidFill>
        </p:spPr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EAC06C60-47A8-4E99-A93E-BCBFC9CA10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349" y="3936140"/>
            <a:ext cx="4311651" cy="2888806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96358103-5931-4508-B361-3B3F9BA28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024565" y="4394200"/>
            <a:ext cx="6167435" cy="2466975"/>
          </a:xfrm>
          <a:prstGeom prst="rect">
            <a:avLst/>
          </a:prstGeom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804C2C4B-00A1-436C-A0E4-06B549DC37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934592" y="-365233"/>
            <a:ext cx="1609833" cy="1609833"/>
          </a:xfrm>
          <a:prstGeom prst="rect">
            <a:avLst/>
          </a:prstGeom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39422361-5F40-47D8-9B3A-5BB330ECEEFF}"/>
              </a:ext>
            </a:extLst>
          </p:cNvPr>
          <p:cNvSpPr txBox="1"/>
          <p:nvPr/>
        </p:nvSpPr>
        <p:spPr>
          <a:xfrm>
            <a:off x="1014616" y="883913"/>
            <a:ext cx="9919976" cy="2051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8000"/>
              </a:lnSpc>
            </a:pP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</a:p>
        </p:txBody>
      </p:sp>
    </p:spTree>
    <p:extLst>
      <p:ext uri="{BB962C8B-B14F-4D97-AF65-F5344CB8AC3E}">
        <p14:creationId xmlns:p14="http://schemas.microsoft.com/office/powerpoint/2010/main" val="4273634101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203CA70-76E2-475E-88DA-55BEFAF01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04A07E5-4058-4AF2-A405-EE01BB446960}"/>
              </a:ext>
            </a:extLst>
          </p:cNvPr>
          <p:cNvGrpSpPr/>
          <p:nvPr/>
        </p:nvGrpSpPr>
        <p:grpSpPr>
          <a:xfrm>
            <a:off x="1264623" y="408209"/>
            <a:ext cx="8922853" cy="5842895"/>
            <a:chOff x="2454337" y="938089"/>
            <a:chExt cx="12725401" cy="8553971"/>
          </a:xfrm>
        </p:grpSpPr>
        <p:sp>
          <p:nvSpPr>
            <p:cNvPr id="11" name="Cloud 10">
              <a:extLst>
                <a:ext uri="{FF2B5EF4-FFF2-40B4-BE49-F238E27FC236}">
                  <a16:creationId xmlns:a16="http://schemas.microsoft.com/office/drawing/2014/main" id="{A2EC8FDB-2D0D-4409-840C-96A60265AEFC}"/>
                </a:ext>
              </a:extLst>
            </p:cNvPr>
            <p:cNvSpPr/>
            <p:nvPr/>
          </p:nvSpPr>
          <p:spPr>
            <a:xfrm>
              <a:off x="2454337" y="938089"/>
              <a:ext cx="12725401" cy="7451201"/>
            </a:xfrm>
            <a:prstGeom prst="cloud">
              <a:avLst/>
            </a:prstGeom>
            <a:solidFill>
              <a:srgbClr val="F0B1CE"/>
            </a:solidFill>
            <a:ln>
              <a:solidFill>
                <a:srgbClr val="C027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 dirty="0">
                <a:latin typeface="UTM Avo" panose="02040603050506020204" pitchFamily="18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C3800B2-1B65-438B-B7A4-3169260EB60F}"/>
                </a:ext>
              </a:extLst>
            </p:cNvPr>
            <p:cNvGrpSpPr/>
            <p:nvPr/>
          </p:nvGrpSpPr>
          <p:grpSpPr>
            <a:xfrm>
              <a:off x="3491228" y="4817996"/>
              <a:ext cx="11249503" cy="4674064"/>
              <a:chOff x="3104387" y="4680722"/>
              <a:chExt cx="9218746" cy="3882332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A690412-B6A6-4806-80DD-B25F5B13DE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230" t="52311" r="-638" b="387"/>
              <a:stretch/>
            </p:blipFill>
            <p:spPr>
              <a:xfrm>
                <a:off x="7468783" y="4808890"/>
                <a:ext cx="4854350" cy="3754164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CE9EB52-2805-4236-8E26-75F9868428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4955" b="48649" l="4813" r="45633">
                            <a14:foregroundMark x1="45811" y1="27027" x2="45811" y2="27027"/>
                            <a14:foregroundMark x1="29234" y1="46847" x2="29234" y2="46847"/>
                            <a14:foregroundMark x1="30303" y1="48649" x2="30303" y2="48649"/>
                            <a14:foregroundMark x1="28699" y1="29505" x2="28699" y2="29505"/>
                            <a14:foregroundMark x1="13547" y1="5180" x2="13547" y2="5180"/>
                            <a14:foregroundMark x1="21390" y1="27703" x2="15508" y2="25901"/>
                            <a14:foregroundMark x1="13725" y1="18468" x2="13725" y2="18468"/>
                            <a14:backgroundMark x1="45633" y1="7658" x2="45633" y2="7658"/>
                            <a14:backgroundMark x1="45276" y1="6982" x2="45098" y2="10135"/>
                            <a14:backgroundMark x1="45098" y1="6532" x2="45098" y2="9234"/>
                            <a14:backgroundMark x1="45098" y1="5856" x2="44029" y2="743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592" b="49479"/>
              <a:stretch/>
            </p:blipFill>
            <p:spPr>
              <a:xfrm>
                <a:off x="3104387" y="4680722"/>
                <a:ext cx="4545034" cy="3754163"/>
              </a:xfrm>
              <a:prstGeom prst="rect">
                <a:avLst/>
              </a:prstGeom>
            </p:spPr>
          </p:pic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EACF861-7028-495D-989F-3FF4C12F36DA}"/>
              </a:ext>
            </a:extLst>
          </p:cNvPr>
          <p:cNvSpPr txBox="1"/>
          <p:nvPr/>
        </p:nvSpPr>
        <p:spPr>
          <a:xfrm>
            <a:off x="2786491" y="2096086"/>
            <a:ext cx="5937756" cy="879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58" b="1" dirty="0" err="1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Thực</a:t>
            </a:r>
            <a:r>
              <a:rPr lang="en-US" sz="2558" b="1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558" b="1" dirty="0" err="1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hành</a:t>
            </a:r>
            <a:r>
              <a:rPr lang="en-US" sz="2558" b="1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558" b="1" dirty="0" err="1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xem</a:t>
            </a:r>
            <a:r>
              <a:rPr lang="en-US" sz="2558" b="1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558" b="1" dirty="0" err="1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đồng</a:t>
            </a:r>
            <a:r>
              <a:rPr lang="en-US" sz="2558" b="1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558" b="1" dirty="0" err="1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hồ</a:t>
            </a:r>
            <a:r>
              <a:rPr lang="en-US" sz="2558" b="1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558" b="1" dirty="0" err="1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và</a:t>
            </a:r>
            <a:r>
              <a:rPr lang="en-US" sz="2558" b="1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558" b="1" dirty="0" err="1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đọc</a:t>
            </a:r>
            <a:r>
              <a:rPr lang="en-US" sz="2558" b="1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558" b="1" dirty="0" err="1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giờ</a:t>
            </a:r>
            <a:r>
              <a:rPr lang="en-US" sz="2558" b="1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558" b="1" dirty="0" err="1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lớn</a:t>
            </a:r>
            <a:r>
              <a:rPr lang="en-US" sz="2558" b="1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558" b="1" dirty="0" err="1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hơn</a:t>
            </a:r>
            <a:r>
              <a:rPr lang="en-US" sz="2558" b="1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12 </a:t>
            </a:r>
            <a:r>
              <a:rPr lang="en-US" sz="2558" b="1" dirty="0" err="1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giờ</a:t>
            </a:r>
            <a:r>
              <a:rPr lang="en-US" sz="2558" b="1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.</a:t>
            </a:r>
            <a:endParaRPr lang="en-US" sz="2558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05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B93968E-9344-4F17-9255-1BE76614F4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5"/>
          <a:stretch/>
        </p:blipFill>
        <p:spPr>
          <a:xfrm>
            <a:off x="0" y="0"/>
            <a:ext cx="12192000" cy="64180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8C4986-7C7D-484E-B11E-FC280DD0C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40" y="371491"/>
            <a:ext cx="11255828" cy="58092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900799-0700-4FA3-9C5C-DB85D1472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177" y="371491"/>
            <a:ext cx="11255827" cy="58092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7EA5FA-DA3F-4185-8E1F-21EE05DA94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76" y="380137"/>
            <a:ext cx="11226689" cy="57856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5DEA1D-987A-4DC9-9AC1-BC6FCA2B2B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40" y="371491"/>
            <a:ext cx="11284967" cy="5809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04F1C4-6BA1-491C-B566-A6E66C80FFC2}"/>
              </a:ext>
            </a:extLst>
          </p:cNvPr>
          <p:cNvSpPr/>
          <p:nvPr/>
        </p:nvSpPr>
        <p:spPr>
          <a:xfrm>
            <a:off x="3176459" y="677232"/>
            <a:ext cx="5429563" cy="707886"/>
          </a:xfrm>
          <a:prstGeom prst="rect">
            <a:avLst/>
          </a:prstGeom>
          <a:solidFill>
            <a:srgbClr val="FF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ĐỒNG</a:t>
            </a:r>
            <a:r>
              <a:rPr lang="en-US" sz="4000" b="1" dirty="0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000" b="1" dirty="0" err="1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HỒ</a:t>
            </a:r>
            <a:r>
              <a:rPr lang="en-US" sz="4000" b="1" dirty="0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000" b="1" dirty="0" err="1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CHỈ</a:t>
            </a:r>
            <a:r>
              <a:rPr lang="en-US" sz="4000" b="1" dirty="0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000" b="1" dirty="0" err="1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MẤY</a:t>
            </a:r>
            <a:r>
              <a:rPr lang="en-US" sz="4000" b="1" dirty="0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000" b="1" dirty="0" err="1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GIỜ</a:t>
            </a:r>
            <a:r>
              <a:rPr lang="en-US" sz="4000" b="1" dirty="0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  <a:endParaRPr lang="en-US" sz="4000" b="1" cap="none" spc="0" dirty="0">
              <a:ln w="12700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DCC4D4-A0BC-4A60-9C2F-F0D6F2754AED}"/>
              </a:ext>
            </a:extLst>
          </p:cNvPr>
          <p:cNvSpPr/>
          <p:nvPr/>
        </p:nvSpPr>
        <p:spPr>
          <a:xfrm>
            <a:off x="4684025" y="4124917"/>
            <a:ext cx="2627857" cy="114760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 22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99CEDFC-23E4-4D2B-94D7-C2A824895313}"/>
              </a:ext>
            </a:extLst>
          </p:cNvPr>
          <p:cNvSpPr/>
          <p:nvPr/>
        </p:nvSpPr>
        <p:spPr>
          <a:xfrm>
            <a:off x="4692764" y="4133563"/>
            <a:ext cx="2474512" cy="114760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42E1C1-DD17-4618-A949-CA046D8899F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771" t="70464" r="5792" b="2211"/>
          <a:stretch/>
        </p:blipFill>
        <p:spPr>
          <a:xfrm>
            <a:off x="4889196" y="1741981"/>
            <a:ext cx="2004090" cy="19863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36FFF1-2C5B-4772-A804-AD979BCAC03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073" t="370" r="4490" b="72675"/>
          <a:stretch/>
        </p:blipFill>
        <p:spPr>
          <a:xfrm>
            <a:off x="4918333" y="1746353"/>
            <a:ext cx="2004090" cy="19594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54A2BE-688D-4280-BFF7-C9167C6C888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528" t="1850" r="8634" b="5934"/>
          <a:stretch/>
        </p:blipFill>
        <p:spPr>
          <a:xfrm>
            <a:off x="4889193" y="1781752"/>
            <a:ext cx="2082708" cy="20465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115089-B3BF-4FDC-B2BB-32FFD7775FD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601" t="34922" r="6751" b="37753"/>
          <a:stretch/>
        </p:blipFill>
        <p:spPr>
          <a:xfrm>
            <a:off x="4949725" y="1827598"/>
            <a:ext cx="1960591" cy="19863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6931B63-B90A-4FEE-A51F-AF0DFD4C827D}"/>
              </a:ext>
            </a:extLst>
          </p:cNvPr>
          <p:cNvSpPr/>
          <p:nvPr/>
        </p:nvSpPr>
        <p:spPr>
          <a:xfrm>
            <a:off x="4763438" y="4118701"/>
            <a:ext cx="2585767" cy="114760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 16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B8F6D85-1019-42D6-878B-C197C5B97075}"/>
              </a:ext>
            </a:extLst>
          </p:cNvPr>
          <p:cNvSpPr/>
          <p:nvPr/>
        </p:nvSpPr>
        <p:spPr>
          <a:xfrm>
            <a:off x="4918333" y="4124917"/>
            <a:ext cx="2585767" cy="114760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 20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0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8" grpId="2" build="allAtOnce" animBg="1"/>
      <p:bldP spid="10" grpId="0" animBg="1"/>
      <p:bldP spid="10" grpId="1" animBg="1"/>
      <p:bldP spid="20" grpId="0" animBg="1"/>
      <p:bldP spid="20" grpId="1" build="allAtOnce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764957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412796" y="180151"/>
            <a:ext cx="11435910" cy="6177105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600" dirty="0">
              <a:latin typeface="UTM Avo" panose="0204060305050602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49B583-2C95-4444-9EF2-13FA6AEE4842}"/>
              </a:ext>
            </a:extLst>
          </p:cNvPr>
          <p:cNvGrpSpPr/>
          <p:nvPr/>
        </p:nvGrpSpPr>
        <p:grpSpPr>
          <a:xfrm>
            <a:off x="1559973" y="77783"/>
            <a:ext cx="8618814" cy="746812"/>
            <a:chOff x="1693121" y="130495"/>
            <a:chExt cx="8541385" cy="67494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5ED2250-F533-4F56-8ECA-92B943F32F3B}"/>
                </a:ext>
              </a:extLst>
            </p:cNvPr>
            <p:cNvSpPr/>
            <p:nvPr/>
          </p:nvSpPr>
          <p:spPr>
            <a:xfrm>
              <a:off x="1917020" y="130495"/>
              <a:ext cx="8317486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Quay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kim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trên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mặt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hồ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để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hồ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chỉ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85A433-5DD3-43A7-A060-8D70D7406A5E}"/>
                </a:ext>
              </a:extLst>
            </p:cNvPr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27DD67D-9406-42CD-9BFB-18E7BB66491D}"/>
              </a:ext>
            </a:extLst>
          </p:cNvPr>
          <p:cNvSpPr txBox="1"/>
          <p:nvPr/>
        </p:nvSpPr>
        <p:spPr>
          <a:xfrm>
            <a:off x="1737359" y="1011679"/>
            <a:ext cx="6822992" cy="934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AutoNum type="alphaLcPeriod"/>
            </a:pP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, 5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, 8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, 11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, 12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AutoNum type="alphaLcPeriod"/>
            </a:pP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13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, 14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, 19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, 20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, 23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B8A5A6D-0AD9-4B2F-AC34-96EF8776AB0F}"/>
              </a:ext>
            </a:extLst>
          </p:cNvPr>
          <p:cNvGrpSpPr/>
          <p:nvPr/>
        </p:nvGrpSpPr>
        <p:grpSpPr>
          <a:xfrm>
            <a:off x="3260465" y="2251479"/>
            <a:ext cx="1613154" cy="1658890"/>
            <a:chOff x="2141868" y="4487896"/>
            <a:chExt cx="2405057" cy="2473243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944D65B1-16FB-4F64-98E0-A945E25F9603}"/>
                </a:ext>
              </a:extLst>
            </p:cNvPr>
            <p:cNvGrpSpPr/>
            <p:nvPr/>
          </p:nvGrpSpPr>
          <p:grpSpPr>
            <a:xfrm>
              <a:off x="2141868" y="4487896"/>
              <a:ext cx="2405057" cy="2473243"/>
              <a:chOff x="3962400" y="3257195"/>
              <a:chExt cx="3245272" cy="3337280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3EFE9286-8D87-46AF-8376-19AFDC11A9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551F4638-66AA-4323-A42D-E8EF4F05BCE7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313F863E-AA5D-4B6D-B69D-B3E30AE67869}"/>
                </a:ext>
              </a:extLst>
            </p:cNvPr>
            <p:cNvGrpSpPr/>
            <p:nvPr/>
          </p:nvGrpSpPr>
          <p:grpSpPr>
            <a:xfrm>
              <a:off x="3240772" y="5118407"/>
              <a:ext cx="309991" cy="959683"/>
              <a:chOff x="2942167" y="6925733"/>
              <a:chExt cx="471433" cy="1459482"/>
            </a:xfrm>
          </p:grpSpPr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D9F14A57-03EE-4C2D-B605-85DC92242645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21F37D63-D7E4-4A92-B39E-A7029C5655EE}"/>
                  </a:ext>
                </a:extLst>
              </p:cNvPr>
              <p:cNvSpPr/>
              <p:nvPr/>
            </p:nvSpPr>
            <p:spPr>
              <a:xfrm rot="16200000">
                <a:off x="2931000" y="7902615"/>
                <a:ext cx="569383" cy="395817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23C5CC9A-DA6F-42C9-86DC-EBBB14ADB208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BDFF8C3-9E83-4773-9155-55B8A795E47D}"/>
              </a:ext>
            </a:extLst>
          </p:cNvPr>
          <p:cNvGrpSpPr/>
          <p:nvPr/>
        </p:nvGrpSpPr>
        <p:grpSpPr>
          <a:xfrm>
            <a:off x="5300216" y="2251479"/>
            <a:ext cx="1613154" cy="1658890"/>
            <a:chOff x="4672029" y="4552101"/>
            <a:chExt cx="2405057" cy="2473243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2DE4ECB9-927D-4144-B7E9-46DED7CFA23B}"/>
                </a:ext>
              </a:extLst>
            </p:cNvPr>
            <p:cNvGrpSpPr/>
            <p:nvPr/>
          </p:nvGrpSpPr>
          <p:grpSpPr>
            <a:xfrm>
              <a:off x="4672029" y="4552101"/>
              <a:ext cx="2405057" cy="2473243"/>
              <a:chOff x="3962400" y="3257195"/>
              <a:chExt cx="3245272" cy="3337280"/>
            </a:xfrm>
          </p:grpSpPr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1C0E8652-DFD8-4D1B-96DC-F672B2A9B3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7A978BDE-0DB8-408C-968B-2114E4F9AF56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BD96F9F8-564D-4874-9234-C33466383FDF}"/>
                </a:ext>
              </a:extLst>
            </p:cNvPr>
            <p:cNvGrpSpPr/>
            <p:nvPr/>
          </p:nvGrpSpPr>
          <p:grpSpPr>
            <a:xfrm>
              <a:off x="5488432" y="5182612"/>
              <a:ext cx="400806" cy="821042"/>
              <a:chOff x="2512539" y="6925733"/>
              <a:chExt cx="609544" cy="1248638"/>
            </a:xfrm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18D2B29C-95AB-4C83-96F1-3DFEC91FA683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FCAC32E1-93B9-402B-90C9-B0C3A29DAB2D}"/>
                  </a:ext>
                </a:extLst>
              </p:cNvPr>
              <p:cNvSpPr/>
              <p:nvPr/>
            </p:nvSpPr>
            <p:spPr>
              <a:xfrm>
                <a:off x="2512539" y="7778555"/>
                <a:ext cx="569383" cy="395816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A3D0EF68-9F82-4E73-81FC-D63BBDF9A47C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3458100-2A18-49F1-805C-160D98268468}"/>
              </a:ext>
            </a:extLst>
          </p:cNvPr>
          <p:cNvGrpSpPr/>
          <p:nvPr/>
        </p:nvGrpSpPr>
        <p:grpSpPr>
          <a:xfrm>
            <a:off x="7339967" y="2251479"/>
            <a:ext cx="1613154" cy="1658890"/>
            <a:chOff x="7077086" y="4427378"/>
            <a:chExt cx="2405057" cy="2473243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4CCEA64E-A1CB-4FB2-AA08-F3A453B76446}"/>
                </a:ext>
              </a:extLst>
            </p:cNvPr>
            <p:cNvGrpSpPr/>
            <p:nvPr/>
          </p:nvGrpSpPr>
          <p:grpSpPr>
            <a:xfrm>
              <a:off x="7077086" y="4427378"/>
              <a:ext cx="2405057" cy="2473243"/>
              <a:chOff x="3962400" y="3257195"/>
              <a:chExt cx="3245272" cy="3337280"/>
            </a:xfrm>
          </p:grpSpPr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0590C218-B808-4A2F-B496-709F7C326B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7E679E6B-B3A4-4796-BB31-4D07842A61EE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8737D58-55E2-4F9F-9324-2FA62A6AFBDD}"/>
                </a:ext>
              </a:extLst>
            </p:cNvPr>
            <p:cNvGrpSpPr/>
            <p:nvPr/>
          </p:nvGrpSpPr>
          <p:grpSpPr>
            <a:xfrm>
              <a:off x="8003659" y="5057889"/>
              <a:ext cx="290635" cy="645803"/>
              <a:chOff x="2680086" y="6925733"/>
              <a:chExt cx="441997" cy="982135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FF0F5CE2-725B-430E-8BA5-BC04D63A9EC6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825CEB18-E1E9-4986-97FD-6D0F4BFA2397}"/>
                  </a:ext>
                </a:extLst>
              </p:cNvPr>
              <p:cNvSpPr/>
              <p:nvPr/>
            </p:nvSpPr>
            <p:spPr>
              <a:xfrm rot="5568380">
                <a:off x="2593302" y="7357389"/>
                <a:ext cx="569383" cy="395816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56AA443E-F816-42A5-8C17-BC066350BDFC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3DC759C-3573-4A8F-A251-11DC5F74CE6B}"/>
              </a:ext>
            </a:extLst>
          </p:cNvPr>
          <p:cNvGrpSpPr/>
          <p:nvPr/>
        </p:nvGrpSpPr>
        <p:grpSpPr>
          <a:xfrm>
            <a:off x="9379720" y="2251479"/>
            <a:ext cx="1613154" cy="1658890"/>
            <a:chOff x="9482143" y="4468117"/>
            <a:chExt cx="2405057" cy="247324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13FDBAC7-5205-4C51-89FD-38FA3479B403}"/>
                </a:ext>
              </a:extLst>
            </p:cNvPr>
            <p:cNvGrpSpPr/>
            <p:nvPr/>
          </p:nvGrpSpPr>
          <p:grpSpPr>
            <a:xfrm>
              <a:off x="9482143" y="4468117"/>
              <a:ext cx="2405057" cy="2473243"/>
              <a:chOff x="3962400" y="3257195"/>
              <a:chExt cx="3245272" cy="3337280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2DEC80E4-55F7-47AF-938F-0017D76DBC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7EC8CEAE-81D4-4D22-8217-D14505E663FE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CFAB5D4B-6FB2-457F-8445-392F141149EB}"/>
                </a:ext>
              </a:extLst>
            </p:cNvPr>
            <p:cNvGrpSpPr/>
            <p:nvPr/>
          </p:nvGrpSpPr>
          <p:grpSpPr>
            <a:xfrm>
              <a:off x="10507621" y="5098629"/>
              <a:ext cx="260270" cy="645803"/>
              <a:chOff x="2830500" y="6925733"/>
              <a:chExt cx="395817" cy="982135"/>
            </a:xfrm>
          </p:grpSpPr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02EB926C-50AF-4EF2-B7B1-0D52708404E3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29E81E25-3F9E-4F0F-8AE6-00CD637F5853}"/>
                  </a:ext>
                </a:extLst>
              </p:cNvPr>
              <p:cNvSpPr/>
              <p:nvPr/>
            </p:nvSpPr>
            <p:spPr>
              <a:xfrm rot="7200000">
                <a:off x="2743717" y="7308861"/>
                <a:ext cx="569383" cy="395817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1356B42C-3B0B-42D7-8947-66B3CE149B9F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3853F96-926A-4677-AB7F-868469D6FDE2}"/>
              </a:ext>
            </a:extLst>
          </p:cNvPr>
          <p:cNvGrpSpPr/>
          <p:nvPr/>
        </p:nvGrpSpPr>
        <p:grpSpPr>
          <a:xfrm>
            <a:off x="1220714" y="2251479"/>
            <a:ext cx="1613154" cy="1658890"/>
            <a:chOff x="-988484" y="4467071"/>
            <a:chExt cx="2405057" cy="2473243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FD261120-7491-488B-938A-C9F531D7CE18}"/>
                </a:ext>
              </a:extLst>
            </p:cNvPr>
            <p:cNvGrpSpPr/>
            <p:nvPr/>
          </p:nvGrpSpPr>
          <p:grpSpPr>
            <a:xfrm>
              <a:off x="-988484" y="4467071"/>
              <a:ext cx="2405057" cy="2473243"/>
              <a:chOff x="3962400" y="3257195"/>
              <a:chExt cx="3245272" cy="3337280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1ABD9EE8-5788-4930-862D-B5ACE19667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EC57DC48-E59F-45AF-BC85-9393885B2127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1487A4A-8221-468A-81C6-5258BA1B04E0}"/>
                </a:ext>
              </a:extLst>
            </p:cNvPr>
            <p:cNvGrpSpPr/>
            <p:nvPr/>
          </p:nvGrpSpPr>
          <p:grpSpPr>
            <a:xfrm>
              <a:off x="110420" y="5097582"/>
              <a:ext cx="429150" cy="645803"/>
              <a:chOff x="2942167" y="6925733"/>
              <a:chExt cx="652650" cy="982135"/>
            </a:xfrm>
          </p:grpSpPr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AA8FF183-1838-4FF4-8C98-A32244769B60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A8321C26-FC0E-4292-BD34-38A1AF8A8034}"/>
                  </a:ext>
                </a:extLst>
              </p:cNvPr>
              <p:cNvSpPr/>
              <p:nvPr/>
            </p:nvSpPr>
            <p:spPr>
              <a:xfrm rot="10800000">
                <a:off x="3025434" y="7451685"/>
                <a:ext cx="569383" cy="395817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B6901E30-10B2-404C-BDBC-FAD929D25CE2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479D0EE2-7C72-4DED-B190-2D5DF89F29DE}"/>
              </a:ext>
            </a:extLst>
          </p:cNvPr>
          <p:cNvSpPr txBox="1"/>
          <p:nvPr/>
        </p:nvSpPr>
        <p:spPr>
          <a:xfrm>
            <a:off x="618441" y="2635161"/>
            <a:ext cx="5617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955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a)</a:t>
            </a:r>
            <a:endParaRPr lang="en-US" sz="2400" dirty="0">
              <a:solidFill>
                <a:srgbClr val="0955A0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670F26-5F97-4CEB-B0A8-279F461446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7108" y="961304"/>
            <a:ext cx="1273919" cy="1240830"/>
          </a:xfrm>
          <a:prstGeom prst="rect">
            <a:avLst/>
          </a:prstGeom>
        </p:spPr>
      </p:pic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703EB667-F9DA-4E04-ADB8-8A0C9D0DE6AC}"/>
              </a:ext>
            </a:extLst>
          </p:cNvPr>
          <p:cNvSpPr/>
          <p:nvPr/>
        </p:nvSpPr>
        <p:spPr>
          <a:xfrm>
            <a:off x="1427099" y="3752940"/>
            <a:ext cx="1134821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F638B0CF-8BA8-427C-8561-1A59B97A7D30}"/>
              </a:ext>
            </a:extLst>
          </p:cNvPr>
          <p:cNvSpPr/>
          <p:nvPr/>
        </p:nvSpPr>
        <p:spPr>
          <a:xfrm>
            <a:off x="3463477" y="3787094"/>
            <a:ext cx="1134821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2B0555A9-5D8E-4792-8CB2-901D8FC73A7D}"/>
              </a:ext>
            </a:extLst>
          </p:cNvPr>
          <p:cNvSpPr/>
          <p:nvPr/>
        </p:nvSpPr>
        <p:spPr>
          <a:xfrm>
            <a:off x="5451978" y="3787094"/>
            <a:ext cx="1134821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BC75E89D-6CF6-457D-9BDB-A23B483237F4}"/>
              </a:ext>
            </a:extLst>
          </p:cNvPr>
          <p:cNvSpPr/>
          <p:nvPr/>
        </p:nvSpPr>
        <p:spPr>
          <a:xfrm>
            <a:off x="7545788" y="3787094"/>
            <a:ext cx="1134821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FA83629-2DF0-480D-892D-B7D757CF4AC0}"/>
              </a:ext>
            </a:extLst>
          </p:cNvPr>
          <p:cNvSpPr/>
          <p:nvPr/>
        </p:nvSpPr>
        <p:spPr>
          <a:xfrm>
            <a:off x="9582164" y="3752940"/>
            <a:ext cx="1214278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42D0D89D-4CA3-4FF1-9426-2F97DDDDB2A9}"/>
              </a:ext>
            </a:extLst>
          </p:cNvPr>
          <p:cNvGrpSpPr/>
          <p:nvPr/>
        </p:nvGrpSpPr>
        <p:grpSpPr>
          <a:xfrm>
            <a:off x="5323016" y="4246515"/>
            <a:ext cx="1613154" cy="1658888"/>
            <a:chOff x="2141868" y="4487896"/>
            <a:chExt cx="2405057" cy="2473243"/>
          </a:xfrm>
        </p:grpSpPr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656459E0-7D1A-4299-B260-CBF0477E3274}"/>
                </a:ext>
              </a:extLst>
            </p:cNvPr>
            <p:cNvGrpSpPr/>
            <p:nvPr/>
          </p:nvGrpSpPr>
          <p:grpSpPr>
            <a:xfrm>
              <a:off x="2141868" y="4487896"/>
              <a:ext cx="2405057" cy="2473243"/>
              <a:chOff x="3962400" y="3257195"/>
              <a:chExt cx="3245272" cy="3337280"/>
            </a:xfrm>
          </p:grpSpPr>
          <p:pic>
            <p:nvPicPr>
              <p:cNvPr id="127" name="Picture 126">
                <a:extLst>
                  <a:ext uri="{FF2B5EF4-FFF2-40B4-BE49-F238E27FC236}">
                    <a16:creationId xmlns:a16="http://schemas.microsoft.com/office/drawing/2014/main" id="{A15D2D73-D058-4144-BE1F-593039FD8C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38E58A24-8914-4E5C-BA34-3979C01B9483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B646046B-7C02-40A1-81B7-27FB744B9DD4}"/>
                </a:ext>
              </a:extLst>
            </p:cNvPr>
            <p:cNvGrpSpPr/>
            <p:nvPr/>
          </p:nvGrpSpPr>
          <p:grpSpPr>
            <a:xfrm>
              <a:off x="3010440" y="5118403"/>
              <a:ext cx="374398" cy="907117"/>
              <a:chOff x="2591879" y="6925733"/>
              <a:chExt cx="569383" cy="1379541"/>
            </a:xfrm>
          </p:grpSpPr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2C68DA69-D889-4FBF-8216-15FAA43A870B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03BD9EE0-8DA0-4A47-BE67-633C0E610F2D}"/>
                  </a:ext>
                </a:extLst>
              </p:cNvPr>
              <p:cNvSpPr/>
              <p:nvPr/>
            </p:nvSpPr>
            <p:spPr>
              <a:xfrm rot="19938946">
                <a:off x="2591879" y="7909456"/>
                <a:ext cx="569383" cy="395818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28C39A41-AE9F-43DF-8A36-7B732ABC5049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EE00622-8C81-41EB-B55D-08094400A87C}"/>
              </a:ext>
            </a:extLst>
          </p:cNvPr>
          <p:cNvGrpSpPr/>
          <p:nvPr/>
        </p:nvGrpSpPr>
        <p:grpSpPr>
          <a:xfrm>
            <a:off x="7413256" y="4246515"/>
            <a:ext cx="1613154" cy="1658888"/>
            <a:chOff x="4672029" y="4552101"/>
            <a:chExt cx="2405057" cy="2473243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966915F8-9621-44FB-B18D-2C8CCCA92A39}"/>
                </a:ext>
              </a:extLst>
            </p:cNvPr>
            <p:cNvGrpSpPr/>
            <p:nvPr/>
          </p:nvGrpSpPr>
          <p:grpSpPr>
            <a:xfrm>
              <a:off x="4672029" y="4552101"/>
              <a:ext cx="2405057" cy="2473243"/>
              <a:chOff x="3962400" y="3257195"/>
              <a:chExt cx="3245272" cy="3337280"/>
            </a:xfrm>
          </p:grpSpPr>
          <p:pic>
            <p:nvPicPr>
              <p:cNvPr id="120" name="Picture 119">
                <a:extLst>
                  <a:ext uri="{FF2B5EF4-FFF2-40B4-BE49-F238E27FC236}">
                    <a16:creationId xmlns:a16="http://schemas.microsoft.com/office/drawing/2014/main" id="{2D524468-EF5C-43F0-9429-BB6289D959C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93BC8057-A5A0-472A-976F-94C4B5FCA055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2C310E1F-ACD3-439F-BCA9-CA229515CC7D}"/>
                </a:ext>
              </a:extLst>
            </p:cNvPr>
            <p:cNvGrpSpPr/>
            <p:nvPr/>
          </p:nvGrpSpPr>
          <p:grpSpPr>
            <a:xfrm>
              <a:off x="5488432" y="5182612"/>
              <a:ext cx="400806" cy="821042"/>
              <a:chOff x="2512539" y="6925733"/>
              <a:chExt cx="609544" cy="1248638"/>
            </a:xfrm>
          </p:grpSpPr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0A8BD048-AB78-4DD9-BFDD-CDCAF174AAAA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5FF4A8AC-6C6C-4D64-897A-F9AF26D72996}"/>
                  </a:ext>
                </a:extLst>
              </p:cNvPr>
              <p:cNvSpPr/>
              <p:nvPr/>
            </p:nvSpPr>
            <p:spPr>
              <a:xfrm>
                <a:off x="2512539" y="7778555"/>
                <a:ext cx="569383" cy="395816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4501DA8B-2750-49C7-B59B-B47F8145E14B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29764AAE-9A5A-49A1-81E1-52D70568C962}"/>
              </a:ext>
            </a:extLst>
          </p:cNvPr>
          <p:cNvGrpSpPr/>
          <p:nvPr/>
        </p:nvGrpSpPr>
        <p:grpSpPr>
          <a:xfrm>
            <a:off x="9372210" y="4246515"/>
            <a:ext cx="1613154" cy="1658888"/>
            <a:chOff x="7077086" y="4427378"/>
            <a:chExt cx="2405057" cy="2473243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BE034DBA-1245-413A-9FC0-1BA6173F7F21}"/>
                </a:ext>
              </a:extLst>
            </p:cNvPr>
            <p:cNvGrpSpPr/>
            <p:nvPr/>
          </p:nvGrpSpPr>
          <p:grpSpPr>
            <a:xfrm>
              <a:off x="7077086" y="4427378"/>
              <a:ext cx="2405057" cy="2473243"/>
              <a:chOff x="3962400" y="3257195"/>
              <a:chExt cx="3245272" cy="3337280"/>
            </a:xfrm>
          </p:grpSpPr>
          <p:pic>
            <p:nvPicPr>
              <p:cNvPr id="113" name="Picture 112">
                <a:extLst>
                  <a:ext uri="{FF2B5EF4-FFF2-40B4-BE49-F238E27FC236}">
                    <a16:creationId xmlns:a16="http://schemas.microsoft.com/office/drawing/2014/main" id="{DC0654EB-DB6A-418F-B078-7E6DA0BB37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4D12092E-80D3-40CE-8149-525893383714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8F495586-18AA-4B6B-B449-B58C1A1F6A10}"/>
                </a:ext>
              </a:extLst>
            </p:cNvPr>
            <p:cNvGrpSpPr/>
            <p:nvPr/>
          </p:nvGrpSpPr>
          <p:grpSpPr>
            <a:xfrm>
              <a:off x="8003659" y="5057889"/>
              <a:ext cx="290635" cy="645803"/>
              <a:chOff x="2680086" y="6925733"/>
              <a:chExt cx="441997" cy="982135"/>
            </a:xfrm>
          </p:grpSpPr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27FE88B7-DCDC-4386-9AEC-79A260D885F6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4C73C08C-01F7-4904-8EA5-24CFB1945170}"/>
                  </a:ext>
                </a:extLst>
              </p:cNvPr>
              <p:cNvSpPr/>
              <p:nvPr/>
            </p:nvSpPr>
            <p:spPr>
              <a:xfrm rot="5568380">
                <a:off x="2593302" y="7357389"/>
                <a:ext cx="569383" cy="395816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4D9AF5F4-E788-4587-AB56-222454D38104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4635DA0-C46F-49A9-9FCD-11918C66EBF6}"/>
              </a:ext>
            </a:extLst>
          </p:cNvPr>
          <p:cNvGrpSpPr/>
          <p:nvPr/>
        </p:nvGrpSpPr>
        <p:grpSpPr>
          <a:xfrm>
            <a:off x="1159186" y="4246515"/>
            <a:ext cx="1613154" cy="1658888"/>
            <a:chOff x="-988484" y="4467071"/>
            <a:chExt cx="2405057" cy="2473243"/>
          </a:xfrm>
        </p:grpSpPr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9EDED300-F173-4879-8AE0-8502C6740948}"/>
                </a:ext>
              </a:extLst>
            </p:cNvPr>
            <p:cNvGrpSpPr/>
            <p:nvPr/>
          </p:nvGrpSpPr>
          <p:grpSpPr>
            <a:xfrm>
              <a:off x="-988484" y="4467071"/>
              <a:ext cx="2405057" cy="2473243"/>
              <a:chOff x="3962400" y="3257195"/>
              <a:chExt cx="3245272" cy="3337280"/>
            </a:xfrm>
          </p:grpSpPr>
          <p:pic>
            <p:nvPicPr>
              <p:cNvPr id="106" name="Picture 105">
                <a:extLst>
                  <a:ext uri="{FF2B5EF4-FFF2-40B4-BE49-F238E27FC236}">
                    <a16:creationId xmlns:a16="http://schemas.microsoft.com/office/drawing/2014/main" id="{35AAD53D-C176-4F3F-94BE-6EEF538227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56E4906C-3418-407A-AF22-D40233ABE7C2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452BCA03-FF52-49D6-818D-3D9DC91D48D0}"/>
                </a:ext>
              </a:extLst>
            </p:cNvPr>
            <p:cNvGrpSpPr/>
            <p:nvPr/>
          </p:nvGrpSpPr>
          <p:grpSpPr>
            <a:xfrm>
              <a:off x="93209" y="5097582"/>
              <a:ext cx="374398" cy="645803"/>
              <a:chOff x="2915991" y="6925733"/>
              <a:chExt cx="569383" cy="982135"/>
            </a:xfrm>
          </p:grpSpPr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63D13E79-B891-4FF3-9129-EFB475291FB7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BBB55F23-12FB-4CBC-8591-8144FB7E614E}"/>
                  </a:ext>
                </a:extLst>
              </p:cNvPr>
              <p:cNvSpPr/>
              <p:nvPr/>
            </p:nvSpPr>
            <p:spPr>
              <a:xfrm rot="9092510">
                <a:off x="2915991" y="7373224"/>
                <a:ext cx="569383" cy="395818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9808505B-20BE-40D1-8CA1-D0A2F1270A42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BDEF34A1-1BD2-408C-AB06-D2C6818FA0E2}"/>
              </a:ext>
            </a:extLst>
          </p:cNvPr>
          <p:cNvSpPr txBox="1"/>
          <p:nvPr/>
        </p:nvSpPr>
        <p:spPr>
          <a:xfrm>
            <a:off x="611877" y="4530161"/>
            <a:ext cx="5617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955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b)</a:t>
            </a:r>
            <a:endParaRPr lang="en-US" sz="2400" dirty="0">
              <a:solidFill>
                <a:srgbClr val="0955A0"/>
              </a:solidFill>
              <a:latin typeface="UTM Avo" panose="02040603050506020204" pitchFamily="18" charset="0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6FF0B72A-ECD4-42F8-A44F-C9BF95E91D86}"/>
              </a:ext>
            </a:extLst>
          </p:cNvPr>
          <p:cNvGrpSpPr/>
          <p:nvPr/>
        </p:nvGrpSpPr>
        <p:grpSpPr>
          <a:xfrm>
            <a:off x="3258147" y="4246515"/>
            <a:ext cx="1613154" cy="1658888"/>
            <a:chOff x="-988484" y="4467071"/>
            <a:chExt cx="2405057" cy="2473243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D811FAA6-8E2D-4009-8148-64477CA4D0B4}"/>
                </a:ext>
              </a:extLst>
            </p:cNvPr>
            <p:cNvGrpSpPr/>
            <p:nvPr/>
          </p:nvGrpSpPr>
          <p:grpSpPr>
            <a:xfrm>
              <a:off x="-988484" y="4467071"/>
              <a:ext cx="2405057" cy="2473243"/>
              <a:chOff x="3962400" y="3257195"/>
              <a:chExt cx="3245272" cy="3337280"/>
            </a:xfrm>
          </p:grpSpPr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D6A1859C-418D-451D-BB1D-D82334E186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E93A432B-9B84-4A9F-9F9D-3236D1424D59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E1EB2937-8531-4ABB-A62C-E43ED10EBCAE}"/>
                </a:ext>
              </a:extLst>
            </p:cNvPr>
            <p:cNvGrpSpPr/>
            <p:nvPr/>
          </p:nvGrpSpPr>
          <p:grpSpPr>
            <a:xfrm>
              <a:off x="110420" y="5097582"/>
              <a:ext cx="429150" cy="645803"/>
              <a:chOff x="2942167" y="6925733"/>
              <a:chExt cx="652650" cy="982135"/>
            </a:xfrm>
          </p:grpSpPr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4CD63E5A-8060-4DE6-887D-08CB81870084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291F91B6-E412-414B-AF92-399197B47487}"/>
                  </a:ext>
                </a:extLst>
              </p:cNvPr>
              <p:cNvSpPr/>
              <p:nvPr/>
            </p:nvSpPr>
            <p:spPr>
              <a:xfrm rot="10800000">
                <a:off x="3025434" y="7451685"/>
                <a:ext cx="569383" cy="395817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57B8EDC0-1767-40AB-99BE-307F86F74183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</p:grp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1B752EF0-8EB5-4D8E-84CE-E50E495AB333}"/>
              </a:ext>
            </a:extLst>
          </p:cNvPr>
          <p:cNvSpPr/>
          <p:nvPr/>
        </p:nvSpPr>
        <p:spPr>
          <a:xfrm>
            <a:off x="1353613" y="5700196"/>
            <a:ext cx="1208307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13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0" name="Rectangle: Rounded Corners 129">
            <a:extLst>
              <a:ext uri="{FF2B5EF4-FFF2-40B4-BE49-F238E27FC236}">
                <a16:creationId xmlns:a16="http://schemas.microsoft.com/office/drawing/2014/main" id="{CBD2EA78-55EB-491E-B7F6-3D8F058E5883}"/>
              </a:ext>
            </a:extLst>
          </p:cNvPr>
          <p:cNvSpPr/>
          <p:nvPr/>
        </p:nvSpPr>
        <p:spPr>
          <a:xfrm>
            <a:off x="3389991" y="5734350"/>
            <a:ext cx="1208307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1" name="Rectangle: Rounded Corners 130">
            <a:extLst>
              <a:ext uri="{FF2B5EF4-FFF2-40B4-BE49-F238E27FC236}">
                <a16:creationId xmlns:a16="http://schemas.microsoft.com/office/drawing/2014/main" id="{1CBBFD7F-4854-4AB5-B623-E12F2C021B83}"/>
              </a:ext>
            </a:extLst>
          </p:cNvPr>
          <p:cNvSpPr/>
          <p:nvPr/>
        </p:nvSpPr>
        <p:spPr>
          <a:xfrm>
            <a:off x="5378492" y="5734350"/>
            <a:ext cx="1208307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19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2" name="Rectangle: Rounded Corners 131">
            <a:extLst>
              <a:ext uri="{FF2B5EF4-FFF2-40B4-BE49-F238E27FC236}">
                <a16:creationId xmlns:a16="http://schemas.microsoft.com/office/drawing/2014/main" id="{932C1A5B-DA3F-4523-9924-7C7D3A9006C8}"/>
              </a:ext>
            </a:extLst>
          </p:cNvPr>
          <p:cNvSpPr/>
          <p:nvPr/>
        </p:nvSpPr>
        <p:spPr>
          <a:xfrm>
            <a:off x="7472302" y="5734350"/>
            <a:ext cx="1208307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3" name="Rectangle: Rounded Corners 132">
            <a:extLst>
              <a:ext uri="{FF2B5EF4-FFF2-40B4-BE49-F238E27FC236}">
                <a16:creationId xmlns:a16="http://schemas.microsoft.com/office/drawing/2014/main" id="{6024928E-4FFD-4F3D-B13E-674A50669758}"/>
              </a:ext>
            </a:extLst>
          </p:cNvPr>
          <p:cNvSpPr/>
          <p:nvPr/>
        </p:nvSpPr>
        <p:spPr>
          <a:xfrm>
            <a:off x="9508678" y="5700196"/>
            <a:ext cx="1214278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23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075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4" grpId="0"/>
      <p:bldP spid="80" grpId="0"/>
      <p:bldP spid="81" grpId="0"/>
      <p:bldP spid="82" grpId="0"/>
      <p:bldP spid="85" grpId="0"/>
      <p:bldP spid="86" grpId="0"/>
      <p:bldP spid="92" grpId="0"/>
      <p:bldP spid="129" grpId="0"/>
      <p:bldP spid="130" grpId="0"/>
      <p:bldP spid="131" grpId="0"/>
      <p:bldP spid="132" grpId="0"/>
      <p:bldP spid="1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378045" y="397374"/>
            <a:ext cx="11435910" cy="5946326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ACB90CF-108C-45FF-AF23-24E8BD20F509}"/>
              </a:ext>
            </a:extLst>
          </p:cNvPr>
          <p:cNvSpPr/>
          <p:nvPr/>
        </p:nvSpPr>
        <p:spPr>
          <a:xfrm>
            <a:off x="6321646" y="1537104"/>
            <a:ext cx="5148943" cy="357918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E6B4780-DF6B-42D8-AD44-E79D1F53350D}"/>
              </a:ext>
            </a:extLst>
          </p:cNvPr>
          <p:cNvGrpSpPr/>
          <p:nvPr/>
        </p:nvGrpSpPr>
        <p:grpSpPr>
          <a:xfrm>
            <a:off x="4888721" y="58405"/>
            <a:ext cx="1912329" cy="794826"/>
            <a:chOff x="3141580" y="112107"/>
            <a:chExt cx="2102491" cy="71834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FC8F325-DF25-4CF9-AE2E-3665A24DA8F9}"/>
                </a:ext>
              </a:extLst>
            </p:cNvPr>
            <p:cNvSpPr/>
            <p:nvPr/>
          </p:nvSpPr>
          <p:spPr>
            <a:xfrm>
              <a:off x="3674508" y="112107"/>
              <a:ext cx="1569563" cy="718340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959217D-42F6-4D86-8AEB-210365386BCF}"/>
                </a:ext>
              </a:extLst>
            </p:cNvPr>
            <p:cNvSpPr/>
            <p:nvPr/>
          </p:nvSpPr>
          <p:spPr>
            <a:xfrm>
              <a:off x="3141580" y="179830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D486604-CA57-4EAF-A31D-72F8BB49A568}"/>
              </a:ext>
            </a:extLst>
          </p:cNvPr>
          <p:cNvSpPr/>
          <p:nvPr/>
        </p:nvSpPr>
        <p:spPr>
          <a:xfrm>
            <a:off x="598713" y="1578428"/>
            <a:ext cx="5148943" cy="353785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DCB13F-3266-4129-801F-B27B819352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73" t="1857" r="2848" b="1264"/>
          <a:stretch/>
        </p:blipFill>
        <p:spPr>
          <a:xfrm>
            <a:off x="3374442" y="2174872"/>
            <a:ext cx="1865112" cy="1856991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8578BC-BA50-44F6-A174-A276C12C225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666" b="63431" l="20856" r="34454">
                        <a14:foregroundMark x1="23147" y1="40406" x2="23147" y2="40406"/>
                        <a14:foregroundMark x1="23300" y1="38826" x2="31474" y2="38149"/>
                        <a14:foregroundMark x1="31474" y1="38149" x2="33079" y2="38149"/>
                        <a14:foregroundMark x1="21849" y1="36795" x2="21849" y2="36795"/>
                        <a14:foregroundMark x1="21620" y1="36795" x2="21314" y2="44244"/>
                        <a14:foregroundMark x1="21772" y1="45824" x2="21849" y2="58014"/>
                        <a14:foregroundMark x1="23529" y1="60045" x2="32162" y2="60497"/>
                        <a14:foregroundMark x1="34148" y1="40181" x2="33537" y2="54176"/>
                        <a14:foregroundMark x1="32697" y1="36117" x2="32697" y2="36117"/>
                        <a14:foregroundMark x1="33308" y1="36795" x2="34454" y2="41309"/>
                        <a14:foregroundMark x1="32315" y1="37246" x2="29641" y2="37246"/>
                        <a14:foregroundMark x1="31016" y1="36343" x2="25668" y2="36343"/>
                        <a14:foregroundMark x1="25668" y1="36343" x2="24599" y2="37472"/>
                        <a14:foregroundMark x1="25210" y1="35666" x2="21620" y2="36343"/>
                        <a14:foregroundMark x1="21467" y1="37246" x2="21008" y2="46275"/>
                        <a14:foregroundMark x1="21314" y1="46275" x2="21772" y2="54853"/>
                        <a14:foregroundMark x1="21008" y1="47856" x2="21772" y2="55982"/>
                        <a14:foregroundMark x1="21696" y1="55305" x2="21620" y2="57788"/>
                        <a14:foregroundMark x1="21314" y1="54176" x2="22918" y2="59819"/>
                        <a14:foregroundMark x1="23453" y1="60497" x2="29259" y2="61625"/>
                        <a14:foregroundMark x1="33995" y1="49661" x2="33155" y2="58691"/>
                        <a14:foregroundMark x1="33919" y1="54853" x2="33690" y2="59819"/>
                        <a14:foregroundMark x1="33690" y1="58691" x2="33002" y2="62077"/>
                        <a14:foregroundMark x1="22765" y1="63431" x2="22765" y2="63431"/>
                      </a14:backgroundRemoval>
                    </a14:imgEffect>
                  </a14:imgLayer>
                </a14:imgProps>
              </a:ext>
            </a:extLst>
          </a:blip>
          <a:srcRect l="19684" t="33363" r="64931" b="34758"/>
          <a:stretch/>
        </p:blipFill>
        <p:spPr>
          <a:xfrm>
            <a:off x="957636" y="2428114"/>
            <a:ext cx="2197690" cy="1541104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4E71514-DEB9-4FFF-81B3-FE0E84BD4869}"/>
              </a:ext>
            </a:extLst>
          </p:cNvPr>
          <p:cNvSpPr/>
          <p:nvPr/>
        </p:nvSpPr>
        <p:spPr>
          <a:xfrm>
            <a:off x="937203" y="4308187"/>
            <a:ext cx="4436245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21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9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tối</a:t>
            </a:r>
            <a:endParaRPr lang="en-US" sz="28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A22C653-F8D8-40DE-9866-3FF52B2859E1}"/>
              </a:ext>
            </a:extLst>
          </p:cNvPr>
          <p:cNvSpPr/>
          <p:nvPr/>
        </p:nvSpPr>
        <p:spPr>
          <a:xfrm>
            <a:off x="721411" y="1781749"/>
            <a:ext cx="1760532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Mẫu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B663FB0-8C38-4CF1-BFD0-E501FE6971C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569" b="63431" l="61803" r="75707">
                        <a14:foregroundMark x1="63484" y1="41761" x2="75783" y2="41309"/>
                        <a14:foregroundMark x1="75783" y1="41309" x2="75783" y2="41309"/>
                        <a14:foregroundMark x1="66387" y1="38149" x2="74255" y2="38375"/>
                        <a14:foregroundMark x1="65241" y1="39955" x2="64935" y2="40632"/>
                        <a14:foregroundMark x1="63102" y1="42664" x2="62338" y2="56433"/>
                        <a14:foregroundMark x1="62338" y1="56433" x2="62872" y2="60271"/>
                        <a14:foregroundMark x1="64095" y1="62077" x2="73797" y2="60722"/>
                        <a14:foregroundMark x1="74179" y1="41761" x2="74179" y2="61625"/>
                        <a14:foregroundMark x1="74943" y1="43567" x2="74790" y2="60497"/>
                        <a14:foregroundMark x1="74561" y1="37472" x2="74561" y2="37472"/>
                        <a14:foregroundMark x1="72040" y1="37020" x2="72040" y2="37020"/>
                        <a14:foregroundMark x1="67074" y1="36569" x2="67074" y2="36569"/>
                        <a14:foregroundMark x1="64553" y1="36795" x2="64553" y2="36795"/>
                        <a14:foregroundMark x1="62567" y1="39278" x2="62567" y2="39278"/>
                        <a14:foregroundMark x1="62261" y1="42438" x2="62261" y2="42438"/>
                        <a14:foregroundMark x1="63331" y1="39955" x2="70359" y2="37923"/>
                        <a14:foregroundMark x1="64629" y1="37923" x2="63331" y2="43115"/>
                        <a14:foregroundMark x1="63636" y1="38826" x2="61803" y2="50790"/>
                        <a14:foregroundMark x1="61803" y1="50790" x2="62108" y2="55079"/>
                        <a14:foregroundMark x1="62643" y1="60948" x2="62949" y2="62754"/>
                        <a14:foregroundMark x1="65852" y1="63431" x2="65852" y2="63431"/>
                        <a14:foregroundMark x1="68449" y1="63431" x2="69060" y2="63431"/>
                      </a14:backgroundRemoval>
                    </a14:imgEffect>
                  </a14:imgLayer>
                </a14:imgProps>
              </a:ext>
            </a:extLst>
          </a:blip>
          <a:srcRect l="61101" t="34586" r="23613" b="34060"/>
          <a:stretch/>
        </p:blipFill>
        <p:spPr>
          <a:xfrm>
            <a:off x="6801050" y="2353188"/>
            <a:ext cx="2199891" cy="15271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B426C1F-5805-49D0-865C-183850534B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53656" y="2108593"/>
            <a:ext cx="2001358" cy="1989551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2F3C3DA-7651-44FF-B74E-51780C0B26A4}"/>
              </a:ext>
            </a:extLst>
          </p:cNvPr>
          <p:cNvSpPr/>
          <p:nvPr/>
        </p:nvSpPr>
        <p:spPr>
          <a:xfrm>
            <a:off x="7166989" y="4289253"/>
            <a:ext cx="4440147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giờ hay </a:t>
            </a:r>
            <a:r>
              <a:rPr lang="en-US" sz="2800" b="1" dirty="0" smtClean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  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 chiều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3190" name="TextBox5" r:id="rId2" imgW="590400" imgH="581040"/>
        </mc:Choice>
        <mc:Fallback>
          <p:control name="TextBox5" r:id="rId2" imgW="590400" imgH="581040">
            <p:pic>
              <p:nvPicPr>
                <p:cNvPr id="21" name="TextBox5">
                  <a:extLst>
                    <a:ext uri="{FF2B5EF4-FFF2-40B4-BE49-F238E27FC236}">
                      <a16:creationId xmlns:a16="http://schemas.microsoft.com/office/drawing/2014/main" id="{251E0DED-2106-4D6F-9A8B-ACCF7238743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801050" y="4183428"/>
                  <a:ext cx="590411" cy="583719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91" name="TextBox1" r:id="rId3" imgW="647640" imgH="581040"/>
        </mc:Choice>
        <mc:Fallback>
          <p:control name="TextBox1" r:id="rId3" imgW="647640" imgH="581040">
            <p:pic>
              <p:nvPicPr>
                <p:cNvPr id="30" name="TextBox1">
                  <a:extLst>
                    <a:ext uri="{FF2B5EF4-FFF2-40B4-BE49-F238E27FC236}">
                      <a16:creationId xmlns:a16="http://schemas.microsoft.com/office/drawing/2014/main" id="{4B1CA17E-3438-4857-A4D4-72D3404B2AE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000942" y="4183427"/>
                  <a:ext cx="643126" cy="583719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041883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6" grpId="0" animBg="1"/>
      <p:bldP spid="17" grpId="0"/>
      <p:bldP spid="18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1DC50-CED6-414A-BDB2-91D73B705E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99"/>
            <a:ext cx="12192000" cy="6438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65B2AE-27BD-4117-9D4B-46611D4A27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91" t="53154" r="19067" b="375"/>
          <a:stretch/>
        </p:blipFill>
        <p:spPr>
          <a:xfrm>
            <a:off x="6374105" y="3429000"/>
            <a:ext cx="4295279" cy="26924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165333-0F5A-4753-99FB-3A0264E8C0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6" t="52487" r="63574" b="1042"/>
          <a:stretch/>
        </p:blipFill>
        <p:spPr>
          <a:xfrm>
            <a:off x="1315308" y="3377301"/>
            <a:ext cx="4295279" cy="26924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2B8FD5-EEA6-4D12-90EF-7D8B7F302E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86" r="19972" b="53529"/>
          <a:stretch/>
        </p:blipFill>
        <p:spPr>
          <a:xfrm>
            <a:off x="6275017" y="346048"/>
            <a:ext cx="4295279" cy="26924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CB6AAA-2EC0-40DF-ACCF-A3BA962A62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58" b="53529"/>
          <a:stretch/>
        </p:blipFill>
        <p:spPr>
          <a:xfrm>
            <a:off x="1502166" y="346048"/>
            <a:ext cx="4295279" cy="269247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8930612-FFDD-460F-94F3-BBAFA41C9FC6}"/>
              </a:ext>
            </a:extLst>
          </p:cNvPr>
          <p:cNvSpPr/>
          <p:nvPr/>
        </p:nvSpPr>
        <p:spPr>
          <a:xfrm>
            <a:off x="1841501" y="2190101"/>
            <a:ext cx="618578" cy="5810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27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955A0"/>
                </a:solidFill>
                <a:latin typeface="#9Slide03 Sofia Pro Soft" panose="020B0000000000000000" pitchFamily="34" charset="0"/>
              </a:rPr>
              <a:t>16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8F3AA7-0081-47D7-A906-149420A68A51}"/>
              </a:ext>
            </a:extLst>
          </p:cNvPr>
          <p:cNvSpPr/>
          <p:nvPr/>
        </p:nvSpPr>
        <p:spPr>
          <a:xfrm>
            <a:off x="3662506" y="2190101"/>
            <a:ext cx="543827" cy="5810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27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83" b="1" dirty="0">
                <a:solidFill>
                  <a:srgbClr val="0955A0"/>
                </a:solidFill>
                <a:latin typeface="#9Slide03 Sofia Pro Soft" panose="020B0000000000000000" pitchFamily="34" charset="0"/>
              </a:rPr>
              <a:t>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77AFC2E-79C5-4E78-A0EC-7FAF34D82D64}"/>
              </a:ext>
            </a:extLst>
          </p:cNvPr>
          <p:cNvSpPr/>
          <p:nvPr/>
        </p:nvSpPr>
        <p:spPr>
          <a:xfrm>
            <a:off x="6872748" y="2211449"/>
            <a:ext cx="629823" cy="5810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27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955A0"/>
                </a:solidFill>
                <a:latin typeface="#9Slide03 Sofia Pro Soft" panose="020B0000000000000000" pitchFamily="34" charset="0"/>
              </a:rPr>
              <a:t>19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C995CAE-8B05-404D-AA62-605BF1F5DA7B}"/>
              </a:ext>
            </a:extLst>
          </p:cNvPr>
          <p:cNvSpPr/>
          <p:nvPr/>
        </p:nvSpPr>
        <p:spPr>
          <a:xfrm>
            <a:off x="8704999" y="2211449"/>
            <a:ext cx="543827" cy="5810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27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83" b="1" dirty="0">
                <a:solidFill>
                  <a:srgbClr val="0955A0"/>
                </a:solidFill>
                <a:latin typeface="#9Slide03 Sofia Pro Soft" panose="020B0000000000000000" pitchFamily="34" charset="0"/>
              </a:rPr>
              <a:t>7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8099B9F-E236-458E-8B4F-7DB68A034EA0}"/>
              </a:ext>
            </a:extLst>
          </p:cNvPr>
          <p:cNvSpPr/>
          <p:nvPr/>
        </p:nvSpPr>
        <p:spPr>
          <a:xfrm>
            <a:off x="1829227" y="5436030"/>
            <a:ext cx="706150" cy="5810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27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955A0"/>
                </a:solidFill>
                <a:latin typeface="#9Slide03 Sofia Pro Soft" panose="020B0000000000000000" pitchFamily="34" charset="0"/>
              </a:rPr>
              <a:t>20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D2C8B03-7CC2-44DB-889E-34B6D11B4BF1}"/>
              </a:ext>
            </a:extLst>
          </p:cNvPr>
          <p:cNvSpPr/>
          <p:nvPr/>
        </p:nvSpPr>
        <p:spPr>
          <a:xfrm>
            <a:off x="3755303" y="5436030"/>
            <a:ext cx="543827" cy="5810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27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83" b="1" dirty="0">
                <a:solidFill>
                  <a:srgbClr val="0955A0"/>
                </a:solidFill>
                <a:latin typeface="#9Slide03 Sofia Pro Soft" panose="020B0000000000000000" pitchFamily="34" charset="0"/>
              </a:rPr>
              <a:t>8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D18B926-79A9-4834-B8C5-4D5785C101EE}"/>
              </a:ext>
            </a:extLst>
          </p:cNvPr>
          <p:cNvSpPr/>
          <p:nvPr/>
        </p:nvSpPr>
        <p:spPr>
          <a:xfrm>
            <a:off x="6830513" y="5378163"/>
            <a:ext cx="724823" cy="5810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27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83" b="1" dirty="0">
                <a:solidFill>
                  <a:srgbClr val="0955A0"/>
                </a:solidFill>
                <a:latin typeface="#9Slide03 Sofia Pro Soft" panose="020B0000000000000000" pitchFamily="34" charset="0"/>
              </a:rPr>
              <a:t>23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F5DDB34-0105-4F67-B150-0BF503BBEF99}"/>
              </a:ext>
            </a:extLst>
          </p:cNvPr>
          <p:cNvSpPr/>
          <p:nvPr/>
        </p:nvSpPr>
        <p:spPr>
          <a:xfrm>
            <a:off x="8736567" y="5392018"/>
            <a:ext cx="640379" cy="5810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27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83" b="1" dirty="0">
                <a:solidFill>
                  <a:srgbClr val="0955A0"/>
                </a:solidFill>
                <a:latin typeface="#9Slide03 Sofia Pro Soft" panose="020B0000000000000000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236704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60B86F-2707-4C62-9AC4-FF5F3BB72016}"/>
              </a:ext>
            </a:extLst>
          </p:cNvPr>
          <p:cNvSpPr/>
          <p:nvPr/>
        </p:nvSpPr>
        <p:spPr>
          <a:xfrm>
            <a:off x="0" y="0"/>
            <a:ext cx="12192000" cy="641604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FB7ABF3-EB7B-4E29-8F6F-97E636796973}"/>
              </a:ext>
            </a:extLst>
          </p:cNvPr>
          <p:cNvGrpSpPr/>
          <p:nvPr/>
        </p:nvGrpSpPr>
        <p:grpSpPr>
          <a:xfrm>
            <a:off x="1465733" y="1103511"/>
            <a:ext cx="9218760" cy="4878748"/>
            <a:chOff x="1967286" y="146567"/>
            <a:chExt cx="8852752" cy="6899842"/>
          </a:xfrm>
          <a:effectLst/>
        </p:grpSpPr>
        <p:pic>
          <p:nvPicPr>
            <p:cNvPr id="13" name="Picture 12">
              <a:hlinkClick r:id="rId5" action="ppaction://hlinksldjump"/>
              <a:extLst>
                <a:ext uri="{FF2B5EF4-FFF2-40B4-BE49-F238E27FC236}">
                  <a16:creationId xmlns:a16="http://schemas.microsoft.com/office/drawing/2014/main" id="{9937825B-F171-4262-9E14-D959939BC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7286" y="146567"/>
              <a:ext cx="8852752" cy="6899842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292929"/>
              </a:solidFill>
              <a:miter lim="800000"/>
            </a:ln>
            <a:effectLst/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7FB4DA7-6D0F-475A-BAE1-5371FA97C020}"/>
                </a:ext>
              </a:extLst>
            </p:cNvPr>
            <p:cNvSpPr txBox="1"/>
            <p:nvPr/>
          </p:nvSpPr>
          <p:spPr>
            <a:xfrm rot="315681">
              <a:off x="3850197" y="1884776"/>
              <a:ext cx="4114802" cy="7399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#9Slide03 Sofia Pro Soft" panose="020B0000000000000000" pitchFamily="34" charset="0"/>
                </a:rPr>
                <a:t>Hãy</a:t>
              </a:r>
              <a:r>
                <a:rPr lang="en-US" sz="2800" b="1" dirty="0">
                  <a:latin typeface="#9Slide03 Sofia Pro Soft" panose="020B0000000000000000" pitchFamily="34" charset="0"/>
                </a:rPr>
                <a:t> </a:t>
              </a:r>
              <a:r>
                <a:rPr lang="en-US" sz="2800" b="1" dirty="0" err="1">
                  <a:latin typeface="#9Slide03 Sofia Pro Soft" panose="020B0000000000000000" pitchFamily="34" charset="0"/>
                </a:rPr>
                <a:t>quý</a:t>
              </a:r>
              <a:r>
                <a:rPr lang="en-US" sz="2800" b="1" dirty="0">
                  <a:latin typeface="#9Slide03 Sofia Pro Soft" panose="020B0000000000000000" pitchFamily="34" charset="0"/>
                </a:rPr>
                <a:t> </a:t>
              </a:r>
              <a:r>
                <a:rPr lang="en-US" sz="2800" b="1" dirty="0" err="1">
                  <a:latin typeface="#9Slide03 Sofia Pro Soft" panose="020B0000000000000000" pitchFamily="34" charset="0"/>
                </a:rPr>
                <a:t>trọng</a:t>
              </a:r>
              <a:r>
                <a:rPr lang="en-US" sz="2800" b="1" dirty="0">
                  <a:latin typeface="#9Slide03 Sofia Pro Soft" panose="020B0000000000000000" pitchFamily="34" charset="0"/>
                </a:rPr>
                <a:t> </a:t>
              </a:r>
              <a:r>
                <a:rPr lang="en-US" sz="2800" b="1" dirty="0" err="1">
                  <a:latin typeface="#9Slide03 Sofia Pro Soft" panose="020B0000000000000000" pitchFamily="34" charset="0"/>
                </a:rPr>
                <a:t>thời</a:t>
              </a:r>
              <a:r>
                <a:rPr lang="en-US" sz="2800" b="1" dirty="0">
                  <a:latin typeface="#9Slide03 Sofia Pro Soft" panose="020B0000000000000000" pitchFamily="34" charset="0"/>
                </a:rPr>
                <a:t> </a:t>
              </a:r>
              <a:r>
                <a:rPr lang="en-US" sz="2800" b="1" dirty="0" err="1">
                  <a:latin typeface="#9Slide03 Sofia Pro Soft" panose="020B0000000000000000" pitchFamily="34" charset="0"/>
                </a:rPr>
                <a:t>gian</a:t>
              </a:r>
              <a:endParaRPr lang="en-US" sz="2800" b="1" dirty="0">
                <a:latin typeface="#9Slide03 Sofia Pro Soft" panose="020B0000000000000000" pitchFamily="34" charset="0"/>
              </a:endParaRP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4CEBB45F-F58E-4663-A481-BD3CBD675AA9}"/>
              </a:ext>
            </a:extLst>
          </p:cNvPr>
          <p:cNvSpPr txBox="1"/>
          <p:nvPr/>
        </p:nvSpPr>
        <p:spPr>
          <a:xfrm rot="315681">
            <a:off x="3719669" y="1525427"/>
            <a:ext cx="3093055" cy="1148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432" dirty="0" err="1">
                <a:latin typeface="#9Slide03 Sofia Pro Soft" panose="020B0000000000000000" pitchFamily="34" charset="0"/>
              </a:rPr>
              <a:t>Thời</a:t>
            </a:r>
            <a:r>
              <a:rPr lang="en-US" sz="3432" dirty="0">
                <a:latin typeface="#9Slide03 Sofia Pro Soft" panose="020B0000000000000000" pitchFamily="34" charset="0"/>
              </a:rPr>
              <a:t> </a:t>
            </a:r>
            <a:r>
              <a:rPr lang="en-US" sz="3432" dirty="0" err="1">
                <a:latin typeface="#9Slide03 Sofia Pro Soft" panose="020B0000000000000000" pitchFamily="34" charset="0"/>
              </a:rPr>
              <a:t>gian</a:t>
            </a:r>
            <a:r>
              <a:rPr lang="en-US" sz="3432" dirty="0">
                <a:latin typeface="#9Slide03 Sofia Pro Soft" panose="020B0000000000000000" pitchFamily="34" charset="0"/>
              </a:rPr>
              <a:t> </a:t>
            </a:r>
            <a:r>
              <a:rPr lang="en-US" sz="3432" dirty="0" err="1">
                <a:latin typeface="#9Slide03 Sofia Pro Soft" panose="020B0000000000000000" pitchFamily="34" charset="0"/>
              </a:rPr>
              <a:t>là</a:t>
            </a:r>
            <a:r>
              <a:rPr lang="en-US" sz="3432" dirty="0">
                <a:latin typeface="#9Slide03 Sofia Pro Soft" panose="020B0000000000000000" pitchFamily="34" charset="0"/>
              </a:rPr>
              <a:t> </a:t>
            </a:r>
            <a:r>
              <a:rPr lang="en-US" sz="3432" dirty="0" err="1">
                <a:latin typeface="#9Slide03 Sofia Pro Soft" panose="020B0000000000000000" pitchFamily="34" charset="0"/>
              </a:rPr>
              <a:t>vàng</a:t>
            </a:r>
            <a:endParaRPr lang="en-US" sz="3432" dirty="0">
              <a:latin typeface="#9Slide03 Sofia Pro Soft" panose="020B0000000000000000" pitchFamily="34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1BD35D4-399D-4FAA-81D9-90E1A5DDFB80}"/>
              </a:ext>
            </a:extLst>
          </p:cNvPr>
          <p:cNvGrpSpPr/>
          <p:nvPr/>
        </p:nvGrpSpPr>
        <p:grpSpPr>
          <a:xfrm>
            <a:off x="1465733" y="1103511"/>
            <a:ext cx="5419280" cy="2439369"/>
            <a:chOff x="218096" y="205883"/>
            <a:chExt cx="7209460" cy="3449914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DD49BAD-AD85-48CF-B55E-89F61FAB9BAD}"/>
                </a:ext>
              </a:extLst>
            </p:cNvPr>
            <p:cNvSpPr/>
            <p:nvPr/>
          </p:nvSpPr>
          <p:spPr>
            <a:xfrm>
              <a:off x="218096" y="205883"/>
              <a:ext cx="7209460" cy="3449914"/>
            </a:xfrm>
            <a:custGeom>
              <a:avLst/>
              <a:gdLst>
                <a:gd name="connsiteX0" fmla="*/ 0 w 7209460"/>
                <a:gd name="connsiteY0" fmla="*/ 0 h 3449914"/>
                <a:gd name="connsiteX1" fmla="*/ 6133191 w 7209460"/>
                <a:gd name="connsiteY1" fmla="*/ 0 h 3449914"/>
                <a:gd name="connsiteX2" fmla="*/ 6133191 w 7209460"/>
                <a:gd name="connsiteY2" fmla="*/ 1177174 h 3449914"/>
                <a:gd name="connsiteX3" fmla="*/ 6199946 w 7209460"/>
                <a:gd name="connsiteY3" fmla="*/ 1122096 h 3449914"/>
                <a:gd name="connsiteX4" fmla="*/ 6561966 w 7209460"/>
                <a:gd name="connsiteY4" fmla="*/ 1011514 h 3449914"/>
                <a:gd name="connsiteX5" fmla="*/ 7209460 w 7209460"/>
                <a:gd name="connsiteY5" fmla="*/ 1659008 h 3449914"/>
                <a:gd name="connsiteX6" fmla="*/ 6561966 w 7209460"/>
                <a:gd name="connsiteY6" fmla="*/ 2306502 h 3449914"/>
                <a:gd name="connsiteX7" fmla="*/ 6199946 w 7209460"/>
                <a:gd name="connsiteY7" fmla="*/ 2195920 h 3449914"/>
                <a:gd name="connsiteX8" fmla="*/ 6133191 w 7209460"/>
                <a:gd name="connsiteY8" fmla="*/ 2140842 h 3449914"/>
                <a:gd name="connsiteX9" fmla="*/ 6133191 w 7209460"/>
                <a:gd name="connsiteY9" fmla="*/ 3449914 h 3449914"/>
                <a:gd name="connsiteX10" fmla="*/ 0 w 7209460"/>
                <a:gd name="connsiteY10" fmla="*/ 3449914 h 344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09460" h="3449914">
                  <a:moveTo>
                    <a:pt x="0" y="0"/>
                  </a:moveTo>
                  <a:lnTo>
                    <a:pt x="6133191" y="0"/>
                  </a:lnTo>
                  <a:lnTo>
                    <a:pt x="6133191" y="1177174"/>
                  </a:lnTo>
                  <a:lnTo>
                    <a:pt x="6199946" y="1122096"/>
                  </a:lnTo>
                  <a:cubicBezTo>
                    <a:pt x="6303287" y="1052280"/>
                    <a:pt x="6427866" y="1011514"/>
                    <a:pt x="6561966" y="1011514"/>
                  </a:cubicBezTo>
                  <a:cubicBezTo>
                    <a:pt x="6919567" y="1011514"/>
                    <a:pt x="7209460" y="1301407"/>
                    <a:pt x="7209460" y="1659008"/>
                  </a:cubicBezTo>
                  <a:cubicBezTo>
                    <a:pt x="7209460" y="2016609"/>
                    <a:pt x="6919567" y="2306502"/>
                    <a:pt x="6561966" y="2306502"/>
                  </a:cubicBezTo>
                  <a:cubicBezTo>
                    <a:pt x="6427866" y="2306502"/>
                    <a:pt x="6303287" y="2265736"/>
                    <a:pt x="6199946" y="2195920"/>
                  </a:cubicBezTo>
                  <a:lnTo>
                    <a:pt x="6133191" y="2140842"/>
                  </a:lnTo>
                  <a:lnTo>
                    <a:pt x="6133191" y="3449914"/>
                  </a:lnTo>
                  <a:lnTo>
                    <a:pt x="0" y="3449914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716"/>
            </a:p>
          </p:txBody>
        </p:sp>
        <p:sp>
          <p:nvSpPr>
            <p:cNvPr id="44" name="TextBox 43">
              <a:hlinkClick r:id="rId7" action="ppaction://hlinksldjump"/>
              <a:extLst>
                <a:ext uri="{FF2B5EF4-FFF2-40B4-BE49-F238E27FC236}">
                  <a16:creationId xmlns:a16="http://schemas.microsoft.com/office/drawing/2014/main" id="{B8403C9C-4806-46B8-B275-24CBF6D8319C}"/>
                </a:ext>
              </a:extLst>
            </p:cNvPr>
            <p:cNvSpPr txBox="1"/>
            <p:nvPr/>
          </p:nvSpPr>
          <p:spPr>
            <a:xfrm>
              <a:off x="2507456" y="1081881"/>
              <a:ext cx="1295400" cy="1327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627" dirty="0">
                  <a:latin typeface="#9Slide03 Sofia Pro Soft Bold" panose="020B0000000000000000" pitchFamily="34" charset="0"/>
                </a:rPr>
                <a:t>1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0AAE3C3-15C4-45A8-B529-E8180CBF6142}"/>
              </a:ext>
            </a:extLst>
          </p:cNvPr>
          <p:cNvGrpSpPr/>
          <p:nvPr/>
        </p:nvGrpSpPr>
        <p:grpSpPr>
          <a:xfrm>
            <a:off x="6042876" y="1104561"/>
            <a:ext cx="4610260" cy="3168234"/>
            <a:chOff x="6393657" y="146566"/>
            <a:chExt cx="6133192" cy="4480722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473057A-ECA2-4A8A-BBA8-D2EB220DC9A7}"/>
                </a:ext>
              </a:extLst>
            </p:cNvPr>
            <p:cNvSpPr/>
            <p:nvPr/>
          </p:nvSpPr>
          <p:spPr>
            <a:xfrm>
              <a:off x="6393657" y="146566"/>
              <a:ext cx="6133192" cy="4480722"/>
            </a:xfrm>
            <a:custGeom>
              <a:avLst/>
              <a:gdLst>
                <a:gd name="connsiteX0" fmla="*/ 0 w 6133192"/>
                <a:gd name="connsiteY0" fmla="*/ 0 h 4480722"/>
                <a:gd name="connsiteX1" fmla="*/ 6133192 w 6133192"/>
                <a:gd name="connsiteY1" fmla="*/ 0 h 4480722"/>
                <a:gd name="connsiteX2" fmla="*/ 6133192 w 6133192"/>
                <a:gd name="connsiteY2" fmla="*/ 3449901 h 4480722"/>
                <a:gd name="connsiteX3" fmla="*/ 3546265 w 6133192"/>
                <a:gd name="connsiteY3" fmla="*/ 3449901 h 4480722"/>
                <a:gd name="connsiteX4" fmla="*/ 3563845 w 6133192"/>
                <a:gd name="connsiteY4" fmla="*/ 3471208 h 4480722"/>
                <a:gd name="connsiteX5" fmla="*/ 3674427 w 6133192"/>
                <a:gd name="connsiteY5" fmla="*/ 3833228 h 4480722"/>
                <a:gd name="connsiteX6" fmla="*/ 3026933 w 6133192"/>
                <a:gd name="connsiteY6" fmla="*/ 4480722 h 4480722"/>
                <a:gd name="connsiteX7" fmla="*/ 2379439 w 6133192"/>
                <a:gd name="connsiteY7" fmla="*/ 3833228 h 4480722"/>
                <a:gd name="connsiteX8" fmla="*/ 2490021 w 6133192"/>
                <a:gd name="connsiteY8" fmla="*/ 3471208 h 4480722"/>
                <a:gd name="connsiteX9" fmla="*/ 2507601 w 6133192"/>
                <a:gd name="connsiteY9" fmla="*/ 3449901 h 4480722"/>
                <a:gd name="connsiteX10" fmla="*/ 0 w 6133192"/>
                <a:gd name="connsiteY10" fmla="*/ 3449901 h 4480722"/>
                <a:gd name="connsiteX11" fmla="*/ 0 w 6133192"/>
                <a:gd name="connsiteY11" fmla="*/ 2148348 h 4480722"/>
                <a:gd name="connsiteX12" fmla="*/ 71087 w 6133192"/>
                <a:gd name="connsiteY12" fmla="*/ 2206999 h 4480722"/>
                <a:gd name="connsiteX13" fmla="*/ 436989 w 6133192"/>
                <a:gd name="connsiteY13" fmla="*/ 2318767 h 4480722"/>
                <a:gd name="connsiteX14" fmla="*/ 1091427 w 6133192"/>
                <a:gd name="connsiteY14" fmla="*/ 1664329 h 4480722"/>
                <a:gd name="connsiteX15" fmla="*/ 436989 w 6133192"/>
                <a:gd name="connsiteY15" fmla="*/ 1009891 h 4480722"/>
                <a:gd name="connsiteX16" fmla="*/ 71087 w 6133192"/>
                <a:gd name="connsiteY16" fmla="*/ 1121659 h 4480722"/>
                <a:gd name="connsiteX17" fmla="*/ 0 w 6133192"/>
                <a:gd name="connsiteY17" fmla="*/ 1180311 h 4480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33192" h="4480722">
                  <a:moveTo>
                    <a:pt x="0" y="0"/>
                  </a:moveTo>
                  <a:lnTo>
                    <a:pt x="6133192" y="0"/>
                  </a:lnTo>
                  <a:lnTo>
                    <a:pt x="6133192" y="3449901"/>
                  </a:lnTo>
                  <a:lnTo>
                    <a:pt x="3546265" y="3449901"/>
                  </a:lnTo>
                  <a:lnTo>
                    <a:pt x="3563845" y="3471208"/>
                  </a:lnTo>
                  <a:cubicBezTo>
                    <a:pt x="3633661" y="3574549"/>
                    <a:pt x="3674427" y="3699128"/>
                    <a:pt x="3674427" y="3833228"/>
                  </a:cubicBezTo>
                  <a:cubicBezTo>
                    <a:pt x="3674427" y="4190829"/>
                    <a:pt x="3384534" y="4480722"/>
                    <a:pt x="3026933" y="4480722"/>
                  </a:cubicBezTo>
                  <a:cubicBezTo>
                    <a:pt x="2669332" y="4480722"/>
                    <a:pt x="2379439" y="4190829"/>
                    <a:pt x="2379439" y="3833228"/>
                  </a:cubicBezTo>
                  <a:cubicBezTo>
                    <a:pt x="2379439" y="3699128"/>
                    <a:pt x="2420205" y="3574549"/>
                    <a:pt x="2490021" y="3471208"/>
                  </a:cubicBezTo>
                  <a:lnTo>
                    <a:pt x="2507601" y="3449901"/>
                  </a:lnTo>
                  <a:lnTo>
                    <a:pt x="0" y="3449901"/>
                  </a:lnTo>
                  <a:lnTo>
                    <a:pt x="0" y="2148348"/>
                  </a:lnTo>
                  <a:lnTo>
                    <a:pt x="71087" y="2206999"/>
                  </a:lnTo>
                  <a:cubicBezTo>
                    <a:pt x="175536" y="2277564"/>
                    <a:pt x="301451" y="2318767"/>
                    <a:pt x="436989" y="2318767"/>
                  </a:cubicBezTo>
                  <a:cubicBezTo>
                    <a:pt x="798425" y="2318767"/>
                    <a:pt x="1091427" y="2025765"/>
                    <a:pt x="1091427" y="1664329"/>
                  </a:cubicBezTo>
                  <a:cubicBezTo>
                    <a:pt x="1091427" y="1302893"/>
                    <a:pt x="798425" y="1009891"/>
                    <a:pt x="436989" y="1009891"/>
                  </a:cubicBezTo>
                  <a:cubicBezTo>
                    <a:pt x="301451" y="1009891"/>
                    <a:pt x="175536" y="1051095"/>
                    <a:pt x="71087" y="1121659"/>
                  </a:cubicBezTo>
                  <a:lnTo>
                    <a:pt x="0" y="1180311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716"/>
            </a:p>
          </p:txBody>
        </p:sp>
        <p:sp>
          <p:nvSpPr>
            <p:cNvPr id="45" name="TextBox 44">
              <a:hlinkClick r:id="rId8" action="ppaction://hlinksldjump"/>
              <a:extLst>
                <a:ext uri="{FF2B5EF4-FFF2-40B4-BE49-F238E27FC236}">
                  <a16:creationId xmlns:a16="http://schemas.microsoft.com/office/drawing/2014/main" id="{825DA166-FFCA-436E-A2F6-340896D90E67}"/>
                </a:ext>
              </a:extLst>
            </p:cNvPr>
            <p:cNvSpPr txBox="1"/>
            <p:nvPr/>
          </p:nvSpPr>
          <p:spPr>
            <a:xfrm>
              <a:off x="8691068" y="1081881"/>
              <a:ext cx="1295400" cy="1327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627" dirty="0">
                  <a:latin typeface="#9Slide03 Sofia Pro Soft Bold" panose="020B0000000000000000" pitchFamily="34" charset="0"/>
                </a:rPr>
                <a:t>2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561FA3B-27C0-4A1F-8BBB-26FDFFBD6429}"/>
              </a:ext>
            </a:extLst>
          </p:cNvPr>
          <p:cNvGrpSpPr/>
          <p:nvPr/>
        </p:nvGrpSpPr>
        <p:grpSpPr>
          <a:xfrm>
            <a:off x="5266196" y="3500819"/>
            <a:ext cx="5355582" cy="2439379"/>
            <a:chOff x="5402128" y="3613415"/>
            <a:chExt cx="7124720" cy="3449927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3360CD3-2913-4288-9BDA-E7616C1C975C}"/>
                </a:ext>
              </a:extLst>
            </p:cNvPr>
            <p:cNvSpPr/>
            <p:nvPr/>
          </p:nvSpPr>
          <p:spPr>
            <a:xfrm>
              <a:off x="5402128" y="3613415"/>
              <a:ext cx="7124720" cy="3449927"/>
            </a:xfrm>
            <a:custGeom>
              <a:avLst/>
              <a:gdLst>
                <a:gd name="connsiteX0" fmla="*/ 991527 w 7124720"/>
                <a:gd name="connsiteY0" fmla="*/ 0 h 3449927"/>
                <a:gd name="connsiteX1" fmla="*/ 3488712 w 7124720"/>
                <a:gd name="connsiteY1" fmla="*/ 0 h 3449927"/>
                <a:gd name="connsiteX2" fmla="*/ 3484758 w 7124720"/>
                <a:gd name="connsiteY2" fmla="*/ 4793 h 3449927"/>
                <a:gd name="connsiteX3" fmla="*/ 3458608 w 7124720"/>
                <a:gd name="connsiteY3" fmla="*/ 52970 h 3449927"/>
                <a:gd name="connsiteX4" fmla="*/ 3423666 w 7124720"/>
                <a:gd name="connsiteY4" fmla="*/ 113763 h 3449927"/>
                <a:gd name="connsiteX5" fmla="*/ 3359816 w 7124720"/>
                <a:gd name="connsiteY5" fmla="*/ 394478 h 3449927"/>
                <a:gd name="connsiteX6" fmla="*/ 4007310 w 7124720"/>
                <a:gd name="connsiteY6" fmla="*/ 1041972 h 3449927"/>
                <a:gd name="connsiteX7" fmla="*/ 4603921 w 7124720"/>
                <a:gd name="connsiteY7" fmla="*/ 646512 h 3449927"/>
                <a:gd name="connsiteX8" fmla="*/ 4604797 w 7124720"/>
                <a:gd name="connsiteY8" fmla="*/ 643689 h 3449927"/>
                <a:gd name="connsiteX9" fmla="*/ 4618281 w 7124720"/>
                <a:gd name="connsiteY9" fmla="*/ 618847 h 3449927"/>
                <a:gd name="connsiteX10" fmla="*/ 4669164 w 7124720"/>
                <a:gd name="connsiteY10" fmla="*/ 366813 h 3449927"/>
                <a:gd name="connsiteX11" fmla="*/ 4558582 w 7124720"/>
                <a:gd name="connsiteY11" fmla="*/ 4793 h 3449927"/>
                <a:gd name="connsiteX12" fmla="*/ 4554628 w 7124720"/>
                <a:gd name="connsiteY12" fmla="*/ 0 h 3449927"/>
                <a:gd name="connsiteX13" fmla="*/ 7124720 w 7124720"/>
                <a:gd name="connsiteY13" fmla="*/ 0 h 3449927"/>
                <a:gd name="connsiteX14" fmla="*/ 7124720 w 7124720"/>
                <a:gd name="connsiteY14" fmla="*/ 3449927 h 3449927"/>
                <a:gd name="connsiteX15" fmla="*/ 991527 w 7124720"/>
                <a:gd name="connsiteY15" fmla="*/ 3449927 h 3449927"/>
                <a:gd name="connsiteX16" fmla="*/ 991527 w 7124720"/>
                <a:gd name="connsiteY16" fmla="*/ 2278531 h 3449927"/>
                <a:gd name="connsiteX17" fmla="*/ 899528 w 7124720"/>
                <a:gd name="connsiteY17" fmla="*/ 2328467 h 3449927"/>
                <a:gd name="connsiteX18" fmla="*/ 647494 w 7124720"/>
                <a:gd name="connsiteY18" fmla="*/ 2379350 h 3449927"/>
                <a:gd name="connsiteX19" fmla="*/ 0 w 7124720"/>
                <a:gd name="connsiteY19" fmla="*/ 1731856 h 3449927"/>
                <a:gd name="connsiteX20" fmla="*/ 647494 w 7124720"/>
                <a:gd name="connsiteY20" fmla="*/ 1084362 h 3449927"/>
                <a:gd name="connsiteX21" fmla="*/ 899528 w 7124720"/>
                <a:gd name="connsiteY21" fmla="*/ 1135246 h 3449927"/>
                <a:gd name="connsiteX22" fmla="*/ 991527 w 7124720"/>
                <a:gd name="connsiteY22" fmla="*/ 1185181 h 3449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124720" h="3449927">
                  <a:moveTo>
                    <a:pt x="991527" y="0"/>
                  </a:moveTo>
                  <a:lnTo>
                    <a:pt x="3488712" y="0"/>
                  </a:lnTo>
                  <a:lnTo>
                    <a:pt x="3484758" y="4793"/>
                  </a:lnTo>
                  <a:lnTo>
                    <a:pt x="3458608" y="52970"/>
                  </a:lnTo>
                  <a:lnTo>
                    <a:pt x="3423666" y="113763"/>
                  </a:lnTo>
                  <a:cubicBezTo>
                    <a:pt x="3382747" y="198684"/>
                    <a:pt x="3359816" y="293903"/>
                    <a:pt x="3359816" y="394478"/>
                  </a:cubicBezTo>
                  <a:cubicBezTo>
                    <a:pt x="3359816" y="752079"/>
                    <a:pt x="3649709" y="1041972"/>
                    <a:pt x="4007310" y="1041972"/>
                  </a:cubicBezTo>
                  <a:cubicBezTo>
                    <a:pt x="4275511" y="1041972"/>
                    <a:pt x="4505626" y="878907"/>
                    <a:pt x="4603921" y="646512"/>
                  </a:cubicBezTo>
                  <a:lnTo>
                    <a:pt x="4604797" y="643689"/>
                  </a:lnTo>
                  <a:lnTo>
                    <a:pt x="4618281" y="618847"/>
                  </a:lnTo>
                  <a:cubicBezTo>
                    <a:pt x="4651046" y="541382"/>
                    <a:pt x="4669164" y="456214"/>
                    <a:pt x="4669164" y="366813"/>
                  </a:cubicBezTo>
                  <a:cubicBezTo>
                    <a:pt x="4669164" y="232713"/>
                    <a:pt x="4628398" y="108134"/>
                    <a:pt x="4558582" y="4793"/>
                  </a:cubicBezTo>
                  <a:lnTo>
                    <a:pt x="4554628" y="0"/>
                  </a:lnTo>
                  <a:lnTo>
                    <a:pt x="7124720" y="0"/>
                  </a:lnTo>
                  <a:lnTo>
                    <a:pt x="7124720" y="3449927"/>
                  </a:lnTo>
                  <a:lnTo>
                    <a:pt x="991527" y="3449927"/>
                  </a:lnTo>
                  <a:lnTo>
                    <a:pt x="991527" y="2278531"/>
                  </a:lnTo>
                  <a:lnTo>
                    <a:pt x="899528" y="2328467"/>
                  </a:lnTo>
                  <a:cubicBezTo>
                    <a:pt x="822063" y="2361232"/>
                    <a:pt x="736894" y="2379350"/>
                    <a:pt x="647494" y="2379350"/>
                  </a:cubicBezTo>
                  <a:cubicBezTo>
                    <a:pt x="289893" y="2379350"/>
                    <a:pt x="0" y="2089457"/>
                    <a:pt x="0" y="1731856"/>
                  </a:cubicBezTo>
                  <a:cubicBezTo>
                    <a:pt x="0" y="1374255"/>
                    <a:pt x="289893" y="1084362"/>
                    <a:pt x="647494" y="1084362"/>
                  </a:cubicBezTo>
                  <a:cubicBezTo>
                    <a:pt x="736894" y="1084362"/>
                    <a:pt x="822063" y="1102481"/>
                    <a:pt x="899528" y="1135246"/>
                  </a:cubicBezTo>
                  <a:lnTo>
                    <a:pt x="991527" y="1185181"/>
                  </a:lnTo>
                  <a:close/>
                </a:path>
              </a:pathLst>
            </a:cu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716" dirty="0">
                <a:solidFill>
                  <a:srgbClr val="FF3399"/>
                </a:solidFill>
              </a:endParaRPr>
            </a:p>
          </p:txBody>
        </p:sp>
        <p:sp>
          <p:nvSpPr>
            <p:cNvPr id="46" name="TextBox 45">
              <a:hlinkClick r:id="rId9" action="ppaction://hlinksldjump"/>
              <a:extLst>
                <a:ext uri="{FF2B5EF4-FFF2-40B4-BE49-F238E27FC236}">
                  <a16:creationId xmlns:a16="http://schemas.microsoft.com/office/drawing/2014/main" id="{FB29A6BA-AD3E-4BA7-A826-371EBA8B3242}"/>
                </a:ext>
              </a:extLst>
            </p:cNvPr>
            <p:cNvSpPr txBox="1"/>
            <p:nvPr/>
          </p:nvSpPr>
          <p:spPr>
            <a:xfrm>
              <a:off x="8812553" y="5010615"/>
              <a:ext cx="1295400" cy="1327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627" dirty="0">
                  <a:latin typeface="#9Slide03 Sofia Pro Soft Bold" panose="020B0000000000000000" pitchFamily="34" charset="0"/>
                </a:rPr>
                <a:t>3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9E0FB59-EF4E-4BD5-9699-365EF003FA4D}"/>
              </a:ext>
            </a:extLst>
          </p:cNvPr>
          <p:cNvGrpSpPr/>
          <p:nvPr/>
        </p:nvGrpSpPr>
        <p:grpSpPr>
          <a:xfrm>
            <a:off x="1416670" y="2699151"/>
            <a:ext cx="4610260" cy="3261935"/>
            <a:chOff x="260465" y="2662731"/>
            <a:chExt cx="6133191" cy="4383664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ED7A04D-88BA-4433-B54D-2480809EB1DB}"/>
                </a:ext>
              </a:extLst>
            </p:cNvPr>
            <p:cNvSpPr/>
            <p:nvPr/>
          </p:nvSpPr>
          <p:spPr>
            <a:xfrm>
              <a:off x="260465" y="2662731"/>
              <a:ext cx="6133191" cy="4383664"/>
            </a:xfrm>
            <a:custGeom>
              <a:avLst/>
              <a:gdLst>
                <a:gd name="connsiteX0" fmla="*/ 2886079 w 6133191"/>
                <a:gd name="connsiteY0" fmla="*/ 0 h 4383664"/>
                <a:gd name="connsiteX1" fmla="*/ 3533573 w 6133191"/>
                <a:gd name="connsiteY1" fmla="*/ 647494 h 4383664"/>
                <a:gd name="connsiteX2" fmla="*/ 3482690 w 6133191"/>
                <a:gd name="connsiteY2" fmla="*/ 899528 h 4383664"/>
                <a:gd name="connsiteX3" fmla="*/ 3464115 w 6133191"/>
                <a:gd name="connsiteY3" fmla="*/ 933750 h 4383664"/>
                <a:gd name="connsiteX4" fmla="*/ 6133191 w 6133191"/>
                <a:gd name="connsiteY4" fmla="*/ 933750 h 4383664"/>
                <a:gd name="connsiteX5" fmla="*/ 6133191 w 6133191"/>
                <a:gd name="connsiteY5" fmla="*/ 2141697 h 4383664"/>
                <a:gd name="connsiteX6" fmla="*/ 6025492 w 6133191"/>
                <a:gd name="connsiteY6" fmla="*/ 2083240 h 4383664"/>
                <a:gd name="connsiteX7" fmla="*/ 5773458 w 6133191"/>
                <a:gd name="connsiteY7" fmla="*/ 2032356 h 4383664"/>
                <a:gd name="connsiteX8" fmla="*/ 5125964 w 6133191"/>
                <a:gd name="connsiteY8" fmla="*/ 2679850 h 4383664"/>
                <a:gd name="connsiteX9" fmla="*/ 5773458 w 6133191"/>
                <a:gd name="connsiteY9" fmla="*/ 3327344 h 4383664"/>
                <a:gd name="connsiteX10" fmla="*/ 6025492 w 6133191"/>
                <a:gd name="connsiteY10" fmla="*/ 3276461 h 4383664"/>
                <a:gd name="connsiteX11" fmla="*/ 6133191 w 6133191"/>
                <a:gd name="connsiteY11" fmla="*/ 3218004 h 4383664"/>
                <a:gd name="connsiteX12" fmla="*/ 6133191 w 6133191"/>
                <a:gd name="connsiteY12" fmla="*/ 4383664 h 4383664"/>
                <a:gd name="connsiteX13" fmla="*/ 0 w 6133191"/>
                <a:gd name="connsiteY13" fmla="*/ 4383664 h 4383664"/>
                <a:gd name="connsiteX14" fmla="*/ 0 w 6133191"/>
                <a:gd name="connsiteY14" fmla="*/ 933750 h 4383664"/>
                <a:gd name="connsiteX15" fmla="*/ 2308044 w 6133191"/>
                <a:gd name="connsiteY15" fmla="*/ 933750 h 4383664"/>
                <a:gd name="connsiteX16" fmla="*/ 2289469 w 6133191"/>
                <a:gd name="connsiteY16" fmla="*/ 899528 h 4383664"/>
                <a:gd name="connsiteX17" fmla="*/ 2238585 w 6133191"/>
                <a:gd name="connsiteY17" fmla="*/ 647494 h 4383664"/>
                <a:gd name="connsiteX18" fmla="*/ 2886079 w 6133191"/>
                <a:gd name="connsiteY18" fmla="*/ 0 h 4383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33191" h="4383664">
                  <a:moveTo>
                    <a:pt x="2886079" y="0"/>
                  </a:moveTo>
                  <a:cubicBezTo>
                    <a:pt x="3243680" y="0"/>
                    <a:pt x="3533573" y="289893"/>
                    <a:pt x="3533573" y="647494"/>
                  </a:cubicBezTo>
                  <a:cubicBezTo>
                    <a:pt x="3533573" y="736894"/>
                    <a:pt x="3515455" y="822063"/>
                    <a:pt x="3482690" y="899528"/>
                  </a:cubicBezTo>
                  <a:lnTo>
                    <a:pt x="3464115" y="933750"/>
                  </a:lnTo>
                  <a:lnTo>
                    <a:pt x="6133191" y="933750"/>
                  </a:lnTo>
                  <a:lnTo>
                    <a:pt x="6133191" y="2141697"/>
                  </a:lnTo>
                  <a:lnTo>
                    <a:pt x="6025492" y="2083240"/>
                  </a:lnTo>
                  <a:cubicBezTo>
                    <a:pt x="5948027" y="2050475"/>
                    <a:pt x="5862858" y="2032356"/>
                    <a:pt x="5773458" y="2032356"/>
                  </a:cubicBezTo>
                  <a:cubicBezTo>
                    <a:pt x="5415857" y="2032356"/>
                    <a:pt x="5125964" y="2322249"/>
                    <a:pt x="5125964" y="2679850"/>
                  </a:cubicBezTo>
                  <a:cubicBezTo>
                    <a:pt x="5125964" y="3037451"/>
                    <a:pt x="5415857" y="3327344"/>
                    <a:pt x="5773458" y="3327344"/>
                  </a:cubicBezTo>
                  <a:cubicBezTo>
                    <a:pt x="5862858" y="3327344"/>
                    <a:pt x="5948027" y="3309226"/>
                    <a:pt x="6025492" y="3276461"/>
                  </a:cubicBezTo>
                  <a:lnTo>
                    <a:pt x="6133191" y="3218004"/>
                  </a:lnTo>
                  <a:lnTo>
                    <a:pt x="6133191" y="4383664"/>
                  </a:lnTo>
                  <a:lnTo>
                    <a:pt x="0" y="4383664"/>
                  </a:lnTo>
                  <a:lnTo>
                    <a:pt x="0" y="933750"/>
                  </a:lnTo>
                  <a:lnTo>
                    <a:pt x="2308044" y="933750"/>
                  </a:lnTo>
                  <a:lnTo>
                    <a:pt x="2289469" y="899528"/>
                  </a:lnTo>
                  <a:cubicBezTo>
                    <a:pt x="2256704" y="822063"/>
                    <a:pt x="2238585" y="736894"/>
                    <a:pt x="2238585" y="647494"/>
                  </a:cubicBezTo>
                  <a:cubicBezTo>
                    <a:pt x="2238585" y="289893"/>
                    <a:pt x="2528478" y="0"/>
                    <a:pt x="2886079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716" dirty="0"/>
            </a:p>
          </p:txBody>
        </p:sp>
        <p:sp>
          <p:nvSpPr>
            <p:cNvPr id="47" name="TextBox 46">
              <a:hlinkClick r:id="rId10" action="ppaction://hlinksldjump"/>
              <a:extLst>
                <a:ext uri="{FF2B5EF4-FFF2-40B4-BE49-F238E27FC236}">
                  <a16:creationId xmlns:a16="http://schemas.microsoft.com/office/drawing/2014/main" id="{F033AC49-B0AC-4983-A826-37505459A3FD}"/>
                </a:ext>
              </a:extLst>
            </p:cNvPr>
            <p:cNvSpPr txBox="1"/>
            <p:nvPr/>
          </p:nvSpPr>
          <p:spPr>
            <a:xfrm>
              <a:off x="2455827" y="4917609"/>
              <a:ext cx="1295400" cy="1327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627" dirty="0">
                  <a:latin typeface="#9Slide03 Sofia Pro Soft Bold" panose="020B0000000000000000" pitchFamily="34" charset="0"/>
                </a:rPr>
                <a:t>4</a:t>
              </a:r>
            </a:p>
          </p:txBody>
        </p:sp>
      </p:grpSp>
      <p:sp>
        <p:nvSpPr>
          <p:cNvPr id="3" name="Right Arrow 2">
            <a:hlinkClick r:id="rId5" action="ppaction://hlinksldjump"/>
          </p:cNvPr>
          <p:cNvSpPr/>
          <p:nvPr/>
        </p:nvSpPr>
        <p:spPr>
          <a:xfrm>
            <a:off x="11000508" y="6120804"/>
            <a:ext cx="872837" cy="7371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7113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C269EA-70D1-4012-A85E-F0EF017EC1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id="{CFE491C8-E626-4C2C-8E9F-76891F9CBF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393" y="955497"/>
            <a:ext cx="3422164" cy="41638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77692CB-0640-4CA5-9A5E-227DFECD53AF}"/>
              </a:ext>
            </a:extLst>
          </p:cNvPr>
          <p:cNvSpPr/>
          <p:nvPr/>
        </p:nvSpPr>
        <p:spPr>
          <a:xfrm>
            <a:off x="7975515" y="2754453"/>
            <a:ext cx="2523533" cy="107078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 17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2290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9E6158-5D4B-4953-9D41-DCF3B066F0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id="{3773D350-5FD2-49BD-AE27-321BA6210B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1" y="795161"/>
            <a:ext cx="3429000" cy="42890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1DFB-27E0-49E0-A0BC-DB899742454A}"/>
              </a:ext>
            </a:extLst>
          </p:cNvPr>
          <p:cNvSpPr/>
          <p:nvPr/>
        </p:nvSpPr>
        <p:spPr>
          <a:xfrm>
            <a:off x="7975515" y="2754453"/>
            <a:ext cx="2523533" cy="107078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 14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25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812835-FD8D-44BB-BFEC-503E6EF14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id="{2B5300EE-73AF-484B-8FC6-24EEA7008E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843" y="809177"/>
            <a:ext cx="3569157" cy="44527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EF62083-971A-43FF-8AF3-3E10B1C9CDE9}"/>
              </a:ext>
            </a:extLst>
          </p:cNvPr>
          <p:cNvSpPr/>
          <p:nvPr/>
        </p:nvSpPr>
        <p:spPr>
          <a:xfrm>
            <a:off x="7975515" y="2754453"/>
            <a:ext cx="2523533" cy="107078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 21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5761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14E50C-8877-4FF4-9417-4A6068358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9" b="6289"/>
          <a:stretch/>
        </p:blipFill>
        <p:spPr>
          <a:xfrm>
            <a:off x="224319" y="0"/>
            <a:ext cx="11743362" cy="6426679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3133868" y="2618561"/>
            <a:ext cx="5924262" cy="1189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36233C-7A47-4435-AEBA-C59F998CABA8}"/>
              </a:ext>
            </a:extLst>
          </p:cNvPr>
          <p:cNvSpPr/>
          <p:nvPr/>
        </p:nvSpPr>
        <p:spPr>
          <a:xfrm>
            <a:off x="2825086" y="4010738"/>
            <a:ext cx="65418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– AI ĐÚNG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68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2C0FFE-D82B-4379-85E8-C2B16A65FB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id="{B2FED2A5-0A51-49B7-B667-FA8F0307BA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843" y="878055"/>
            <a:ext cx="3639037" cy="45399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3DB2C5D-C761-4AAC-8C52-B36FB6556DC8}"/>
              </a:ext>
            </a:extLst>
          </p:cNvPr>
          <p:cNvSpPr/>
          <p:nvPr/>
        </p:nvSpPr>
        <p:spPr>
          <a:xfrm>
            <a:off x="8386995" y="2893606"/>
            <a:ext cx="2523533" cy="107078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 15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50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287539" y="3647335"/>
            <a:ext cx="7314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438541" y="3588611"/>
            <a:ext cx="7314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9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id="{A44575F5-6980-451C-87E6-E870B173AA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147318" y="2761242"/>
            <a:ext cx="7897365" cy="4096758"/>
          </a:xfrm>
          <a:prstGeom prst="rect">
            <a:avLst/>
          </a:prstGeom>
        </p:spPr>
      </p:pic>
      <p:sp>
        <p:nvSpPr>
          <p:cNvPr id="8" name="TextBox 11">
            <a:extLst>
              <a:ext uri="{FF2B5EF4-FFF2-40B4-BE49-F238E27FC236}">
                <a16:creationId xmlns:a16="http://schemas.microsoft.com/office/drawing/2014/main" id="{3E27A7C6-5612-4DA3-ADA6-262189B28EC0}"/>
              </a:ext>
            </a:extLst>
          </p:cNvPr>
          <p:cNvSpPr txBox="1"/>
          <p:nvPr/>
        </p:nvSpPr>
        <p:spPr>
          <a:xfrm>
            <a:off x="1944678" y="501177"/>
            <a:ext cx="8302645" cy="2257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8802"/>
              </a:lnSpc>
            </a:pP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 defTabSz="609630">
              <a:lnSpc>
                <a:spcPts val="8802"/>
              </a:lnSpc>
            </a:pP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</p:spTree>
    <p:extLst>
      <p:ext uri="{BB962C8B-B14F-4D97-AF65-F5344CB8AC3E}">
        <p14:creationId xmlns:p14="http://schemas.microsoft.com/office/powerpoint/2010/main" val="38101565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F47BFCC-82F6-4A8B-88E3-6174FD863B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5"/>
          <a:stretch/>
        </p:blipFill>
        <p:spPr>
          <a:xfrm>
            <a:off x="0" y="0"/>
            <a:ext cx="12192000" cy="64180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1A365F-03A3-44AD-B9B7-C3C7569DA6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1529"/>
          <a:stretch/>
        </p:blipFill>
        <p:spPr>
          <a:xfrm>
            <a:off x="1051146" y="1755009"/>
            <a:ext cx="2720754" cy="30177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C6334F-F1E4-4FC9-B8B8-7E523962D2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680" t="421" r="34849" b="-421"/>
          <a:stretch/>
        </p:blipFill>
        <p:spPr>
          <a:xfrm>
            <a:off x="4569046" y="1755009"/>
            <a:ext cx="2720754" cy="30177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E5BC0C-7A92-475B-A157-77970CEF65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961" r="-1432"/>
          <a:stretch/>
        </p:blipFill>
        <p:spPr>
          <a:xfrm>
            <a:off x="8086946" y="1755009"/>
            <a:ext cx="2720754" cy="30177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04F1C4-6BA1-491C-B566-A6E66C80FFC2}"/>
              </a:ext>
            </a:extLst>
          </p:cNvPr>
          <p:cNvSpPr/>
          <p:nvPr/>
        </p:nvSpPr>
        <p:spPr>
          <a:xfrm>
            <a:off x="1532892" y="567035"/>
            <a:ext cx="91262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ĐỒNG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HỒ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CHỈ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MẤY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GIỜ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?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0066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DCC4D4-A0BC-4A60-9C2F-F0D6F2754AED}"/>
              </a:ext>
            </a:extLst>
          </p:cNvPr>
          <p:cNvSpPr/>
          <p:nvPr/>
        </p:nvSpPr>
        <p:spPr>
          <a:xfrm>
            <a:off x="1663700" y="4552773"/>
            <a:ext cx="1866900" cy="668635"/>
          </a:xfrm>
          <a:prstGeom prst="roundRect">
            <a:avLst/>
          </a:prstGeom>
          <a:solidFill>
            <a:srgbClr val="FF37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3200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99CEDFC-23E4-4D2B-94D7-C2A824895313}"/>
              </a:ext>
            </a:extLst>
          </p:cNvPr>
          <p:cNvSpPr/>
          <p:nvPr/>
        </p:nvSpPr>
        <p:spPr>
          <a:xfrm>
            <a:off x="5130800" y="4552773"/>
            <a:ext cx="1866900" cy="66863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3200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72497E2-A263-4498-9541-B9FA2000E6FC}"/>
              </a:ext>
            </a:extLst>
          </p:cNvPr>
          <p:cNvSpPr/>
          <p:nvPr/>
        </p:nvSpPr>
        <p:spPr>
          <a:xfrm>
            <a:off x="8648700" y="4552773"/>
            <a:ext cx="1866900" cy="66863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3200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51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1090F3-DB9A-45A3-9015-0F0EB53CC7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54FE4D-080B-45A8-8926-4C05075BF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141" y="683062"/>
            <a:ext cx="10813717" cy="3612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132700F-2542-41D3-B65A-64295C524D67}"/>
              </a:ext>
            </a:extLst>
          </p:cNvPr>
          <p:cNvSpPr txBox="1"/>
          <p:nvPr/>
        </p:nvSpPr>
        <p:spPr>
          <a:xfrm>
            <a:off x="1587498" y="4535475"/>
            <a:ext cx="8636002" cy="10182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536"/>
              </a:spcAft>
            </a:pP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Bảng tin của trường ghi những nội dung gì?</a:t>
            </a:r>
          </a:p>
          <a:p>
            <a:pPr>
              <a:spcAft>
                <a:spcPts val="536"/>
              </a:spcAft>
            </a:pP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+ 14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mấy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9727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58614" y="2219245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7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Toán</a:t>
            </a:r>
            <a:endParaRPr sz="7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7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Ngày 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– Giờ  </a:t>
            </a:r>
            <a:r>
              <a:rPr lang="en-US" sz="7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(Tiết 1) </a:t>
            </a:r>
            <a:endParaRPr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5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">
            <a:extLst>
              <a:ext uri="{FF2B5EF4-FFF2-40B4-BE49-F238E27FC236}">
                <a16:creationId xmlns:a16="http://schemas.microsoft.com/office/drawing/2014/main" id="{384F9A85-91EF-42D9-AF2D-0CFA487322B9}"/>
              </a:ext>
            </a:extLst>
          </p:cNvPr>
          <p:cNvGrpSpPr>
            <a:grpSpLocks noChangeAspect="1"/>
          </p:cNvGrpSpPr>
          <p:nvPr/>
        </p:nvGrpSpPr>
        <p:grpSpPr>
          <a:xfrm>
            <a:off x="-355600" y="-330200"/>
            <a:ext cx="1574800" cy="1574800"/>
            <a:chOff x="0" y="0"/>
            <a:chExt cx="1708150" cy="1708150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2613EA09-4BF8-4E57-8C18-A5AE13F75BBA}"/>
                </a:ext>
              </a:extLst>
            </p:cNvPr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FC0C0"/>
            </a:solidFill>
          </p:spPr>
        </p:sp>
      </p:grpSp>
      <p:pic>
        <p:nvPicPr>
          <p:cNvPr id="11" name="Picture 6">
            <a:extLst>
              <a:ext uri="{FF2B5EF4-FFF2-40B4-BE49-F238E27FC236}">
                <a16:creationId xmlns:a16="http://schemas.microsoft.com/office/drawing/2014/main" id="{EAC06C60-47A8-4E99-A93E-BCBFC9CA10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5019260"/>
            <a:ext cx="3041651" cy="2037906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96358103-5931-4508-B361-3B3F9BA28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077200" y="5215254"/>
            <a:ext cx="4114800" cy="1645921"/>
          </a:xfrm>
          <a:prstGeom prst="rect">
            <a:avLst/>
          </a:prstGeom>
        </p:spPr>
      </p:pic>
      <p:sp>
        <p:nvSpPr>
          <p:cNvPr id="13" name="TextBox 2">
            <a:extLst>
              <a:ext uri="{FF2B5EF4-FFF2-40B4-BE49-F238E27FC236}">
                <a16:creationId xmlns:a16="http://schemas.microsoft.com/office/drawing/2014/main" id="{AC7C0D18-A589-477D-9078-3824A922C263}"/>
              </a:ext>
            </a:extLst>
          </p:cNvPr>
          <p:cNvSpPr txBox="1"/>
          <p:nvPr/>
        </p:nvSpPr>
        <p:spPr>
          <a:xfrm>
            <a:off x="435187" y="177800"/>
            <a:ext cx="10598788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8000"/>
              </a:lnSpc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2">
            <a:extLst>
              <a:ext uri="{FF2B5EF4-FFF2-40B4-BE49-F238E27FC236}">
                <a16:creationId xmlns:a16="http://schemas.microsoft.com/office/drawing/2014/main" id="{804C2C4B-00A1-436C-A0E4-06B549DC37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934592" y="-365233"/>
            <a:ext cx="1609833" cy="160983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65200" y="1244432"/>
            <a:ext cx="10464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30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- Nhận biết đơn vị đo thời gian: ngày, giờ.</a:t>
            </a:r>
            <a:endParaRPr lang="vi-VN" sz="92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- Nhận biết 1 ngày có 24 giờ (được tính từ 12 giờ đêm hôm trước đến 12 giờ đêm hôm sau).</a:t>
            </a:r>
            <a:endParaRPr lang="vi-VN" sz="92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- Biết các buổi và tên gọi các giờ tương ứng (các buổi) trong một ngày.</a:t>
            </a:r>
            <a:endParaRPr lang="vi-VN" sz="92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- Thực hành xem giờ đúng trên đồng hồ. Đọc được giờ lớn hơn 12 giờ: 17 giờ, 23 giờ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,...</a:t>
            </a:r>
            <a:r>
              <a:rPr lang="vi-VN" sz="9200" dirty="0">
                <a:solidFill>
                  <a:prstClr val="black"/>
                </a:solidFill>
                <a:latin typeface="Times New Roman" panose="02020603050405020304" pitchFamily="18" charset="0"/>
              </a:rPr>
              <a:t/>
            </a:r>
            <a:br>
              <a:rPr lang="vi-VN" sz="92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endParaRPr lang="en-US" sz="6400" dirty="0">
              <a:solidFill>
                <a:prstClr val="black"/>
              </a:solidFill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72765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739557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KHÁM PHÁ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KIẾN THỨC MỚI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78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378045" y="296890"/>
            <a:ext cx="11435910" cy="6061398"/>
          </a:xfrm>
          <a:prstGeom prst="roundRect">
            <a:avLst>
              <a:gd name="adj" fmla="val 9715"/>
            </a:avLst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CF31C2-1085-42C6-B231-9DC68B2FD1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606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87C5AD-3675-438F-A7AA-DE54AA6D6A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799" y="16294"/>
            <a:ext cx="12192001" cy="63745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9C1DDF-6336-4C55-8926-3F9C9346ED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800" y="-1"/>
            <a:ext cx="12235599" cy="6189775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2B319EA0-3C12-4B83-9421-C41B4FDA3CAB}"/>
              </a:ext>
            </a:extLst>
          </p:cNvPr>
          <p:cNvGrpSpPr/>
          <p:nvPr/>
        </p:nvGrpSpPr>
        <p:grpSpPr>
          <a:xfrm>
            <a:off x="-43598" y="-16295"/>
            <a:ext cx="12235598" cy="6374583"/>
            <a:chOff x="0" y="0"/>
            <a:chExt cx="11919811" cy="5943600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0369EF33-6836-4192-91E4-A64883A15482}"/>
                </a:ext>
              </a:extLst>
            </p:cNvPr>
            <p:cNvSpPr/>
            <p:nvPr/>
          </p:nvSpPr>
          <p:spPr>
            <a:xfrm>
              <a:off x="0" y="0"/>
              <a:ext cx="11919811" cy="5943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1A69F86E-09FE-44A7-B328-EC6FAFFCE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3" t="3768"/>
            <a:stretch/>
          </p:blipFill>
          <p:spPr>
            <a:xfrm>
              <a:off x="317364" y="553309"/>
              <a:ext cx="8596961" cy="5321300"/>
            </a:xfrm>
            <a:prstGeom prst="rect">
              <a:avLst/>
            </a:prstGeom>
          </p:spPr>
        </p:pic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1E601D57-433F-4EBA-8F94-E0028F15F5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98" y="-21727"/>
            <a:ext cx="12235597" cy="64340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5FF4E1-6763-4EF5-8BF2-4203A4E5F9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7297" y="-25707"/>
            <a:ext cx="12213800" cy="64389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3CDD71C-25A4-4036-8AB8-9D0EF92796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3598" y="16294"/>
            <a:ext cx="12284693" cy="646062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F67FB5AF-9A21-4B74-9FF8-5DC95666AF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0801" y="-48455"/>
            <a:ext cx="12210007" cy="650908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1985377-AD85-41F8-A4FD-6C93872FB56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4880"/>
          <a:stretch/>
        </p:blipFill>
        <p:spPr>
          <a:xfrm>
            <a:off x="-49764" y="-11452"/>
            <a:ext cx="12192000" cy="648633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6414770-9A06-4FAB-AD7C-948324726BC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3"/>
          <a:stretch/>
        </p:blipFill>
        <p:spPr>
          <a:xfrm>
            <a:off x="-32795" y="-64749"/>
            <a:ext cx="12268393" cy="6524808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730B904F-F769-4448-A383-A5B4A4DF9F3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97" y="-101411"/>
            <a:ext cx="12290191" cy="6524808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BAF0F8B6-4AB3-48D4-ABA4-9CC0F6F494F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1801" y="-93877"/>
            <a:ext cx="12230768" cy="654502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5CD0EF9-9C86-48DE-A27A-06E6F8E953D2}"/>
              </a:ext>
            </a:extLst>
          </p:cNvPr>
          <p:cNvGrpSpPr/>
          <p:nvPr/>
        </p:nvGrpSpPr>
        <p:grpSpPr>
          <a:xfrm>
            <a:off x="7817164" y="753200"/>
            <a:ext cx="3756138" cy="3770838"/>
            <a:chOff x="4217931" y="1543581"/>
            <a:chExt cx="3756138" cy="3770838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48E6F0F-CDCB-43C3-9F4B-CF383B6AA561}"/>
                </a:ext>
              </a:extLst>
            </p:cNvPr>
            <p:cNvSpPr/>
            <p:nvPr/>
          </p:nvSpPr>
          <p:spPr>
            <a:xfrm>
              <a:off x="4217931" y="1543581"/>
              <a:ext cx="3756138" cy="371908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6634275-1409-4066-B98C-AD690C137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81"/>
            <a:stretch/>
          </p:blipFill>
          <p:spPr>
            <a:xfrm>
              <a:off x="4217931" y="1543582"/>
              <a:ext cx="3756138" cy="3770837"/>
            </a:xfrm>
            <a:prstGeom prst="rect">
              <a:avLst/>
            </a:prstGeom>
          </p:spPr>
        </p:pic>
      </p:grpSp>
      <p:grpSp>
        <p:nvGrpSpPr>
          <p:cNvPr id="35" name="kim phút">
            <a:extLst>
              <a:ext uri="{FF2B5EF4-FFF2-40B4-BE49-F238E27FC236}">
                <a16:creationId xmlns:a16="http://schemas.microsoft.com/office/drawing/2014/main" id="{F92A6DE9-25A7-4D59-9478-2515AC909738}"/>
              </a:ext>
            </a:extLst>
          </p:cNvPr>
          <p:cNvGrpSpPr/>
          <p:nvPr/>
        </p:nvGrpSpPr>
        <p:grpSpPr>
          <a:xfrm>
            <a:off x="9583416" y="1038419"/>
            <a:ext cx="282002" cy="3190685"/>
            <a:chOff x="10171257" y="126074"/>
            <a:chExt cx="282002" cy="3190685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5B5E9EA-EE5B-4730-A9AA-D94769178565}"/>
                </a:ext>
              </a:extLst>
            </p:cNvPr>
            <p:cNvSpPr/>
            <p:nvPr/>
          </p:nvSpPr>
          <p:spPr>
            <a:xfrm>
              <a:off x="10171257" y="126074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A8AE0EB-B11B-4883-807D-9A18DC6D28CA}"/>
                </a:ext>
              </a:extLst>
            </p:cNvPr>
            <p:cNvSpPr/>
            <p:nvPr/>
          </p:nvSpPr>
          <p:spPr>
            <a:xfrm flipV="1">
              <a:off x="10171257" y="1595707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0" name="kim giờ">
            <a:extLst>
              <a:ext uri="{FF2B5EF4-FFF2-40B4-BE49-F238E27FC236}">
                <a16:creationId xmlns:a16="http://schemas.microsoft.com/office/drawing/2014/main" id="{D8746D74-7AD6-4F58-9293-4B04D675DA62}"/>
              </a:ext>
            </a:extLst>
          </p:cNvPr>
          <p:cNvGrpSpPr/>
          <p:nvPr/>
        </p:nvGrpSpPr>
        <p:grpSpPr>
          <a:xfrm>
            <a:off x="9583416" y="1776688"/>
            <a:ext cx="282002" cy="1759196"/>
            <a:chOff x="8501914" y="1140466"/>
            <a:chExt cx="282002" cy="1759196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2F37E8B4-AD17-418F-99CF-1F6C8C578698}"/>
                </a:ext>
              </a:extLst>
            </p:cNvPr>
            <p:cNvSpPr/>
            <p:nvPr/>
          </p:nvSpPr>
          <p:spPr>
            <a:xfrm>
              <a:off x="8501914" y="1140466"/>
              <a:ext cx="282002" cy="997038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4E680976-8827-4B51-B8BE-E6B289F45812}"/>
                </a:ext>
              </a:extLst>
            </p:cNvPr>
            <p:cNvSpPr/>
            <p:nvPr/>
          </p:nvSpPr>
          <p:spPr>
            <a:xfrm flipV="1">
              <a:off x="8501914" y="1902624"/>
              <a:ext cx="282002" cy="997038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5DB01EC-96B9-4050-8157-816CBDD6A01C}"/>
              </a:ext>
            </a:extLst>
          </p:cNvPr>
          <p:cNvSpPr txBox="1"/>
          <p:nvPr/>
        </p:nvSpPr>
        <p:spPr>
          <a:xfrm>
            <a:off x="2005820" y="509625"/>
            <a:ext cx="2773424" cy="954107"/>
          </a:xfrm>
          <a:prstGeom prst="rect">
            <a:avLst/>
          </a:prstGeom>
          <a:solidFill>
            <a:srgbClr val="000066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0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D0C901A-4D74-4C36-9C86-EEE28A27494E}"/>
              </a:ext>
            </a:extLst>
          </p:cNvPr>
          <p:cNvSpPr txBox="1"/>
          <p:nvPr/>
        </p:nvSpPr>
        <p:spPr>
          <a:xfrm>
            <a:off x="2126288" y="676283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BCA5156-29F4-45C6-8898-2585EB753CA2}"/>
              </a:ext>
            </a:extLst>
          </p:cNvPr>
          <p:cNvSpPr txBox="1"/>
          <p:nvPr/>
        </p:nvSpPr>
        <p:spPr>
          <a:xfrm>
            <a:off x="2373491" y="718736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7860FC9-FF0D-49C2-85AC-75F37B7EC0F8}"/>
              </a:ext>
            </a:extLst>
          </p:cNvPr>
          <p:cNvSpPr txBox="1"/>
          <p:nvPr/>
        </p:nvSpPr>
        <p:spPr>
          <a:xfrm>
            <a:off x="2082690" y="725892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9DC659E-9CC4-47F5-8CC2-99DFF8F3A0B1}"/>
              </a:ext>
            </a:extLst>
          </p:cNvPr>
          <p:cNvSpPr txBox="1"/>
          <p:nvPr/>
        </p:nvSpPr>
        <p:spPr>
          <a:xfrm>
            <a:off x="2218099" y="735481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C7C7A5B-7D0A-44AE-BFB0-312BB1552434}"/>
              </a:ext>
            </a:extLst>
          </p:cNvPr>
          <p:cNvSpPr txBox="1"/>
          <p:nvPr/>
        </p:nvSpPr>
        <p:spPr>
          <a:xfrm>
            <a:off x="2218100" y="704907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27908BF-ED83-4151-9648-8BFD684DC774}"/>
              </a:ext>
            </a:extLst>
          </p:cNvPr>
          <p:cNvSpPr txBox="1"/>
          <p:nvPr/>
        </p:nvSpPr>
        <p:spPr>
          <a:xfrm>
            <a:off x="4976751" y="788776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D9DFBED-ADA9-4679-919B-0DDF75C8EFA4}"/>
              </a:ext>
            </a:extLst>
          </p:cNvPr>
          <p:cNvSpPr txBox="1"/>
          <p:nvPr/>
        </p:nvSpPr>
        <p:spPr>
          <a:xfrm>
            <a:off x="4962254" y="705014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26AB22B-E488-4FCA-835B-CEA257313B7E}"/>
              </a:ext>
            </a:extLst>
          </p:cNvPr>
          <p:cNvSpPr txBox="1"/>
          <p:nvPr/>
        </p:nvSpPr>
        <p:spPr>
          <a:xfrm>
            <a:off x="4984052" y="878582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513B032-BE56-43AA-8688-A454D79B6AC8}"/>
              </a:ext>
            </a:extLst>
          </p:cNvPr>
          <p:cNvSpPr txBox="1"/>
          <p:nvPr/>
        </p:nvSpPr>
        <p:spPr>
          <a:xfrm>
            <a:off x="4971254" y="782762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2910D88-60A7-4135-96B8-3B95C3C09E7F}"/>
              </a:ext>
            </a:extLst>
          </p:cNvPr>
          <p:cNvSpPr txBox="1"/>
          <p:nvPr/>
        </p:nvSpPr>
        <p:spPr>
          <a:xfrm>
            <a:off x="4985969" y="752948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D4178D1-C93F-4F7A-B1B8-5DCBE2F5FBF3}"/>
              </a:ext>
            </a:extLst>
          </p:cNvPr>
          <p:cNvSpPr txBox="1"/>
          <p:nvPr/>
        </p:nvSpPr>
        <p:spPr>
          <a:xfrm>
            <a:off x="4900867" y="788695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trưa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97BDA4C-8429-48C1-81FC-7BC370C58020}"/>
              </a:ext>
            </a:extLst>
          </p:cNvPr>
          <p:cNvSpPr txBox="1"/>
          <p:nvPr/>
        </p:nvSpPr>
        <p:spPr>
          <a:xfrm>
            <a:off x="4900868" y="807708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trưa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1EF4ACB-DF6F-4CF3-95FE-74F3FD228483}"/>
              </a:ext>
            </a:extLst>
          </p:cNvPr>
          <p:cNvSpPr txBox="1"/>
          <p:nvPr/>
        </p:nvSpPr>
        <p:spPr>
          <a:xfrm>
            <a:off x="4956893" y="655104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13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D94BDB7-2794-441A-B00B-6A1A8905AFBC}"/>
              </a:ext>
            </a:extLst>
          </p:cNvPr>
          <p:cNvSpPr txBox="1"/>
          <p:nvPr/>
        </p:nvSpPr>
        <p:spPr>
          <a:xfrm>
            <a:off x="4862631" y="649741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14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707D2BC-D90D-45BF-A2A5-A96E9400B8FC}"/>
              </a:ext>
            </a:extLst>
          </p:cNvPr>
          <p:cNvSpPr txBox="1"/>
          <p:nvPr/>
        </p:nvSpPr>
        <p:spPr>
          <a:xfrm>
            <a:off x="5009966" y="617581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15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A43F160-CED7-4065-98A9-A8CBBF109D51}"/>
              </a:ext>
            </a:extLst>
          </p:cNvPr>
          <p:cNvSpPr txBox="1"/>
          <p:nvPr/>
        </p:nvSpPr>
        <p:spPr>
          <a:xfrm>
            <a:off x="5003398" y="618820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16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7A2F24A-C38D-4C1D-A503-0228CDAECB79}"/>
              </a:ext>
            </a:extLst>
          </p:cNvPr>
          <p:cNvSpPr txBox="1"/>
          <p:nvPr/>
        </p:nvSpPr>
        <p:spPr>
          <a:xfrm>
            <a:off x="4879299" y="655756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17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29CC478-4F8D-4D4E-B751-D17A69220568}"/>
              </a:ext>
            </a:extLst>
          </p:cNvPr>
          <p:cNvSpPr txBox="1"/>
          <p:nvPr/>
        </p:nvSpPr>
        <p:spPr>
          <a:xfrm>
            <a:off x="4869055" y="633547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18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B2D1672-9A33-41D8-958C-6C8FD0CACC22}"/>
              </a:ext>
            </a:extLst>
          </p:cNvPr>
          <p:cNvSpPr txBox="1"/>
          <p:nvPr/>
        </p:nvSpPr>
        <p:spPr>
          <a:xfrm>
            <a:off x="5008544" y="648652"/>
            <a:ext cx="2426105" cy="1101745"/>
          </a:xfrm>
          <a:prstGeom prst="roundRect">
            <a:avLst>
              <a:gd name="adj" fmla="val 23611"/>
            </a:avLst>
          </a:prstGeom>
          <a:solidFill>
            <a:schemeClr val="accent2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tối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19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7DAACBE-B3F5-4271-8E63-9742901C4CF2}"/>
              </a:ext>
            </a:extLst>
          </p:cNvPr>
          <p:cNvSpPr txBox="1"/>
          <p:nvPr/>
        </p:nvSpPr>
        <p:spPr>
          <a:xfrm>
            <a:off x="4996974" y="668644"/>
            <a:ext cx="2428968" cy="1101745"/>
          </a:xfrm>
          <a:prstGeom prst="roundRect">
            <a:avLst>
              <a:gd name="adj" fmla="val 23611"/>
            </a:avLst>
          </a:prstGeom>
          <a:solidFill>
            <a:srgbClr val="FFFF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tối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20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DFEB007C-B93D-4AC3-92F9-D2206D7E1294}"/>
              </a:ext>
            </a:extLst>
          </p:cNvPr>
          <p:cNvSpPr txBox="1"/>
          <p:nvPr/>
        </p:nvSpPr>
        <p:spPr>
          <a:xfrm>
            <a:off x="5083998" y="570384"/>
            <a:ext cx="2395915" cy="1101745"/>
          </a:xfrm>
          <a:prstGeom prst="roundRect">
            <a:avLst>
              <a:gd name="adj" fmla="val 23611"/>
            </a:avLst>
          </a:prstGeom>
          <a:solidFill>
            <a:srgbClr val="FFFF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tối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21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34DDCFB-6E72-4215-A6E8-D2A5B1FB69D0}"/>
              </a:ext>
            </a:extLst>
          </p:cNvPr>
          <p:cNvSpPr txBox="1"/>
          <p:nvPr/>
        </p:nvSpPr>
        <p:spPr>
          <a:xfrm>
            <a:off x="2476574" y="956283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22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89D770B-CE2D-4AD6-AAA2-29B917DD3569}"/>
              </a:ext>
            </a:extLst>
          </p:cNvPr>
          <p:cNvSpPr txBox="1"/>
          <p:nvPr/>
        </p:nvSpPr>
        <p:spPr>
          <a:xfrm>
            <a:off x="3768075" y="735575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23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B642687-A692-4A3B-A349-B5C26E7A71CD}"/>
              </a:ext>
            </a:extLst>
          </p:cNvPr>
          <p:cNvSpPr txBox="1"/>
          <p:nvPr/>
        </p:nvSpPr>
        <p:spPr>
          <a:xfrm>
            <a:off x="3761293" y="717244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FF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hay 24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F8375C9-6409-4D13-A1CB-6FA7581E7F4D}"/>
              </a:ext>
            </a:extLst>
          </p:cNvPr>
          <p:cNvSpPr txBox="1"/>
          <p:nvPr/>
        </p:nvSpPr>
        <p:spPr>
          <a:xfrm>
            <a:off x="528589" y="404213"/>
            <a:ext cx="4833279" cy="1532334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mới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bắt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lúc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hôm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trước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hôm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6ACD460-6A01-467C-9879-DE0C6E1D22C1}"/>
              </a:ext>
            </a:extLst>
          </p:cNvPr>
          <p:cNvSpPr txBox="1"/>
          <p:nvPr/>
        </p:nvSpPr>
        <p:spPr>
          <a:xfrm>
            <a:off x="3431758" y="2097070"/>
            <a:ext cx="3304479" cy="578882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thúc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989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9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9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9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910"/>
                            </p:stCondLst>
                            <p:childTnLst>
                              <p:par>
                                <p:cTn id="1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491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1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49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820"/>
                            </p:stCondLst>
                            <p:childTnLst>
                              <p:par>
                                <p:cTn id="2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491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91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491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73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491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91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49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9640"/>
                            </p:stCondLst>
                            <p:childTnLst>
                              <p:par>
                                <p:cTn id="4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491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91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491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49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491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550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491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91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49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49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9460"/>
                            </p:stCondLst>
                            <p:childTnLst>
                              <p:par>
                                <p:cTn id="7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49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9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49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49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49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4370"/>
                            </p:stCondLst>
                            <p:childTnLst>
                              <p:par>
                                <p:cTn id="8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491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91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49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49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9280"/>
                            </p:stCondLst>
                            <p:childTnLst>
                              <p:par>
                                <p:cTn id="9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49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49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49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49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4190"/>
                            </p:stCondLst>
                            <p:childTnLst>
                              <p:par>
                                <p:cTn id="10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491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491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49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49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9100"/>
                            </p:stCondLst>
                            <p:childTnLst>
                              <p:par>
                                <p:cTn id="11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49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49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49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49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4010"/>
                            </p:stCondLst>
                            <p:childTnLst>
                              <p:par>
                                <p:cTn id="12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49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49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49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49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8920"/>
                            </p:stCondLst>
                            <p:childTnLst>
                              <p:par>
                                <p:cTn id="13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491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491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49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49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63830"/>
                            </p:stCondLst>
                            <p:childTnLst>
                              <p:par>
                                <p:cTn id="14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49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49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49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49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68740"/>
                            </p:stCondLst>
                            <p:childTnLst>
                              <p:par>
                                <p:cTn id="15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491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491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49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49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73650"/>
                            </p:stCondLst>
                            <p:childTnLst>
                              <p:par>
                                <p:cTn id="16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491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491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49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49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78560"/>
                            </p:stCondLst>
                            <p:childTnLst>
                              <p:par>
                                <p:cTn id="17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491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491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49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49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83470"/>
                            </p:stCondLst>
                            <p:childTnLst>
                              <p:par>
                                <p:cTn id="19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491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491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49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49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88380"/>
                            </p:stCondLst>
                            <p:childTnLst>
                              <p:par>
                                <p:cTn id="20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491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491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49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49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93290"/>
                            </p:stCondLst>
                            <p:childTnLst>
                              <p:par>
                                <p:cTn id="2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491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491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49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49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98200"/>
                            </p:stCondLst>
                            <p:childTnLst>
                              <p:par>
                                <p:cTn id="2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491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491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49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49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103110"/>
                            </p:stCondLst>
                            <p:childTnLst>
                              <p:par>
                                <p:cTn id="23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491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491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49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49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108020"/>
                            </p:stCondLst>
                            <p:childTnLst>
                              <p:par>
                                <p:cTn id="24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49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49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5" dur="49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49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112930"/>
                            </p:stCondLst>
                            <p:childTnLst>
                              <p:par>
                                <p:cTn id="25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49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49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7" dur="49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49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117840"/>
                            </p:stCondLst>
                            <p:childTnLst>
                              <p:par>
                                <p:cTn id="26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491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491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49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78" dur="491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80" dur="59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4" grpId="0" animBg="1"/>
      <p:bldP spid="64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2" grpId="0" animBg="1"/>
      <p:bldP spid="92" grpId="1" animBg="1"/>
      <p:bldP spid="9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>
            <a:extLst>
              <a:ext uri="{FF2B5EF4-FFF2-40B4-BE49-F238E27FC236}">
                <a16:creationId xmlns:a16="http://schemas.microsoft.com/office/drawing/2014/main" id="{AA2DF6D4-1496-466A-A81C-0481E07F35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5"/>
          <a:stretch/>
        </p:blipFill>
        <p:spPr>
          <a:xfrm>
            <a:off x="0" y="0"/>
            <a:ext cx="12192000" cy="6418053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709F5EF-9EF8-4D39-A021-FF1D64471467}"/>
              </a:ext>
            </a:extLst>
          </p:cNvPr>
          <p:cNvSpPr/>
          <p:nvPr/>
        </p:nvSpPr>
        <p:spPr>
          <a:xfrm>
            <a:off x="356273" y="190431"/>
            <a:ext cx="11435910" cy="6241777"/>
          </a:xfrm>
          <a:prstGeom prst="roundRect">
            <a:avLst>
              <a:gd name="adj" fmla="val 5221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047DE5D-9C18-4388-92B1-AC46094365C3}"/>
              </a:ext>
            </a:extLst>
          </p:cNvPr>
          <p:cNvGrpSpPr/>
          <p:nvPr/>
        </p:nvGrpSpPr>
        <p:grpSpPr>
          <a:xfrm>
            <a:off x="2107552" y="2249962"/>
            <a:ext cx="7901866" cy="3914003"/>
            <a:chOff x="-48041" y="527832"/>
            <a:chExt cx="8173253" cy="424736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567D53E-637A-4109-A9CD-0C70AE1BD515}"/>
                </a:ext>
              </a:extLst>
            </p:cNvPr>
            <p:cNvGrpSpPr/>
            <p:nvPr/>
          </p:nvGrpSpPr>
          <p:grpSpPr>
            <a:xfrm>
              <a:off x="-48041" y="527832"/>
              <a:ext cx="8173253" cy="4247367"/>
              <a:chOff x="-1895811" y="513599"/>
              <a:chExt cx="10841721" cy="5417301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9E53C4A-FCB3-454A-AE89-DD4E4377A02B}"/>
                  </a:ext>
                </a:extLst>
              </p:cNvPr>
              <p:cNvSpPr/>
              <p:nvPr/>
            </p:nvSpPr>
            <p:spPr>
              <a:xfrm>
                <a:off x="1092820" y="523065"/>
                <a:ext cx="4890681" cy="5407835"/>
              </a:xfrm>
              <a:prstGeom prst="rect">
                <a:avLst/>
              </a:prstGeom>
              <a:solidFill>
                <a:srgbClr val="B5E8FD"/>
              </a:solidFill>
              <a:ln>
                <a:solidFill>
                  <a:srgbClr val="B5E8F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7E49C786-26CA-4E9F-A02B-8F3133BD0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824"/>
              <a:stretch/>
            </p:blipFill>
            <p:spPr>
              <a:xfrm>
                <a:off x="5968051" y="513599"/>
                <a:ext cx="2977859" cy="5407835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E149E594-CEC6-4A9E-82A9-183EE3D8B9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824"/>
              <a:stretch/>
            </p:blipFill>
            <p:spPr>
              <a:xfrm>
                <a:off x="-1895811" y="518332"/>
                <a:ext cx="2977859" cy="5407835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085E859A-929C-4A75-A8E1-6D735E98FC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1" t="-1695" r="49813" b="1695"/>
              <a:stretch/>
            </p:blipFill>
            <p:spPr>
              <a:xfrm>
                <a:off x="3027189" y="518332"/>
                <a:ext cx="2977859" cy="5407835"/>
              </a:xfrm>
              <a:prstGeom prst="rect">
                <a:avLst/>
              </a:prstGeom>
            </p:spPr>
          </p:pic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7966115-0731-4AF4-8169-FED5BE17365F}"/>
                </a:ext>
              </a:extLst>
            </p:cNvPr>
            <p:cNvSpPr txBox="1"/>
            <p:nvPr/>
          </p:nvSpPr>
          <p:spPr>
            <a:xfrm>
              <a:off x="111067" y="724640"/>
              <a:ext cx="1861190" cy="1102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đêm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hôm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hay 0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F41E8D0-592C-45D8-B78C-0CA8E11F14E0}"/>
                </a:ext>
              </a:extLst>
            </p:cNvPr>
            <p:cNvSpPr txBox="1"/>
            <p:nvPr/>
          </p:nvSpPr>
          <p:spPr>
            <a:xfrm>
              <a:off x="182134" y="3954367"/>
              <a:ext cx="1719055" cy="637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Merriweather Black" panose="00000A00000000000000" pitchFamily="2" charset="0"/>
                </a:rPr>
                <a:t>Đêm</a:t>
              </a:r>
              <a:endParaRPr lang="en-US" sz="2800" dirty="0">
                <a:solidFill>
                  <a:schemeClr val="bg1"/>
                </a:solidFill>
                <a:latin typeface="Merriweather Black" panose="00000A00000000000000" pitchFamily="2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BA90A7-CD70-44A6-B65A-8554CF8C3C5F}"/>
                </a:ext>
              </a:extLst>
            </p:cNvPr>
            <p:cNvSpPr txBox="1"/>
            <p:nvPr/>
          </p:nvSpPr>
          <p:spPr>
            <a:xfrm>
              <a:off x="2963922" y="3974449"/>
              <a:ext cx="1719055" cy="637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2E3253"/>
                  </a:solidFill>
                  <a:latin typeface="Merriweather Black" panose="00000A00000000000000" pitchFamily="2" charset="0"/>
                </a:rPr>
                <a:t>Ngày</a:t>
              </a:r>
              <a:endParaRPr lang="en-US" sz="2800" dirty="0">
                <a:solidFill>
                  <a:srgbClr val="2E3253"/>
                </a:solidFill>
                <a:latin typeface="Merriweather Black" panose="00000A00000000000000" pitchFamily="2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AACEADC-9BFF-4BE7-81C7-AF5E94BA5E60}"/>
                </a:ext>
              </a:extLst>
            </p:cNvPr>
            <p:cNvSpPr txBox="1"/>
            <p:nvPr/>
          </p:nvSpPr>
          <p:spPr>
            <a:xfrm>
              <a:off x="6126030" y="3947662"/>
              <a:ext cx="1719055" cy="637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Merriweather Black" panose="00000A00000000000000" pitchFamily="2" charset="0"/>
                </a:rPr>
                <a:t>Đêm</a:t>
              </a:r>
              <a:endParaRPr lang="en-US" sz="2800" dirty="0">
                <a:solidFill>
                  <a:schemeClr val="bg1"/>
                </a:solidFill>
                <a:latin typeface="Merriweather Black" panose="00000A00000000000000" pitchFamily="2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D23E039-ADC0-4AA4-8762-1C7F7ECC0281}"/>
                </a:ext>
              </a:extLst>
            </p:cNvPr>
            <p:cNvSpPr txBox="1"/>
            <p:nvPr/>
          </p:nvSpPr>
          <p:spPr>
            <a:xfrm>
              <a:off x="5983894" y="605336"/>
              <a:ext cx="1861190" cy="1238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đêm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hôm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endPara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hay 24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66" name="Table 6">
            <a:extLst>
              <a:ext uri="{FF2B5EF4-FFF2-40B4-BE49-F238E27FC236}">
                <a16:creationId xmlns:a16="http://schemas.microsoft.com/office/drawing/2014/main" id="{76828F8C-CA72-4FA6-A967-B424C87A3C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043216"/>
              </p:ext>
            </p:extLst>
          </p:nvPr>
        </p:nvGraphicFramePr>
        <p:xfrm>
          <a:off x="1079110" y="2242646"/>
          <a:ext cx="10266542" cy="39140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3720">
                  <a:extLst>
                    <a:ext uri="{9D8B030D-6E8A-4147-A177-3AD203B41FA5}">
                      <a16:colId xmlns:a16="http://schemas.microsoft.com/office/drawing/2014/main" val="1734360354"/>
                    </a:ext>
                  </a:extLst>
                </a:gridCol>
                <a:gridCol w="7732822">
                  <a:extLst>
                    <a:ext uri="{9D8B030D-6E8A-4147-A177-3AD203B41FA5}">
                      <a16:colId xmlns:a16="http://schemas.microsoft.com/office/drawing/2014/main" val="2200117232"/>
                    </a:ext>
                  </a:extLst>
                </a:gridCol>
              </a:tblGrid>
              <a:tr h="940440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0746365"/>
                  </a:ext>
                </a:extLst>
              </a:tr>
              <a:tr h="697567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084409"/>
                  </a:ext>
                </a:extLst>
              </a:tr>
              <a:tr h="880862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2554828"/>
                  </a:ext>
                </a:extLst>
              </a:tr>
              <a:tr h="697567">
                <a:tc>
                  <a:txBody>
                    <a:bodyPr/>
                    <a:lstStyle/>
                    <a:p>
                      <a:endParaRPr lang="en-US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59726"/>
                  </a:ext>
                </a:extLst>
              </a:tr>
              <a:tr h="697567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6184006"/>
                  </a:ext>
                </a:extLst>
              </a:tr>
            </a:tbl>
          </a:graphicData>
        </a:graphic>
      </p:graphicFrame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C29C73E-FB13-41B2-A02A-5AC0991AC502}"/>
              </a:ext>
            </a:extLst>
          </p:cNvPr>
          <p:cNvSpPr/>
          <p:nvPr/>
        </p:nvSpPr>
        <p:spPr>
          <a:xfrm>
            <a:off x="3887015" y="377751"/>
            <a:ext cx="3718175" cy="69025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1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=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945B13B-FF53-4A9B-B92E-FFCA65A61A58}"/>
              </a:ext>
            </a:extLst>
          </p:cNvPr>
          <p:cNvSpPr txBox="1"/>
          <p:nvPr/>
        </p:nvSpPr>
        <p:spPr>
          <a:xfrm>
            <a:off x="6033316" y="425791"/>
            <a:ext cx="15718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C94E0F8-5FC4-4E48-BB55-CF9BFD7EC2F0}"/>
              </a:ext>
            </a:extLst>
          </p:cNvPr>
          <p:cNvSpPr txBox="1"/>
          <p:nvPr/>
        </p:nvSpPr>
        <p:spPr>
          <a:xfrm>
            <a:off x="5913934" y="408932"/>
            <a:ext cx="15718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24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600F547-EE5E-4A91-97E2-71D7D237BF7A}"/>
              </a:ext>
            </a:extLst>
          </p:cNvPr>
          <p:cNvSpPr/>
          <p:nvPr/>
        </p:nvSpPr>
        <p:spPr>
          <a:xfrm>
            <a:off x="547337" y="1436276"/>
            <a:ext cx="11041407" cy="9613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24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hôm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trước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                                          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hôm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                                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006E6BAE-780F-494C-B834-86F512785A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5216"/>
          <a:stretch/>
        </p:blipFill>
        <p:spPr>
          <a:xfrm>
            <a:off x="1141938" y="2389947"/>
            <a:ext cx="916230" cy="83176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D97EFC9-B0D4-4463-8739-C832113FA4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5064" b="-7397"/>
          <a:stretch/>
        </p:blipFill>
        <p:spPr>
          <a:xfrm>
            <a:off x="1141937" y="3281872"/>
            <a:ext cx="916230" cy="69487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58C883F-377C-43E5-894D-0657943B0B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2189" r="56642"/>
          <a:stretch/>
        </p:blipFill>
        <p:spPr>
          <a:xfrm>
            <a:off x="1141937" y="4021250"/>
            <a:ext cx="916230" cy="64701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EA1F33A7-9C44-4167-9680-AC88842E8CF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630" r="58596"/>
          <a:stretch/>
        </p:blipFill>
        <p:spPr>
          <a:xfrm>
            <a:off x="1141937" y="4884414"/>
            <a:ext cx="874950" cy="61059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94523AF-2546-49A0-ABED-23523132C0E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7672"/>
          <a:stretch/>
        </p:blipFill>
        <p:spPr>
          <a:xfrm>
            <a:off x="1141937" y="5553372"/>
            <a:ext cx="874950" cy="610593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BED91662-F0EB-4A52-B91B-4C3C47EA6747}"/>
              </a:ext>
            </a:extLst>
          </p:cNvPr>
          <p:cNvSpPr txBox="1"/>
          <p:nvPr/>
        </p:nvSpPr>
        <p:spPr>
          <a:xfrm>
            <a:off x="2104513" y="2499664"/>
            <a:ext cx="12513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2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F573BAA-3627-416E-80BF-D07C94AA0B1C}"/>
              </a:ext>
            </a:extLst>
          </p:cNvPr>
          <p:cNvSpPr txBox="1"/>
          <p:nvPr/>
        </p:nvSpPr>
        <p:spPr>
          <a:xfrm>
            <a:off x="2104513" y="3307812"/>
            <a:ext cx="12513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Trưa</a:t>
            </a:r>
            <a:endParaRPr lang="en-US" sz="22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6D04834-0AFC-4804-A96F-123C5105CF9C}"/>
              </a:ext>
            </a:extLst>
          </p:cNvPr>
          <p:cNvSpPr txBox="1"/>
          <p:nvPr/>
        </p:nvSpPr>
        <p:spPr>
          <a:xfrm>
            <a:off x="2104513" y="4115960"/>
            <a:ext cx="12513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endParaRPr lang="en-US" sz="22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C6BA38D-F636-49E3-934E-DC3C7D57202E}"/>
              </a:ext>
            </a:extLst>
          </p:cNvPr>
          <p:cNvSpPr txBox="1"/>
          <p:nvPr/>
        </p:nvSpPr>
        <p:spPr>
          <a:xfrm>
            <a:off x="2104513" y="4869678"/>
            <a:ext cx="12513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Tối</a:t>
            </a:r>
            <a:endParaRPr lang="en-US" sz="22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17C0970-5B0A-48CD-9F7E-9BF47CB3CEFB}"/>
              </a:ext>
            </a:extLst>
          </p:cNvPr>
          <p:cNvSpPr txBox="1"/>
          <p:nvPr/>
        </p:nvSpPr>
        <p:spPr>
          <a:xfrm>
            <a:off x="2104513" y="5646971"/>
            <a:ext cx="12513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endParaRPr lang="en-US" sz="22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02CBE9-F618-4D05-8FC5-20C696A795BF}"/>
              </a:ext>
            </a:extLst>
          </p:cNvPr>
          <p:cNvSpPr txBox="1"/>
          <p:nvPr/>
        </p:nvSpPr>
        <p:spPr>
          <a:xfrm>
            <a:off x="3566665" y="2344101"/>
            <a:ext cx="176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1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CDDBFFE-F436-4F9E-97A0-F5856A2396DF}"/>
              </a:ext>
            </a:extLst>
          </p:cNvPr>
          <p:cNvSpPr txBox="1"/>
          <p:nvPr/>
        </p:nvSpPr>
        <p:spPr>
          <a:xfrm>
            <a:off x="5104367" y="2340885"/>
            <a:ext cx="176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BB2CF6E-5DE9-450B-B3A3-4889970BF8B1}"/>
              </a:ext>
            </a:extLst>
          </p:cNvPr>
          <p:cNvSpPr txBox="1"/>
          <p:nvPr/>
        </p:nvSpPr>
        <p:spPr>
          <a:xfrm>
            <a:off x="6624615" y="2380335"/>
            <a:ext cx="176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3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15B2AC9-C0FB-4D21-BCCC-5FFA5B904285}"/>
              </a:ext>
            </a:extLst>
          </p:cNvPr>
          <p:cNvSpPr txBox="1"/>
          <p:nvPr/>
        </p:nvSpPr>
        <p:spPr>
          <a:xfrm>
            <a:off x="8114209" y="2360985"/>
            <a:ext cx="176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C97DFFF-3D10-40BC-94C5-EC2FE628162D}"/>
              </a:ext>
            </a:extLst>
          </p:cNvPr>
          <p:cNvSpPr txBox="1"/>
          <p:nvPr/>
        </p:nvSpPr>
        <p:spPr>
          <a:xfrm>
            <a:off x="9580976" y="2382545"/>
            <a:ext cx="176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B5B678A-3F43-4870-8E0D-BF8BB598900E}"/>
              </a:ext>
            </a:extLst>
          </p:cNvPr>
          <p:cNvSpPr txBox="1"/>
          <p:nvPr/>
        </p:nvSpPr>
        <p:spPr>
          <a:xfrm>
            <a:off x="3566665" y="2747815"/>
            <a:ext cx="176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01CEA8E-18ED-4BE7-81E9-34E40A31F73E}"/>
              </a:ext>
            </a:extLst>
          </p:cNvPr>
          <p:cNvSpPr txBox="1"/>
          <p:nvPr/>
        </p:nvSpPr>
        <p:spPr>
          <a:xfrm>
            <a:off x="5104367" y="2744599"/>
            <a:ext cx="176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7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E66508-849D-4DFE-A268-20811C5BB2FF}"/>
              </a:ext>
            </a:extLst>
          </p:cNvPr>
          <p:cNvSpPr txBox="1"/>
          <p:nvPr/>
        </p:nvSpPr>
        <p:spPr>
          <a:xfrm>
            <a:off x="6624615" y="2784049"/>
            <a:ext cx="176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8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C0939A9-BB5B-40E4-BFBD-D18E83F15671}"/>
              </a:ext>
            </a:extLst>
          </p:cNvPr>
          <p:cNvSpPr txBox="1"/>
          <p:nvPr/>
        </p:nvSpPr>
        <p:spPr>
          <a:xfrm>
            <a:off x="8114209" y="2764699"/>
            <a:ext cx="176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468C0E5-EF84-487B-ACD1-D5F1CC22013A}"/>
              </a:ext>
            </a:extLst>
          </p:cNvPr>
          <p:cNvSpPr txBox="1"/>
          <p:nvPr/>
        </p:nvSpPr>
        <p:spPr>
          <a:xfrm>
            <a:off x="9580976" y="2786259"/>
            <a:ext cx="176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10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99BBA42-AE3F-4E31-A54D-0B1AAE15B7EB}"/>
              </a:ext>
            </a:extLst>
          </p:cNvPr>
          <p:cNvSpPr txBox="1"/>
          <p:nvPr/>
        </p:nvSpPr>
        <p:spPr>
          <a:xfrm>
            <a:off x="3613276" y="3335489"/>
            <a:ext cx="176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11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trưa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208E9DE-0521-4BB0-B9E1-9285B675E388}"/>
              </a:ext>
            </a:extLst>
          </p:cNvPr>
          <p:cNvSpPr txBox="1"/>
          <p:nvPr/>
        </p:nvSpPr>
        <p:spPr>
          <a:xfrm>
            <a:off x="5150978" y="3332273"/>
            <a:ext cx="176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12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trưa</a:t>
            </a:r>
            <a:endParaRPr lang="en-US" sz="20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AD8975C-4BE9-4BD5-A008-DF777C9ACF94}"/>
              </a:ext>
            </a:extLst>
          </p:cNvPr>
          <p:cNvSpPr txBox="1"/>
          <p:nvPr/>
        </p:nvSpPr>
        <p:spPr>
          <a:xfrm>
            <a:off x="3525421" y="3923514"/>
            <a:ext cx="2867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1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(13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7CCDB1D-3FB7-462F-9ABF-A4D3413C5E0B}"/>
              </a:ext>
            </a:extLst>
          </p:cNvPr>
          <p:cNvSpPr txBox="1"/>
          <p:nvPr/>
        </p:nvSpPr>
        <p:spPr>
          <a:xfrm>
            <a:off x="6128699" y="3924715"/>
            <a:ext cx="2867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(14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C1DED779-E0DB-49E9-9933-451C581FE529}"/>
              </a:ext>
            </a:extLst>
          </p:cNvPr>
          <p:cNvSpPr txBox="1"/>
          <p:nvPr/>
        </p:nvSpPr>
        <p:spPr>
          <a:xfrm>
            <a:off x="8721396" y="3924756"/>
            <a:ext cx="2867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3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(15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489F126-204E-4621-991B-57A062C05A96}"/>
              </a:ext>
            </a:extLst>
          </p:cNvPr>
          <p:cNvSpPr txBox="1"/>
          <p:nvPr/>
        </p:nvSpPr>
        <p:spPr>
          <a:xfrm>
            <a:off x="3516090" y="4359490"/>
            <a:ext cx="2867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(16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D1EDFA7-D009-4E6E-BF69-0D25109A6312}"/>
              </a:ext>
            </a:extLst>
          </p:cNvPr>
          <p:cNvSpPr txBox="1"/>
          <p:nvPr/>
        </p:nvSpPr>
        <p:spPr>
          <a:xfrm>
            <a:off x="6075549" y="4382035"/>
            <a:ext cx="2867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(17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D9CEBF9-D1B5-45E3-9CEC-F632BBD40A20}"/>
              </a:ext>
            </a:extLst>
          </p:cNvPr>
          <p:cNvSpPr txBox="1"/>
          <p:nvPr/>
        </p:nvSpPr>
        <p:spPr>
          <a:xfrm>
            <a:off x="8668246" y="4382076"/>
            <a:ext cx="2867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(18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F2A5221-B676-4E05-8D3C-67DB877F1F28}"/>
              </a:ext>
            </a:extLst>
          </p:cNvPr>
          <p:cNvSpPr txBox="1"/>
          <p:nvPr/>
        </p:nvSpPr>
        <p:spPr>
          <a:xfrm>
            <a:off x="3606713" y="4913443"/>
            <a:ext cx="2426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7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tối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(19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02366A0-73A1-4E7C-AA7E-FDFC9D9CDCF0}"/>
              </a:ext>
            </a:extLst>
          </p:cNvPr>
          <p:cNvSpPr txBox="1"/>
          <p:nvPr/>
        </p:nvSpPr>
        <p:spPr>
          <a:xfrm>
            <a:off x="5891922" y="4925075"/>
            <a:ext cx="2426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8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tối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(20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409403A-04E1-4240-B830-62519C5A894E}"/>
              </a:ext>
            </a:extLst>
          </p:cNvPr>
          <p:cNvSpPr txBox="1"/>
          <p:nvPr/>
        </p:nvSpPr>
        <p:spPr>
          <a:xfrm>
            <a:off x="8177131" y="4936707"/>
            <a:ext cx="2426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9 giờ tối (21 giờ</a:t>
            </a:r>
            <a:r>
              <a:rPr lang="en-US" sz="2000" dirty="0" smtClean="0">
                <a:latin typeface="UTM Avo" panose="02040603050506020204" pitchFamily="18" charset="0"/>
                <a:cs typeface="Arial" panose="020B0604020202020204" pitchFamily="34" charset="0"/>
              </a:rPr>
              <a:t>).</a:t>
            </a:r>
            <a:endParaRPr lang="en-US" sz="20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C47B9B9-22E7-4BB3-AC67-1CD904202403}"/>
              </a:ext>
            </a:extLst>
          </p:cNvPr>
          <p:cNvSpPr txBox="1"/>
          <p:nvPr/>
        </p:nvSpPr>
        <p:spPr>
          <a:xfrm>
            <a:off x="3507601" y="5633401"/>
            <a:ext cx="2769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10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>
                <a:latin typeface="UTM Avo" panose="02040603050506020204" pitchFamily="18" charset="0"/>
                <a:cs typeface="Arial" panose="020B0604020202020204" pitchFamily="34" charset="0"/>
              </a:rPr>
              <a:t>(22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54F9691-DE9F-4B75-9597-11F330E571B4}"/>
              </a:ext>
            </a:extLst>
          </p:cNvPr>
          <p:cNvSpPr txBox="1"/>
          <p:nvPr/>
        </p:nvSpPr>
        <p:spPr>
          <a:xfrm>
            <a:off x="6080646" y="5631967"/>
            <a:ext cx="2769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11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(23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57A97CC-3389-403B-9117-A0999F79A615}"/>
              </a:ext>
            </a:extLst>
          </p:cNvPr>
          <p:cNvSpPr txBox="1"/>
          <p:nvPr/>
        </p:nvSpPr>
        <p:spPr>
          <a:xfrm>
            <a:off x="8709141" y="5642578"/>
            <a:ext cx="2769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UTM Avo" panose="02040603050506020204" pitchFamily="18" charset="0"/>
                <a:cs typeface="Arial" panose="020B0604020202020204" pitchFamily="34" charset="0"/>
              </a:rPr>
              <a:t>12 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giờ đêm (24 giờ</a:t>
            </a:r>
            <a:r>
              <a:rPr lang="en-US" sz="2000" dirty="0" smtClean="0">
                <a:latin typeface="UTM Avo" panose="02040603050506020204" pitchFamily="18" charset="0"/>
                <a:cs typeface="Arial" panose="020B0604020202020204" pitchFamily="34" charset="0"/>
              </a:rPr>
              <a:t>).</a:t>
            </a:r>
            <a:endParaRPr lang="en-US" sz="20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6DFD15-B28D-4655-8142-DCD95E0C36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648" y="3332069"/>
            <a:ext cx="4268532" cy="21141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1193AEA-EA06-4E89-A3C4-987AE37277B6}"/>
              </a:ext>
            </a:extLst>
          </p:cNvPr>
          <p:cNvSpPr/>
          <p:nvPr/>
        </p:nvSpPr>
        <p:spPr>
          <a:xfrm>
            <a:off x="3840575" y="5171927"/>
            <a:ext cx="5713295" cy="60551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THẢO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LUẬN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NHÓM</a:t>
            </a:r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F2250B64-39E9-47FD-AAC7-FAE2DC1BA336}"/>
              </a:ext>
            </a:extLst>
          </p:cNvPr>
          <p:cNvSpPr/>
          <p:nvPr/>
        </p:nvSpPr>
        <p:spPr>
          <a:xfrm>
            <a:off x="6256534" y="2255332"/>
            <a:ext cx="3913233" cy="1082012"/>
          </a:xfrm>
          <a:prstGeom prst="wedgeRoundRectCallout">
            <a:avLst>
              <a:gd name="adj1" fmla="val -27583"/>
              <a:gd name="adj2" fmla="val 76585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buổi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70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0.09557 0.0027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9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0" grpId="0"/>
      <p:bldP spid="30" grpId="1"/>
      <p:bldP spid="31" grpId="0"/>
      <p:bldP spid="32" grpId="0"/>
      <p:bldP spid="51" grpId="0"/>
      <p:bldP spid="52" grpId="0"/>
      <p:bldP spid="53" grpId="0"/>
      <p:bldP spid="59" grpId="0"/>
      <p:bldP spid="60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81" grpId="0"/>
      <p:bldP spid="83" grpId="0"/>
      <p:bldP spid="84" grpId="0"/>
      <p:bldP spid="85" grpId="0"/>
      <p:bldP spid="86" grpId="0"/>
      <p:bldP spid="87" grpId="0"/>
      <p:bldP spid="88" grpId="0"/>
      <p:bldP spid="90" grpId="0"/>
      <p:bldP spid="91" grpId="0"/>
      <p:bldP spid="92" grpId="0"/>
      <p:bldP spid="93" grpId="0"/>
      <p:bldP spid="94" grpId="0"/>
      <p:bldP spid="5" grpId="0"/>
      <p:bldP spid="5" grpId="1"/>
      <p:bldP spid="7" grpId="0" animBg="1"/>
      <p:bldP spid="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17872118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2244</TotalTime>
  <Words>860</Words>
  <Application>Microsoft Office PowerPoint</Application>
  <PresentationFormat>Widescreen</PresentationFormat>
  <Paragraphs>166</Paragraphs>
  <Slides>22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Microsoft YaHei</vt:lpstr>
      <vt:lpstr>#9Slide03 Sofia Pro Soft</vt:lpstr>
      <vt:lpstr>#9Slide03 Sofia Pro Soft Bold</vt:lpstr>
      <vt:lpstr>Arial</vt:lpstr>
      <vt:lpstr>Calibri</vt:lpstr>
      <vt:lpstr>Calibri Light</vt:lpstr>
      <vt:lpstr>Cambria Math</vt:lpstr>
      <vt:lpstr>等线</vt:lpstr>
      <vt:lpstr>Merriweather Black</vt:lpstr>
      <vt:lpstr>Times New Roman</vt:lpstr>
      <vt:lpstr>UTM Avo</vt:lpstr>
      <vt:lpstr>Wingdings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Toán Ngày – Giờ  (Tiết 1)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</cp:lastModifiedBy>
  <cp:revision>293</cp:revision>
  <dcterms:created xsi:type="dcterms:W3CDTF">2021-07-12T03:44:38Z</dcterms:created>
  <dcterms:modified xsi:type="dcterms:W3CDTF">2023-02-14T05:20:14Z</dcterms:modified>
</cp:coreProperties>
</file>