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8" r:id="rId2"/>
    <p:sldId id="584" r:id="rId3"/>
    <p:sldId id="583" r:id="rId4"/>
    <p:sldId id="592" r:id="rId5"/>
    <p:sldId id="586" r:id="rId6"/>
    <p:sldId id="263" r:id="rId7"/>
    <p:sldId id="281" r:id="rId8"/>
    <p:sldId id="282" r:id="rId9"/>
    <p:sldId id="590" r:id="rId10"/>
    <p:sldId id="284" r:id="rId11"/>
    <p:sldId id="591" r:id="rId12"/>
    <p:sldId id="587" r:id="rId13"/>
    <p:sldId id="267" r:id="rId14"/>
    <p:sldId id="265" r:id="rId15"/>
    <p:sldId id="276" r:id="rId16"/>
    <p:sldId id="277" r:id="rId17"/>
    <p:sldId id="278" r:id="rId18"/>
    <p:sldId id="279" r:id="rId19"/>
    <p:sldId id="285" r:id="rId20"/>
    <p:sldId id="286" r:id="rId21"/>
    <p:sldId id="287" r:id="rId22"/>
    <p:sldId id="289" r:id="rId23"/>
    <p:sldId id="58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874B9-98A6-4674-88A4-F8C2F187884E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BF46-24E7-4FD5-8171-B453ACD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9800C1-3F43-4247-8DFE-8C3882CCB417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4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B95EB0-7F5A-4635-98A2-9F4B291D522F}"/>
              </a:ext>
            </a:extLst>
          </p:cNvPr>
          <p:cNvSpPr/>
          <p:nvPr userDrawn="1"/>
        </p:nvSpPr>
        <p:spPr>
          <a:xfrm>
            <a:off x="10824255" y="167913"/>
            <a:ext cx="119357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7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31/01/2023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1CFB39-2368-419A-B204-C0AA33AD7C2F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31/01/2023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gif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6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7.GIF"/><Relationship Id="rId7" Type="http://schemas.openxmlformats.org/officeDocument/2006/relationships/slide" Target="slide18.xml"/><Relationship Id="rId12" Type="http://schemas.openxmlformats.org/officeDocument/2006/relationships/slide" Target="slide21.xml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slide" Target="slide22.xml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8.wdp"/><Relationship Id="rId19" Type="http://schemas.openxmlformats.org/officeDocument/2006/relationships/image" Target="../media/image33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37188" y="2283778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Toán.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36253" y="31955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8359" y="3203008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3148400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E8FBED4-ED22-45A3-807E-E69DCF12D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642" y="3184941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3065722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Đọc bảng chia 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C9506E-E6EC-48D6-A39E-F8C6B536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347722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22031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205406" y="324573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973894" y="390685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05738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970539" y="324149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55091" y="388549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9051316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9295581" y="313198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9125299" y="370952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631285" y="256448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642990" y="323502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43155" y="39068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03202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53365" y="32523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63129" y="391300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671134" y="256448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674609" y="313990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674609" y="370952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4890F17-4F8A-49C6-93B8-C0F0184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DBEE27EE-A2D5-44E8-A29D-3FCEE6847959}"/>
                </a:ext>
              </a:extLst>
            </p:cNvPr>
            <p:cNvSpPr txBox="1"/>
            <p:nvPr/>
          </p:nvSpPr>
          <p:spPr>
            <a:xfrm>
              <a:off x="210140" y="4124114"/>
              <a:ext cx="2568099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3675307" cy="2913708"/>
            <a:chOff x="-220452" y="3221801"/>
            <a:chExt cx="3675311" cy="29137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A0B5757E-FA94-4D99-BB83-B89509570E92}"/>
                </a:ext>
              </a:extLst>
            </p:cNvPr>
            <p:cNvSpPr txBox="1"/>
            <p:nvPr/>
          </p:nvSpPr>
          <p:spPr>
            <a:xfrm>
              <a:off x="463963" y="3937035"/>
              <a:ext cx="1722696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2800" b="1" dirty="0">
                  <a:latin typeface="HP001 4 hàng" panose="020B060305030202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800" b="1" dirty="0">
                  <a:latin typeface="HP001 4 hàng" panose="020B060305030202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198735" cy="2999421"/>
            <a:chOff x="-113834" y="3418552"/>
            <a:chExt cx="4198739" cy="29994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23A4C4CD-B657-4DEB-9933-DBA4F59EAA8C}"/>
                </a:ext>
              </a:extLst>
            </p:cNvPr>
            <p:cNvSpPr txBox="1"/>
            <p:nvPr/>
          </p:nvSpPr>
          <p:spPr>
            <a:xfrm>
              <a:off x="296073" y="4109155"/>
              <a:ext cx="2244666" cy="130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cm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4222917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764EC9-912A-44D1-BEB5-8B6838AE3D23}"/>
              </a:ext>
            </a:extLst>
          </p:cNvPr>
          <p:cNvSpPr txBox="1"/>
          <p:nvPr/>
        </p:nvSpPr>
        <p:spPr>
          <a:xfrm>
            <a:off x="5086679" y="1172845"/>
            <a:ext cx="3140366" cy="769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: 2 = 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2327104" y="3014718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2326420" y="3630122"/>
            <a:ext cx="110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6389038" y="2979081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6320658" y="3629612"/>
            <a:ext cx="151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10397008" y="3025875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10410859" y="3634926"/>
            <a:ext cx="92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A881A-FD60-48AA-82AF-B7098FB59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8" y="10015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29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4" y="517088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274 C 0.06367 0.01922 0.13151 0.06598 0.19115 0.06713 C 0.25065 0.06806 0.30026 0.01945 0.35638 0.01806 C 0.41237 0.0169 0.48763 0.06459 0.52734 0.05973 C 0.59141 0.05278 0.64987 0.01922 0.71419 0.01274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E0675-5F3D-4226-B43D-D19F6CEDE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29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0021198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640457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02007" y="46372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2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0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8A58FEB-D4E0-48AA-89DD-EF40E12AF2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78857" y="3071750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474783" y="2946566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999331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456939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174664"/>
            <a:ext cx="2254076" cy="12515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44574" y="249576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3D28F0-8468-4B90-BF9C-5ABA97A1B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18183" y="4372270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18183" y="313201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515391" y="4372270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466084" y="313201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4854" y="52000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333325" y="681490"/>
            <a:ext cx="2670147" cy="1967388"/>
            <a:chOff x="4655443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50538" y="1774433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3729807" y="4113946"/>
            <a:ext cx="47323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 bảng nhân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158333-B688-4E89-9EE6-FBB384A501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41277" y="3046176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057222" y="3046176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2057222" y="4411434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2" name="D"/>
          <p:cNvSpPr/>
          <p:nvPr/>
        </p:nvSpPr>
        <p:spPr>
          <a:xfrm>
            <a:off x="6441279" y="4411436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2508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889428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64F5E65-7AA6-423E-87D2-D03AD82191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35955" y="4417971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231395" y="3048268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2231395" y="4417971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19448" y="3062019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857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8498" y="3487724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9500" y="3429000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80533" y="24500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Hẹn gặp lại các em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vào tiết học sau.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343417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4060" y="218679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66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Bảng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chia 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2 (Tiết 1)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335675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39491"/>
            <a:ext cx="3299636" cy="2333436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3435266" y="377376"/>
            <a:ext cx="6234053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CẦU CẦN ĐẠT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5710" y="1928074"/>
            <a:ext cx="90331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- Tìm được kết qủa các phép tính trong bảng chia 2. Lập được bảng chia 2.</a:t>
            </a:r>
            <a:endParaRPr lang="vi-VN" sz="3600" dirty="0"/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- Vận dụng bảng chia 2 để tính nhẩm và giải quyết một số tình huống gắn với thực tiễn.</a:t>
            </a:r>
            <a:endParaRPr lang="vi-VN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222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1559BF9-1CEE-422B-BFCA-A0C66E52C26C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124886" y="208402"/>
            <a:ext cx="6416572" cy="1855924"/>
            <a:chOff x="4487" y="2859934"/>
            <a:chExt cx="5923189" cy="18559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487" y="2859934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864501" y="387589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646278" y="464865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478331" y="78473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584732" y="412895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01543" y="982807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9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323163" y="195456"/>
            <a:ext cx="6387395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287264" y="3254035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862112" y="572788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615199" y="438772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0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7786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11961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7138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34174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97023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5224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60593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73652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37320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5038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55198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6087166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97" y="3873442"/>
            <a:ext cx="2776702" cy="277670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833786" y="83024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833786" y="1399432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833785" y="19905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833785" y="2561517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4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833786" y="3146292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5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833785" y="3749574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6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833786" y="4363797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7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833786" y="4946105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8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833786" y="5482473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9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833786" y="6063482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10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26875" y="98522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726870" y="1525554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3754580" y="2107447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3768433" y="2661631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3796138" y="3257382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>
            <a:off x="3782281" y="3811563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>
            <a:off x="3796131" y="447659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3809984" y="510005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>
            <a:off x="3823836" y="566809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3851541" y="6194569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7786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 :  2  =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11961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 :  2  =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7138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34174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97023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5224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60593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73652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37320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5038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55198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6087166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421000" y="126567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BẢNG CHIA 2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97" y="3873442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4869853" y="855328"/>
            <a:ext cx="641691" cy="5755057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5854578" y="857389"/>
            <a:ext cx="585942" cy="575299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4DB58A-011B-48B1-AAAE-CE1F54FCB4D1}"/>
              </a:ext>
            </a:extLst>
          </p:cNvPr>
          <p:cNvSpPr/>
          <p:nvPr/>
        </p:nvSpPr>
        <p:spPr>
          <a:xfrm>
            <a:off x="6829093" y="898671"/>
            <a:ext cx="585942" cy="5739517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843</Words>
  <Application>Microsoft Office PowerPoint</Application>
  <PresentationFormat>Widescreen</PresentationFormat>
  <Paragraphs>248</Paragraphs>
  <Slides>23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Microsoft YaHei</vt:lpstr>
      <vt:lpstr>.VnBlack</vt:lpstr>
      <vt:lpstr>Arial</vt:lpstr>
      <vt:lpstr>Calibri</vt:lpstr>
      <vt:lpstr>Calibri Light</vt:lpstr>
      <vt:lpstr>Cambria Math</vt:lpstr>
      <vt:lpstr>等线</vt:lpstr>
      <vt:lpstr>HP001 4 hàng</vt:lpstr>
      <vt:lpstr>Tahoma</vt:lpstr>
      <vt:lpstr>Times New Roman</vt:lpstr>
      <vt:lpstr>UTM Avo</vt:lpstr>
      <vt:lpstr>Wingdings</vt:lpstr>
      <vt:lpstr>Office Theme</vt:lpstr>
      <vt:lpstr>Chào mừng các em  đến với tiết học môn Toán.</vt:lpstr>
      <vt:lpstr>PowerPoint Presentation</vt:lpstr>
      <vt:lpstr>Toán Bảng chia 2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 vào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122</cp:revision>
  <dcterms:created xsi:type="dcterms:W3CDTF">2021-07-12T03:44:38Z</dcterms:created>
  <dcterms:modified xsi:type="dcterms:W3CDTF">2023-01-31T09:41:32Z</dcterms:modified>
</cp:coreProperties>
</file>