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71" r:id="rId3"/>
  </p:sldMasterIdLst>
  <p:notesMasterIdLst>
    <p:notesMasterId r:id="rId12"/>
  </p:notesMasterIdLst>
  <p:handoutMasterIdLst>
    <p:handoutMasterId r:id="rId13"/>
  </p:handoutMasterIdLst>
  <p:sldIdLst>
    <p:sldId id="2007577090" r:id="rId4"/>
    <p:sldId id="2007577081" r:id="rId5"/>
    <p:sldId id="2007577091" r:id="rId6"/>
    <p:sldId id="309" r:id="rId7"/>
    <p:sldId id="327" r:id="rId8"/>
    <p:sldId id="311" r:id="rId9"/>
    <p:sldId id="345" r:id="rId10"/>
    <p:sldId id="34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AADF0F8-1AAC-4BD2-AEA2-247A46AEA72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1A0CF6-EC59-4E7E-8939-914086164D5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4C88D5-75E3-4F7B-85C2-E76E9107202B}" type="datetimeFigureOut">
              <a:rPr lang="en-US" smtClean="0"/>
              <a:t>05/02/2023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E14B32-6CEE-4BE1-9179-0C281A99D70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CED3C2-AA73-4BF2-AA17-A58BD012403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7DA75A-AA3D-4E9F-90AC-16BDE86FF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4228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09C3BB-4BBB-41DE-B3D4-70D10B72D874}" type="datetimeFigureOut">
              <a:rPr lang="en-US" smtClean="0"/>
              <a:t>05/02/2023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D16786-E35B-49C0-9C27-A52A01EC5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449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594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607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9242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幻灯片图像占位符 1">
            <a:extLst>
              <a:ext uri="{FF2B5EF4-FFF2-40B4-BE49-F238E27FC236}">
                <a16:creationId xmlns:a16="http://schemas.microsoft.com/office/drawing/2014/main" id="{6E50AE97-4497-4B34-9E60-71773E31DAD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备注占位符 2">
            <a:extLst>
              <a:ext uri="{FF2B5EF4-FFF2-40B4-BE49-F238E27FC236}">
                <a16:creationId xmlns:a16="http://schemas.microsoft.com/office/drawing/2014/main" id="{BB448679-43C2-4F8D-8569-1594E8008F3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66564" name="灯片编号占位符 3">
            <a:extLst>
              <a:ext uri="{FF2B5EF4-FFF2-40B4-BE49-F238E27FC236}">
                <a16:creationId xmlns:a16="http://schemas.microsoft.com/office/drawing/2014/main" id="{B45B9751-7F82-4DB0-BEE4-96D51005E4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3A3ADE-7663-4ACE-B41F-AE0FC75BA7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0991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A22539A8-2DC9-4D29-80F5-4F6CCABC162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5C81736E-86E7-4212-8265-C6D1CA99198C}"/>
                </a:ext>
              </a:extLst>
            </p:cNvPr>
            <p:cNvSpPr/>
            <p:nvPr/>
          </p:nvSpPr>
          <p:spPr>
            <a:xfrm>
              <a:off x="0" y="0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9C8370B-D0B7-4697-A685-2855ADA51343}"/>
                </a:ext>
              </a:extLst>
            </p:cNvPr>
            <p:cNvSpPr/>
            <p:nvPr/>
          </p:nvSpPr>
          <p:spPr>
            <a:xfrm>
              <a:off x="0" y="482861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962E2D4A-FE04-454E-B4BA-AA84666131F2}"/>
                </a:ext>
              </a:extLst>
            </p:cNvPr>
            <p:cNvSpPr/>
            <p:nvPr/>
          </p:nvSpPr>
          <p:spPr>
            <a:xfrm>
              <a:off x="0" y="964159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105643DB-8DF0-4A27-9D61-068185B94EDB}"/>
                </a:ext>
              </a:extLst>
            </p:cNvPr>
            <p:cNvSpPr/>
            <p:nvPr/>
          </p:nvSpPr>
          <p:spPr>
            <a:xfrm>
              <a:off x="0" y="144701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65F8FC-10A1-4C3B-BDD7-4A7B0D602998}"/>
                </a:ext>
              </a:extLst>
            </p:cNvPr>
            <p:cNvSpPr/>
            <p:nvPr/>
          </p:nvSpPr>
          <p:spPr>
            <a:xfrm>
              <a:off x="0" y="1928318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45F8F512-9228-47C4-B372-F62794130A5E}"/>
                </a:ext>
              </a:extLst>
            </p:cNvPr>
            <p:cNvSpPr/>
            <p:nvPr/>
          </p:nvSpPr>
          <p:spPr>
            <a:xfrm>
              <a:off x="0" y="241117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ED45221A-0661-485C-913C-B6B230C6F1BA}"/>
                </a:ext>
              </a:extLst>
            </p:cNvPr>
            <p:cNvSpPr/>
            <p:nvPr/>
          </p:nvSpPr>
          <p:spPr>
            <a:xfrm>
              <a:off x="0" y="2892477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9F8E1908-24CD-4FCA-A3CB-693D5012C37D}"/>
                </a:ext>
              </a:extLst>
            </p:cNvPr>
            <p:cNvSpPr/>
            <p:nvPr/>
          </p:nvSpPr>
          <p:spPr>
            <a:xfrm>
              <a:off x="0" y="3375337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601FBBB-0037-44E3-B8C9-3FEFFC0B1D37}"/>
                </a:ext>
              </a:extLst>
            </p:cNvPr>
            <p:cNvSpPr/>
            <p:nvPr/>
          </p:nvSpPr>
          <p:spPr>
            <a:xfrm>
              <a:off x="0" y="3858198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996594F8-98E7-4910-8F79-B6B966B634EC}"/>
                </a:ext>
              </a:extLst>
            </p:cNvPr>
            <p:cNvSpPr/>
            <p:nvPr/>
          </p:nvSpPr>
          <p:spPr>
            <a:xfrm>
              <a:off x="0" y="4339496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28B5C186-9FB0-4710-AFF0-CE54BFF386FF}"/>
                </a:ext>
              </a:extLst>
            </p:cNvPr>
            <p:cNvSpPr/>
            <p:nvPr/>
          </p:nvSpPr>
          <p:spPr>
            <a:xfrm>
              <a:off x="0" y="482235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B2BA1AD-D5A2-4870-8B45-CEF325183199}"/>
                </a:ext>
              </a:extLst>
            </p:cNvPr>
            <p:cNvSpPr/>
            <p:nvPr/>
          </p:nvSpPr>
          <p:spPr>
            <a:xfrm>
              <a:off x="0" y="5303655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A01989AA-100D-49A4-90C2-DE037773E9E0}"/>
                </a:ext>
              </a:extLst>
            </p:cNvPr>
            <p:cNvSpPr/>
            <p:nvPr/>
          </p:nvSpPr>
          <p:spPr>
            <a:xfrm>
              <a:off x="0" y="578651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C76B7950-409D-4ABF-BD8B-A8D246801A4C}"/>
                </a:ext>
              </a:extLst>
            </p:cNvPr>
            <p:cNvSpPr/>
            <p:nvPr/>
          </p:nvSpPr>
          <p:spPr>
            <a:xfrm>
              <a:off x="0" y="6267814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049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277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302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037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3B91A45-2D83-411C-8C58-28317490DD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AA35C472-F161-418E-A466-6B877DBFE335}" type="datetimeFigureOut">
              <a:rPr lang="zh-CN" altLang="en-US"/>
              <a:pPr>
                <a:defRPr/>
              </a:pPr>
              <a:t>2023/2/5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42BA95-A096-4DF1-AC74-880DCB6B9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B1A40E-BBAE-4447-86FF-5CCE3A69C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</a:lstStyle>
          <a:p>
            <a:fld id="{46103270-6DEE-4F30-ADFF-437424FC6FB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608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641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285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37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B790241B-2706-48E9-B8D8-526D5FB0B82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3F38B3FC-6F0B-4431-A264-B5DD57B54CCB}"/>
                </a:ext>
              </a:extLst>
            </p:cNvPr>
            <p:cNvSpPr/>
            <p:nvPr/>
          </p:nvSpPr>
          <p:spPr>
            <a:xfrm>
              <a:off x="0" y="0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A610C248-808B-4015-A7EA-83637AD68733}"/>
                </a:ext>
              </a:extLst>
            </p:cNvPr>
            <p:cNvSpPr/>
            <p:nvPr/>
          </p:nvSpPr>
          <p:spPr>
            <a:xfrm>
              <a:off x="0" y="482861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9178787D-5122-4C69-B5DC-98CEDE83FE40}"/>
                </a:ext>
              </a:extLst>
            </p:cNvPr>
            <p:cNvSpPr/>
            <p:nvPr/>
          </p:nvSpPr>
          <p:spPr>
            <a:xfrm>
              <a:off x="0" y="964159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DCC7687C-0C32-4C7E-A0BF-E48A08811373}"/>
                </a:ext>
              </a:extLst>
            </p:cNvPr>
            <p:cNvSpPr/>
            <p:nvPr/>
          </p:nvSpPr>
          <p:spPr>
            <a:xfrm>
              <a:off x="0" y="144701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54777799-35F2-4F46-A77C-723A59A480FE}"/>
                </a:ext>
              </a:extLst>
            </p:cNvPr>
            <p:cNvSpPr/>
            <p:nvPr/>
          </p:nvSpPr>
          <p:spPr>
            <a:xfrm>
              <a:off x="0" y="1928318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335847BF-B0B4-41AC-9FA8-A5F86DC30E07}"/>
                </a:ext>
              </a:extLst>
            </p:cNvPr>
            <p:cNvSpPr/>
            <p:nvPr/>
          </p:nvSpPr>
          <p:spPr>
            <a:xfrm>
              <a:off x="0" y="241117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2D62C90D-78A7-4AA7-B589-78E0528B0763}"/>
                </a:ext>
              </a:extLst>
            </p:cNvPr>
            <p:cNvSpPr/>
            <p:nvPr/>
          </p:nvSpPr>
          <p:spPr>
            <a:xfrm>
              <a:off x="0" y="2892477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AE4876A1-BECB-475D-B388-3EAB8466D518}"/>
                </a:ext>
              </a:extLst>
            </p:cNvPr>
            <p:cNvSpPr/>
            <p:nvPr/>
          </p:nvSpPr>
          <p:spPr>
            <a:xfrm>
              <a:off x="0" y="3375337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B700885B-A1CB-4EC5-9FAB-EA1EE819BF90}"/>
                </a:ext>
              </a:extLst>
            </p:cNvPr>
            <p:cNvSpPr/>
            <p:nvPr/>
          </p:nvSpPr>
          <p:spPr>
            <a:xfrm>
              <a:off x="0" y="3858198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0D39DEA0-8D4B-4DC4-A752-818306203732}"/>
                </a:ext>
              </a:extLst>
            </p:cNvPr>
            <p:cNvSpPr/>
            <p:nvPr/>
          </p:nvSpPr>
          <p:spPr>
            <a:xfrm>
              <a:off x="0" y="4339496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66DB6E6-B64A-4D6C-B434-92403DD6A29F}"/>
                </a:ext>
              </a:extLst>
            </p:cNvPr>
            <p:cNvSpPr/>
            <p:nvPr/>
          </p:nvSpPr>
          <p:spPr>
            <a:xfrm>
              <a:off x="0" y="482235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896DC13C-34D1-44F1-8E59-763C80B7B6AF}"/>
                </a:ext>
              </a:extLst>
            </p:cNvPr>
            <p:cNvSpPr/>
            <p:nvPr/>
          </p:nvSpPr>
          <p:spPr>
            <a:xfrm>
              <a:off x="0" y="5303655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51BC1552-C567-40AE-AF40-C240CB14E49F}"/>
                </a:ext>
              </a:extLst>
            </p:cNvPr>
            <p:cNvSpPr/>
            <p:nvPr/>
          </p:nvSpPr>
          <p:spPr>
            <a:xfrm>
              <a:off x="0" y="578651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0C103EDB-EB42-4D54-A6F0-9149B1D2CE0C}"/>
                </a:ext>
              </a:extLst>
            </p:cNvPr>
            <p:cNvSpPr/>
            <p:nvPr/>
          </p:nvSpPr>
          <p:spPr>
            <a:xfrm>
              <a:off x="0" y="6267814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414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208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25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647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D6B8AD-539F-4880-8859-27C9C9135D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52EEC53D-BBE4-4A20-BE00-A7568A8C55AA}" type="datetimeFigureOut">
              <a:rPr lang="zh-CN" altLang="en-US"/>
              <a:pPr>
                <a:defRPr/>
              </a:pPr>
              <a:t>2023/2/5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3B90E23-735E-4A9E-8FF1-C7473126C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594588-12B4-452E-8C84-D155F093D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</a:lstStyle>
          <a:p>
            <a:fld id="{66C479E5-D0E7-4BAE-9CC6-BDDCE89BA39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28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281102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8415B14B-82E7-4B70-B7D0-8F88AF6DE0BD}"/>
              </a:ext>
            </a:extLst>
          </p:cNvPr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+mn-ea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+mn-ea"/>
                <a:sym typeface="+mn-ea"/>
              </a:rPr>
              <a:t>PPT</a:t>
            </a:r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+mn-ea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6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+mn-ea"/>
                <a:sym typeface="+mn-ea"/>
              </a:rPr>
              <a:t>ibaotu.com</a:t>
            </a:r>
          </a:p>
        </p:txBody>
      </p:sp>
      <p:grpSp>
        <p:nvGrpSpPr>
          <p:cNvPr id="2051" name="组合 2">
            <a:extLst>
              <a:ext uri="{FF2B5EF4-FFF2-40B4-BE49-F238E27FC236}">
                <a16:creationId xmlns:a16="http://schemas.microsoft.com/office/drawing/2014/main" id="{C6CDB549-3609-4A4F-B6A7-A1F70DC2EB4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91D03686-B3A0-4B03-8390-55E6DF2A9823}"/>
                </a:ext>
              </a:extLst>
            </p:cNvPr>
            <p:cNvSpPr/>
            <p:nvPr/>
          </p:nvSpPr>
          <p:spPr>
            <a:xfrm>
              <a:off x="0" y="0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8C4A8F1A-8ADF-4E3D-ADA4-4DE914DDA79F}"/>
                </a:ext>
              </a:extLst>
            </p:cNvPr>
            <p:cNvSpPr/>
            <p:nvPr/>
          </p:nvSpPr>
          <p:spPr>
            <a:xfrm>
              <a:off x="0" y="482861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448D1C0-6A2A-4F3E-90E1-6294D264AB38}"/>
                </a:ext>
              </a:extLst>
            </p:cNvPr>
            <p:cNvSpPr/>
            <p:nvPr/>
          </p:nvSpPr>
          <p:spPr>
            <a:xfrm>
              <a:off x="0" y="964159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E8B5AA9D-464D-477F-B2AC-5E195253259F}"/>
                </a:ext>
              </a:extLst>
            </p:cNvPr>
            <p:cNvSpPr/>
            <p:nvPr/>
          </p:nvSpPr>
          <p:spPr>
            <a:xfrm>
              <a:off x="0" y="144701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0ECC0F-5362-4C60-8FD6-2B4704246EEA}"/>
                </a:ext>
              </a:extLst>
            </p:cNvPr>
            <p:cNvSpPr/>
            <p:nvPr/>
          </p:nvSpPr>
          <p:spPr>
            <a:xfrm>
              <a:off x="0" y="1928318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EC8BB984-6EA2-4105-A504-8CF3CC85D515}"/>
                </a:ext>
              </a:extLst>
            </p:cNvPr>
            <p:cNvSpPr/>
            <p:nvPr/>
          </p:nvSpPr>
          <p:spPr>
            <a:xfrm>
              <a:off x="0" y="241117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84BB0583-6995-45D7-BF4E-E57BBF2BBF96}"/>
                </a:ext>
              </a:extLst>
            </p:cNvPr>
            <p:cNvSpPr/>
            <p:nvPr/>
          </p:nvSpPr>
          <p:spPr>
            <a:xfrm>
              <a:off x="0" y="2892477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E5E98596-2AC1-4AFB-9D3A-77936FE0E992}"/>
                </a:ext>
              </a:extLst>
            </p:cNvPr>
            <p:cNvSpPr/>
            <p:nvPr/>
          </p:nvSpPr>
          <p:spPr>
            <a:xfrm>
              <a:off x="0" y="3375337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5DFA838B-C96E-4D8A-AA4B-9381B1E76577}"/>
                </a:ext>
              </a:extLst>
            </p:cNvPr>
            <p:cNvSpPr/>
            <p:nvPr/>
          </p:nvSpPr>
          <p:spPr>
            <a:xfrm>
              <a:off x="0" y="3858198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D77AD973-AA34-4EE9-94BE-0FBE87D811A5}"/>
                </a:ext>
              </a:extLst>
            </p:cNvPr>
            <p:cNvSpPr/>
            <p:nvPr/>
          </p:nvSpPr>
          <p:spPr>
            <a:xfrm>
              <a:off x="0" y="4339496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3527603-87E8-4A61-ADA5-D4547CB43F1F}"/>
                </a:ext>
              </a:extLst>
            </p:cNvPr>
            <p:cNvSpPr/>
            <p:nvPr/>
          </p:nvSpPr>
          <p:spPr>
            <a:xfrm>
              <a:off x="0" y="482235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7E30E69A-473C-49A6-B614-63CC05ADB899}"/>
                </a:ext>
              </a:extLst>
            </p:cNvPr>
            <p:cNvSpPr/>
            <p:nvPr/>
          </p:nvSpPr>
          <p:spPr>
            <a:xfrm>
              <a:off x="0" y="5303655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AC0631EA-B19C-4570-8D92-173102AE3AFE}"/>
                </a:ext>
              </a:extLst>
            </p:cNvPr>
            <p:cNvSpPr/>
            <p:nvPr/>
          </p:nvSpPr>
          <p:spPr>
            <a:xfrm>
              <a:off x="0" y="578651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3F647865-5E73-42C6-84D7-4301A9FB8AAE}"/>
                </a:ext>
              </a:extLst>
            </p:cNvPr>
            <p:cNvSpPr/>
            <p:nvPr/>
          </p:nvSpPr>
          <p:spPr>
            <a:xfrm>
              <a:off x="0" y="6267814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2052" name="Group 4">
            <a:extLst>
              <a:ext uri="{FF2B5EF4-FFF2-40B4-BE49-F238E27FC236}">
                <a16:creationId xmlns:a16="http://schemas.microsoft.com/office/drawing/2014/main" id="{772C7B8F-15B5-4412-90BA-CD46BF7C4F91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088" y="5518150"/>
            <a:ext cx="12830176" cy="1339850"/>
            <a:chOff x="0" y="1761"/>
            <a:chExt cx="7678" cy="802"/>
          </a:xfrm>
        </p:grpSpPr>
        <p:grpSp>
          <p:nvGrpSpPr>
            <p:cNvPr id="2053" name="Group 205">
              <a:extLst>
                <a:ext uri="{FF2B5EF4-FFF2-40B4-BE49-F238E27FC236}">
                  <a16:creationId xmlns:a16="http://schemas.microsoft.com/office/drawing/2014/main" id="{E790C326-FA03-481E-8871-FFF78B27F6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2154" name="Freeform 5">
                <a:extLst>
                  <a:ext uri="{FF2B5EF4-FFF2-40B4-BE49-F238E27FC236}">
                    <a16:creationId xmlns:a16="http://schemas.microsoft.com/office/drawing/2014/main" id="{7FBB50AC-B361-47C3-956F-F926DB107A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2" cy="143"/>
              </a:xfrm>
              <a:custGeom>
                <a:avLst/>
                <a:gdLst>
                  <a:gd name="T0" fmla="*/ 46 w 70"/>
                  <a:gd name="T1" fmla="*/ 32 h 62"/>
                  <a:gd name="T2" fmla="*/ 162 w 70"/>
                  <a:gd name="T3" fmla="*/ 5 h 62"/>
                  <a:gd name="T4" fmla="*/ 104 w 70"/>
                  <a:gd name="T5" fmla="*/ 108 h 62"/>
                  <a:gd name="T6" fmla="*/ 14 w 70"/>
                  <a:gd name="T7" fmla="*/ 115 h 62"/>
                  <a:gd name="T8" fmla="*/ 46 w 70"/>
                  <a:gd name="T9" fmla="*/ 32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5" name="Freeform 6">
                <a:extLst>
                  <a:ext uri="{FF2B5EF4-FFF2-40B4-BE49-F238E27FC236}">
                    <a16:creationId xmlns:a16="http://schemas.microsoft.com/office/drawing/2014/main" id="{915A9E9B-4140-4BB4-9740-03E5DC7F56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92 w 56"/>
                  <a:gd name="T1" fmla="*/ 21 h 46"/>
                  <a:gd name="T2" fmla="*/ 127 w 56"/>
                  <a:gd name="T3" fmla="*/ 81 h 46"/>
                  <a:gd name="T4" fmla="*/ 58 w 56"/>
                  <a:gd name="T5" fmla="*/ 86 h 46"/>
                  <a:gd name="T6" fmla="*/ 0 w 56"/>
                  <a:gd name="T7" fmla="*/ 14 h 46"/>
                  <a:gd name="T8" fmla="*/ 92 w 56"/>
                  <a:gd name="T9" fmla="*/ 21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6" name="Rectangle 7">
                <a:extLst>
                  <a:ext uri="{FF2B5EF4-FFF2-40B4-BE49-F238E27FC236}">
                    <a16:creationId xmlns:a16="http://schemas.microsoft.com/office/drawing/2014/main" id="{DDBFE4FF-BF01-4460-B63F-1909A6A5B8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1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57" name="Freeform 8">
                <a:extLst>
                  <a:ext uri="{FF2B5EF4-FFF2-40B4-BE49-F238E27FC236}">
                    <a16:creationId xmlns:a16="http://schemas.microsoft.com/office/drawing/2014/main" id="{FCCDD0A4-3ACF-4B84-BB8D-8E418E9E1E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3" cy="237"/>
              </a:xfrm>
              <a:custGeom>
                <a:avLst/>
                <a:gdLst>
                  <a:gd name="T0" fmla="*/ 209 w 106"/>
                  <a:gd name="T1" fmla="*/ 42 h 102"/>
                  <a:gd name="T2" fmla="*/ 156 w 106"/>
                  <a:gd name="T3" fmla="*/ 30 h 102"/>
                  <a:gd name="T4" fmla="*/ 121 w 106"/>
                  <a:gd name="T5" fmla="*/ 0 h 102"/>
                  <a:gd name="T6" fmla="*/ 85 w 106"/>
                  <a:gd name="T7" fmla="*/ 30 h 102"/>
                  <a:gd name="T8" fmla="*/ 32 w 106"/>
                  <a:gd name="T9" fmla="*/ 42 h 102"/>
                  <a:gd name="T10" fmla="*/ 121 w 106"/>
                  <a:gd name="T11" fmla="*/ 237 h 102"/>
                  <a:gd name="T12" fmla="*/ 209 w 106"/>
                  <a:gd name="T13" fmla="*/ 42 h 10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8" name="Freeform 9">
                <a:extLst>
                  <a:ext uri="{FF2B5EF4-FFF2-40B4-BE49-F238E27FC236}">
                    <a16:creationId xmlns:a16="http://schemas.microsoft.com/office/drawing/2014/main" id="{F00BC29C-0591-4B2C-B599-68546429D7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60" cy="143"/>
              </a:xfrm>
              <a:custGeom>
                <a:avLst/>
                <a:gdLst>
                  <a:gd name="T0" fmla="*/ 44 w 69"/>
                  <a:gd name="T1" fmla="*/ 32 h 62"/>
                  <a:gd name="T2" fmla="*/ 160 w 69"/>
                  <a:gd name="T3" fmla="*/ 5 h 62"/>
                  <a:gd name="T4" fmla="*/ 102 w 69"/>
                  <a:gd name="T5" fmla="*/ 108 h 62"/>
                  <a:gd name="T6" fmla="*/ 12 w 69"/>
                  <a:gd name="T7" fmla="*/ 115 h 62"/>
                  <a:gd name="T8" fmla="*/ 44 w 69"/>
                  <a:gd name="T9" fmla="*/ 32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9" name="Freeform 10">
                <a:extLst>
                  <a:ext uri="{FF2B5EF4-FFF2-40B4-BE49-F238E27FC236}">
                    <a16:creationId xmlns:a16="http://schemas.microsoft.com/office/drawing/2014/main" id="{2282C755-11C9-4B80-89A6-DC0B080E14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6" cy="107"/>
              </a:xfrm>
              <a:custGeom>
                <a:avLst/>
                <a:gdLst>
                  <a:gd name="T0" fmla="*/ 89 w 55"/>
                  <a:gd name="T1" fmla="*/ 21 h 46"/>
                  <a:gd name="T2" fmla="*/ 124 w 55"/>
                  <a:gd name="T3" fmla="*/ 81 h 46"/>
                  <a:gd name="T4" fmla="*/ 55 w 55"/>
                  <a:gd name="T5" fmla="*/ 86 h 46"/>
                  <a:gd name="T6" fmla="*/ 0 w 55"/>
                  <a:gd name="T7" fmla="*/ 14 h 46"/>
                  <a:gd name="T8" fmla="*/ 89 w 55"/>
                  <a:gd name="T9" fmla="*/ 21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0" name="Rectangle 11">
                <a:extLst>
                  <a:ext uri="{FF2B5EF4-FFF2-40B4-BE49-F238E27FC236}">
                    <a16:creationId xmlns:a16="http://schemas.microsoft.com/office/drawing/2014/main" id="{7DC1AAE0-2499-4A11-BA14-73EA106B24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3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61" name="Freeform 12">
                <a:extLst>
                  <a:ext uri="{FF2B5EF4-FFF2-40B4-BE49-F238E27FC236}">
                    <a16:creationId xmlns:a16="http://schemas.microsoft.com/office/drawing/2014/main" id="{A96037F3-734C-4B92-8F8A-75BF3914C8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3" cy="237"/>
              </a:xfrm>
              <a:custGeom>
                <a:avLst/>
                <a:gdLst>
                  <a:gd name="T0" fmla="*/ 209 w 106"/>
                  <a:gd name="T1" fmla="*/ 42 h 102"/>
                  <a:gd name="T2" fmla="*/ 156 w 106"/>
                  <a:gd name="T3" fmla="*/ 30 h 102"/>
                  <a:gd name="T4" fmla="*/ 121 w 106"/>
                  <a:gd name="T5" fmla="*/ 0 h 102"/>
                  <a:gd name="T6" fmla="*/ 85 w 106"/>
                  <a:gd name="T7" fmla="*/ 30 h 102"/>
                  <a:gd name="T8" fmla="*/ 32 w 106"/>
                  <a:gd name="T9" fmla="*/ 42 h 102"/>
                  <a:gd name="T10" fmla="*/ 121 w 106"/>
                  <a:gd name="T11" fmla="*/ 237 h 102"/>
                  <a:gd name="T12" fmla="*/ 209 w 106"/>
                  <a:gd name="T13" fmla="*/ 42 h 10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2" name="Freeform 13">
                <a:extLst>
                  <a:ext uri="{FF2B5EF4-FFF2-40B4-BE49-F238E27FC236}">
                    <a16:creationId xmlns:a16="http://schemas.microsoft.com/office/drawing/2014/main" id="{5A5F10DD-117E-4E30-8B1D-BE0865FBE5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5"/>
              </a:xfrm>
              <a:custGeom>
                <a:avLst/>
                <a:gdLst>
                  <a:gd name="T0" fmla="*/ 44 w 69"/>
                  <a:gd name="T1" fmla="*/ 35 h 63"/>
                  <a:gd name="T2" fmla="*/ 159 w 69"/>
                  <a:gd name="T3" fmla="*/ 7 h 63"/>
                  <a:gd name="T4" fmla="*/ 101 w 69"/>
                  <a:gd name="T5" fmla="*/ 110 h 63"/>
                  <a:gd name="T6" fmla="*/ 12 w 69"/>
                  <a:gd name="T7" fmla="*/ 117 h 63"/>
                  <a:gd name="T8" fmla="*/ 44 w 69"/>
                  <a:gd name="T9" fmla="*/ 35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3" name="Freeform 14">
                <a:extLst>
                  <a:ext uri="{FF2B5EF4-FFF2-40B4-BE49-F238E27FC236}">
                    <a16:creationId xmlns:a16="http://schemas.microsoft.com/office/drawing/2014/main" id="{3C01C5A5-A77B-4935-81F9-9F62254FBE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90 w 55"/>
                  <a:gd name="T1" fmla="*/ 21 h 45"/>
                  <a:gd name="T2" fmla="*/ 125 w 55"/>
                  <a:gd name="T3" fmla="*/ 79 h 45"/>
                  <a:gd name="T4" fmla="*/ 55 w 55"/>
                  <a:gd name="T5" fmla="*/ 86 h 45"/>
                  <a:gd name="T6" fmla="*/ 0 w 55"/>
                  <a:gd name="T7" fmla="*/ 14 h 45"/>
                  <a:gd name="T8" fmla="*/ 90 w 55"/>
                  <a:gd name="T9" fmla="*/ 21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4" name="Rectangle 15">
                <a:extLst>
                  <a:ext uri="{FF2B5EF4-FFF2-40B4-BE49-F238E27FC236}">
                    <a16:creationId xmlns:a16="http://schemas.microsoft.com/office/drawing/2014/main" id="{90A26350-5ACA-4F05-9B3E-AE8BDDD7F9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65" name="Freeform 16">
                <a:extLst>
                  <a:ext uri="{FF2B5EF4-FFF2-40B4-BE49-F238E27FC236}">
                    <a16:creationId xmlns:a16="http://schemas.microsoft.com/office/drawing/2014/main" id="{0A6C6E55-BDAB-4695-A1FA-27A327B638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212 w 106"/>
                  <a:gd name="T1" fmla="*/ 42 h 102"/>
                  <a:gd name="T2" fmla="*/ 157 w 106"/>
                  <a:gd name="T3" fmla="*/ 28 h 102"/>
                  <a:gd name="T4" fmla="*/ 122 w 106"/>
                  <a:gd name="T5" fmla="*/ 0 h 102"/>
                  <a:gd name="T6" fmla="*/ 87 w 106"/>
                  <a:gd name="T7" fmla="*/ 28 h 102"/>
                  <a:gd name="T8" fmla="*/ 35 w 106"/>
                  <a:gd name="T9" fmla="*/ 42 h 102"/>
                  <a:gd name="T10" fmla="*/ 122 w 106"/>
                  <a:gd name="T11" fmla="*/ 237 h 102"/>
                  <a:gd name="T12" fmla="*/ 212 w 106"/>
                  <a:gd name="T13" fmla="*/ 42 h 10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6" name="Freeform 17">
                <a:extLst>
                  <a:ext uri="{FF2B5EF4-FFF2-40B4-BE49-F238E27FC236}">
                    <a16:creationId xmlns:a16="http://schemas.microsoft.com/office/drawing/2014/main" id="{12EBCF2E-4414-4869-AEF5-81190E81A3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104 w 63"/>
                  <a:gd name="T1" fmla="*/ 30 h 57"/>
                  <a:gd name="T2" fmla="*/ 0 w 63"/>
                  <a:gd name="T3" fmla="*/ 7 h 57"/>
                  <a:gd name="T4" fmla="*/ 53 w 63"/>
                  <a:gd name="T5" fmla="*/ 102 h 57"/>
                  <a:gd name="T6" fmla="*/ 133 w 63"/>
                  <a:gd name="T7" fmla="*/ 109 h 57"/>
                  <a:gd name="T8" fmla="*/ 104 w 63"/>
                  <a:gd name="T9" fmla="*/ 30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7" name="Freeform 18">
                <a:extLst>
                  <a:ext uri="{FF2B5EF4-FFF2-40B4-BE49-F238E27FC236}">
                    <a16:creationId xmlns:a16="http://schemas.microsoft.com/office/drawing/2014/main" id="{26E92F11-5647-4604-8FD5-4FC76CB51A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35 w 51"/>
                  <a:gd name="T1" fmla="*/ 19 h 41"/>
                  <a:gd name="T2" fmla="*/ 2 w 51"/>
                  <a:gd name="T3" fmla="*/ 73 h 41"/>
                  <a:gd name="T4" fmla="*/ 65 w 51"/>
                  <a:gd name="T5" fmla="*/ 77 h 41"/>
                  <a:gd name="T6" fmla="*/ 118 w 51"/>
                  <a:gd name="T7" fmla="*/ 12 h 41"/>
                  <a:gd name="T8" fmla="*/ 35 w 51"/>
                  <a:gd name="T9" fmla="*/ 19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8" name="Rectangle 19">
                <a:extLst>
                  <a:ext uri="{FF2B5EF4-FFF2-40B4-BE49-F238E27FC236}">
                    <a16:creationId xmlns:a16="http://schemas.microsoft.com/office/drawing/2014/main" id="{970223D6-FD92-4817-A33B-2A581DFC2C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1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69" name="Freeform 20">
                <a:extLst>
                  <a:ext uri="{FF2B5EF4-FFF2-40B4-BE49-F238E27FC236}">
                    <a16:creationId xmlns:a16="http://schemas.microsoft.com/office/drawing/2014/main" id="{DA196CAF-A807-477A-9D15-3B7152A0A7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3" cy="228"/>
              </a:xfrm>
              <a:custGeom>
                <a:avLst/>
                <a:gdLst>
                  <a:gd name="T0" fmla="*/ 279 w 127"/>
                  <a:gd name="T1" fmla="*/ 63 h 98"/>
                  <a:gd name="T2" fmla="*/ 212 w 127"/>
                  <a:gd name="T3" fmla="*/ 98 h 98"/>
                  <a:gd name="T4" fmla="*/ 145 w 127"/>
                  <a:gd name="T5" fmla="*/ 0 h 98"/>
                  <a:gd name="T6" fmla="*/ 81 w 127"/>
                  <a:gd name="T7" fmla="*/ 98 h 98"/>
                  <a:gd name="T8" fmla="*/ 14 w 127"/>
                  <a:gd name="T9" fmla="*/ 63 h 98"/>
                  <a:gd name="T10" fmla="*/ 145 w 127"/>
                  <a:gd name="T11" fmla="*/ 228 h 98"/>
                  <a:gd name="T12" fmla="*/ 279 w 127"/>
                  <a:gd name="T13" fmla="*/ 63 h 9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0" name="Freeform 21">
                <a:extLst>
                  <a:ext uri="{FF2B5EF4-FFF2-40B4-BE49-F238E27FC236}">
                    <a16:creationId xmlns:a16="http://schemas.microsoft.com/office/drawing/2014/main" id="{B697CAF0-E848-4ACC-9DE0-4E03D3A267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7" cy="125"/>
              </a:xfrm>
              <a:custGeom>
                <a:avLst/>
                <a:gdLst>
                  <a:gd name="T0" fmla="*/ 100 w 59"/>
                  <a:gd name="T1" fmla="*/ 30 h 54"/>
                  <a:gd name="T2" fmla="*/ 0 w 59"/>
                  <a:gd name="T3" fmla="*/ 7 h 54"/>
                  <a:gd name="T4" fmla="*/ 49 w 59"/>
                  <a:gd name="T5" fmla="*/ 95 h 54"/>
                  <a:gd name="T6" fmla="*/ 128 w 59"/>
                  <a:gd name="T7" fmla="*/ 102 h 54"/>
                  <a:gd name="T8" fmla="*/ 100 w 59"/>
                  <a:gd name="T9" fmla="*/ 30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1" name="Freeform 22">
                <a:extLst>
                  <a:ext uri="{FF2B5EF4-FFF2-40B4-BE49-F238E27FC236}">
                    <a16:creationId xmlns:a16="http://schemas.microsoft.com/office/drawing/2014/main" id="{A470854B-1124-450D-B767-E65A65F8B2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7"/>
              </a:xfrm>
              <a:custGeom>
                <a:avLst/>
                <a:gdLst>
                  <a:gd name="T0" fmla="*/ 32 w 47"/>
                  <a:gd name="T1" fmla="*/ 16 h 38"/>
                  <a:gd name="T2" fmla="*/ 2 w 47"/>
                  <a:gd name="T3" fmla="*/ 66 h 38"/>
                  <a:gd name="T4" fmla="*/ 60 w 47"/>
                  <a:gd name="T5" fmla="*/ 71 h 38"/>
                  <a:gd name="T6" fmla="*/ 108 w 47"/>
                  <a:gd name="T7" fmla="*/ 11 h 38"/>
                  <a:gd name="T8" fmla="*/ 32 w 47"/>
                  <a:gd name="T9" fmla="*/ 16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2" name="Rectangle 23">
                <a:extLst>
                  <a:ext uri="{FF2B5EF4-FFF2-40B4-BE49-F238E27FC236}">
                    <a16:creationId xmlns:a16="http://schemas.microsoft.com/office/drawing/2014/main" id="{F075A7FE-58CC-4065-803F-82028D5084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0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73" name="Freeform 24">
                <a:extLst>
                  <a:ext uri="{FF2B5EF4-FFF2-40B4-BE49-F238E27FC236}">
                    <a16:creationId xmlns:a16="http://schemas.microsoft.com/office/drawing/2014/main" id="{C9F6CEE4-9434-4581-8E47-ED6FF0EA68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6" cy="212"/>
              </a:xfrm>
              <a:custGeom>
                <a:avLst/>
                <a:gdLst>
                  <a:gd name="T0" fmla="*/ 260 w 120"/>
                  <a:gd name="T1" fmla="*/ 58 h 91"/>
                  <a:gd name="T2" fmla="*/ 200 w 120"/>
                  <a:gd name="T3" fmla="*/ 91 h 91"/>
                  <a:gd name="T4" fmla="*/ 138 w 120"/>
                  <a:gd name="T5" fmla="*/ 0 h 91"/>
                  <a:gd name="T6" fmla="*/ 76 w 120"/>
                  <a:gd name="T7" fmla="*/ 91 h 91"/>
                  <a:gd name="T8" fmla="*/ 14 w 120"/>
                  <a:gd name="T9" fmla="*/ 58 h 91"/>
                  <a:gd name="T10" fmla="*/ 138 w 120"/>
                  <a:gd name="T11" fmla="*/ 212 h 91"/>
                  <a:gd name="T12" fmla="*/ 260 w 120"/>
                  <a:gd name="T13" fmla="*/ 58 h 9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4" name="Rectangle 25">
                <a:extLst>
                  <a:ext uri="{FF2B5EF4-FFF2-40B4-BE49-F238E27FC236}">
                    <a16:creationId xmlns:a16="http://schemas.microsoft.com/office/drawing/2014/main" id="{21BB7AAA-FB81-4CDF-886A-937FD71B20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75" name="Oval 26">
                <a:extLst>
                  <a:ext uri="{FF2B5EF4-FFF2-40B4-BE49-F238E27FC236}">
                    <a16:creationId xmlns:a16="http://schemas.microsoft.com/office/drawing/2014/main" id="{0DC10AA9-999B-48F9-B729-CAAE316423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76" name="Freeform 27">
                <a:extLst>
                  <a:ext uri="{FF2B5EF4-FFF2-40B4-BE49-F238E27FC236}">
                    <a16:creationId xmlns:a16="http://schemas.microsoft.com/office/drawing/2014/main" id="{4B08FBDE-55E6-470C-8C88-31D83F6F59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7 h 64"/>
                  <a:gd name="T2" fmla="*/ 57 w 71"/>
                  <a:gd name="T3" fmla="*/ 114 h 64"/>
                  <a:gd name="T4" fmla="*/ 149 w 71"/>
                  <a:gd name="T5" fmla="*/ 121 h 64"/>
                  <a:gd name="T6" fmla="*/ 117 w 71"/>
                  <a:gd name="T7" fmla="*/ 35 h 64"/>
                  <a:gd name="T8" fmla="*/ 0 w 71"/>
                  <a:gd name="T9" fmla="*/ 7 h 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7" name="Freeform 28">
                <a:extLst>
                  <a:ext uri="{FF2B5EF4-FFF2-40B4-BE49-F238E27FC236}">
                    <a16:creationId xmlns:a16="http://schemas.microsoft.com/office/drawing/2014/main" id="{2D72822A-059E-43C2-8297-A5BC5A2D7A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3" cy="149"/>
              </a:xfrm>
              <a:custGeom>
                <a:avLst/>
                <a:gdLst>
                  <a:gd name="T0" fmla="*/ 163 w 71"/>
                  <a:gd name="T1" fmla="*/ 7 h 64"/>
                  <a:gd name="T2" fmla="*/ 106 w 71"/>
                  <a:gd name="T3" fmla="*/ 114 h 64"/>
                  <a:gd name="T4" fmla="*/ 14 w 71"/>
                  <a:gd name="T5" fmla="*/ 121 h 64"/>
                  <a:gd name="T6" fmla="*/ 46 w 71"/>
                  <a:gd name="T7" fmla="*/ 35 h 64"/>
                  <a:gd name="T8" fmla="*/ 163 w 71"/>
                  <a:gd name="T9" fmla="*/ 7 h 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8" name="Rectangle 29">
                <a:extLst>
                  <a:ext uri="{FF2B5EF4-FFF2-40B4-BE49-F238E27FC236}">
                    <a16:creationId xmlns:a16="http://schemas.microsoft.com/office/drawing/2014/main" id="{4F260513-69DE-4939-AFF6-6785CBE2CE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79" name="Oval 30">
                <a:extLst>
                  <a:ext uri="{FF2B5EF4-FFF2-40B4-BE49-F238E27FC236}">
                    <a16:creationId xmlns:a16="http://schemas.microsoft.com/office/drawing/2014/main" id="{D3F5FBB0-F1A1-45F5-BF54-E710165076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1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80" name="Freeform 31">
                <a:extLst>
                  <a:ext uri="{FF2B5EF4-FFF2-40B4-BE49-F238E27FC236}">
                    <a16:creationId xmlns:a16="http://schemas.microsoft.com/office/drawing/2014/main" id="{BAB7656E-9BEF-4262-81C1-2511AA14FB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7 h 67"/>
                  <a:gd name="T2" fmla="*/ 65 w 75"/>
                  <a:gd name="T3" fmla="*/ 119 h 67"/>
                  <a:gd name="T4" fmla="*/ 161 w 75"/>
                  <a:gd name="T5" fmla="*/ 128 h 67"/>
                  <a:gd name="T6" fmla="*/ 127 w 75"/>
                  <a:gd name="T7" fmla="*/ 35 h 67"/>
                  <a:gd name="T8" fmla="*/ 0 w 75"/>
                  <a:gd name="T9" fmla="*/ 7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1" name="Freeform 32">
                <a:extLst>
                  <a:ext uri="{FF2B5EF4-FFF2-40B4-BE49-F238E27FC236}">
                    <a16:creationId xmlns:a16="http://schemas.microsoft.com/office/drawing/2014/main" id="{2A3498E2-B3D5-4676-8367-4FB62D7979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175 w 76"/>
                  <a:gd name="T1" fmla="*/ 7 h 67"/>
                  <a:gd name="T2" fmla="*/ 111 w 76"/>
                  <a:gd name="T3" fmla="*/ 119 h 67"/>
                  <a:gd name="T4" fmla="*/ 14 w 76"/>
                  <a:gd name="T5" fmla="*/ 128 h 67"/>
                  <a:gd name="T6" fmla="*/ 48 w 76"/>
                  <a:gd name="T7" fmla="*/ 35 h 67"/>
                  <a:gd name="T8" fmla="*/ 175 w 76"/>
                  <a:gd name="T9" fmla="*/ 7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2" name="Rectangle 33">
                <a:extLst>
                  <a:ext uri="{FF2B5EF4-FFF2-40B4-BE49-F238E27FC236}">
                    <a16:creationId xmlns:a16="http://schemas.microsoft.com/office/drawing/2014/main" id="{9DDA8297-2CAF-4AB2-9294-2D8FE1019F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83" name="Oval 34">
                <a:extLst>
                  <a:ext uri="{FF2B5EF4-FFF2-40B4-BE49-F238E27FC236}">
                    <a16:creationId xmlns:a16="http://schemas.microsoft.com/office/drawing/2014/main" id="{15187DB5-107D-4133-8B23-EDADF09701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3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84" name="Freeform 35">
                <a:extLst>
                  <a:ext uri="{FF2B5EF4-FFF2-40B4-BE49-F238E27FC236}">
                    <a16:creationId xmlns:a16="http://schemas.microsoft.com/office/drawing/2014/main" id="{75653358-4089-4C55-AB0E-0EA9D05F94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1"/>
              </a:xfrm>
              <a:custGeom>
                <a:avLst/>
                <a:gdLst>
                  <a:gd name="T0" fmla="*/ 0 w 87"/>
                  <a:gd name="T1" fmla="*/ 9 h 78"/>
                  <a:gd name="T2" fmla="*/ 74 w 87"/>
                  <a:gd name="T3" fmla="*/ 139 h 78"/>
                  <a:gd name="T4" fmla="*/ 185 w 87"/>
                  <a:gd name="T5" fmla="*/ 149 h 78"/>
                  <a:gd name="T6" fmla="*/ 146 w 87"/>
                  <a:gd name="T7" fmla="*/ 42 h 78"/>
                  <a:gd name="T8" fmla="*/ 0 w 87"/>
                  <a:gd name="T9" fmla="*/ 9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5" name="Freeform 36">
                <a:extLst>
                  <a:ext uri="{FF2B5EF4-FFF2-40B4-BE49-F238E27FC236}">
                    <a16:creationId xmlns:a16="http://schemas.microsoft.com/office/drawing/2014/main" id="{BC6F9918-AE1D-40D1-B671-6FB62C086D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0" cy="181"/>
              </a:xfrm>
              <a:custGeom>
                <a:avLst/>
                <a:gdLst>
                  <a:gd name="T0" fmla="*/ 200 w 87"/>
                  <a:gd name="T1" fmla="*/ 9 h 78"/>
                  <a:gd name="T2" fmla="*/ 129 w 87"/>
                  <a:gd name="T3" fmla="*/ 139 h 78"/>
                  <a:gd name="T4" fmla="*/ 16 w 87"/>
                  <a:gd name="T5" fmla="*/ 149 h 78"/>
                  <a:gd name="T6" fmla="*/ 57 w 87"/>
                  <a:gd name="T7" fmla="*/ 42 h 78"/>
                  <a:gd name="T8" fmla="*/ 200 w 87"/>
                  <a:gd name="T9" fmla="*/ 9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6" name="Rectangle 37">
                <a:extLst>
                  <a:ext uri="{FF2B5EF4-FFF2-40B4-BE49-F238E27FC236}">
                    <a16:creationId xmlns:a16="http://schemas.microsoft.com/office/drawing/2014/main" id="{C77E97FA-CFCF-44BA-A2AA-6293FBFC11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87" name="Oval 38">
                <a:extLst>
                  <a:ext uri="{FF2B5EF4-FFF2-40B4-BE49-F238E27FC236}">
                    <a16:creationId xmlns:a16="http://schemas.microsoft.com/office/drawing/2014/main" id="{F2125F72-8872-4F94-9A17-EAC100EEAC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88" name="Freeform 39">
                <a:extLst>
                  <a:ext uri="{FF2B5EF4-FFF2-40B4-BE49-F238E27FC236}">
                    <a16:creationId xmlns:a16="http://schemas.microsoft.com/office/drawing/2014/main" id="{7FE5AC00-5143-4A6C-91E5-7649DA2E59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9" name="Freeform 40">
                <a:extLst>
                  <a:ext uri="{FF2B5EF4-FFF2-40B4-BE49-F238E27FC236}">
                    <a16:creationId xmlns:a16="http://schemas.microsoft.com/office/drawing/2014/main" id="{3E039FF2-538E-4952-ACB8-4F3697DB6C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5 w 48"/>
                  <a:gd name="T1" fmla="*/ 14 h 49"/>
                  <a:gd name="T2" fmla="*/ 28 w 48"/>
                  <a:gd name="T3" fmla="*/ 91 h 49"/>
                  <a:gd name="T4" fmla="*/ 90 w 48"/>
                  <a:gd name="T5" fmla="*/ 86 h 49"/>
                  <a:gd name="T6" fmla="*/ 83 w 48"/>
                  <a:gd name="T7" fmla="*/ 23 h 49"/>
                  <a:gd name="T8" fmla="*/ 5 w 48"/>
                  <a:gd name="T9" fmla="*/ 14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0" name="Freeform 41">
                <a:extLst>
                  <a:ext uri="{FF2B5EF4-FFF2-40B4-BE49-F238E27FC236}">
                    <a16:creationId xmlns:a16="http://schemas.microsoft.com/office/drawing/2014/main" id="{E6C24B43-28AF-4F9D-A7BD-47492E87F0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1" name="Freeform 42">
                <a:extLst>
                  <a:ext uri="{FF2B5EF4-FFF2-40B4-BE49-F238E27FC236}">
                    <a16:creationId xmlns:a16="http://schemas.microsoft.com/office/drawing/2014/main" id="{7C8E1303-F865-4409-8C65-FCCFA56814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09" cy="114"/>
              </a:xfrm>
              <a:custGeom>
                <a:avLst/>
                <a:gdLst>
                  <a:gd name="T0" fmla="*/ 104 w 48"/>
                  <a:gd name="T1" fmla="*/ 14 h 49"/>
                  <a:gd name="T2" fmla="*/ 82 w 48"/>
                  <a:gd name="T3" fmla="*/ 91 h 49"/>
                  <a:gd name="T4" fmla="*/ 18 w 48"/>
                  <a:gd name="T5" fmla="*/ 86 h 49"/>
                  <a:gd name="T6" fmla="*/ 25 w 48"/>
                  <a:gd name="T7" fmla="*/ 23 h 49"/>
                  <a:gd name="T8" fmla="*/ 104 w 48"/>
                  <a:gd name="T9" fmla="*/ 14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2" name="Freeform 43">
                <a:extLst>
                  <a:ext uri="{FF2B5EF4-FFF2-40B4-BE49-F238E27FC236}">
                    <a16:creationId xmlns:a16="http://schemas.microsoft.com/office/drawing/2014/main" id="{5B12C69D-6A91-445F-AFA6-26EA1E3404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3" name="Freeform 44">
                <a:extLst>
                  <a:ext uri="{FF2B5EF4-FFF2-40B4-BE49-F238E27FC236}">
                    <a16:creationId xmlns:a16="http://schemas.microsoft.com/office/drawing/2014/main" id="{100DE808-465C-407F-B42F-A7FB59EF81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5 w 48"/>
                  <a:gd name="T1" fmla="*/ 12 h 48"/>
                  <a:gd name="T2" fmla="*/ 28 w 48"/>
                  <a:gd name="T3" fmla="*/ 90 h 48"/>
                  <a:gd name="T4" fmla="*/ 90 w 48"/>
                  <a:gd name="T5" fmla="*/ 86 h 48"/>
                  <a:gd name="T6" fmla="*/ 83 w 48"/>
                  <a:gd name="T7" fmla="*/ 21 h 48"/>
                  <a:gd name="T8" fmla="*/ 5 w 48"/>
                  <a:gd name="T9" fmla="*/ 12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4" name="Freeform 45">
                <a:extLst>
                  <a:ext uri="{FF2B5EF4-FFF2-40B4-BE49-F238E27FC236}">
                    <a16:creationId xmlns:a16="http://schemas.microsoft.com/office/drawing/2014/main" id="{6D4332EB-3CCB-4B26-B2F6-DE6BC0B987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5" name="Freeform 46">
                <a:extLst>
                  <a:ext uri="{FF2B5EF4-FFF2-40B4-BE49-F238E27FC236}">
                    <a16:creationId xmlns:a16="http://schemas.microsoft.com/office/drawing/2014/main" id="{EF244096-4AAF-4753-B8EB-C3563C0F7E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09" cy="111"/>
              </a:xfrm>
              <a:custGeom>
                <a:avLst/>
                <a:gdLst>
                  <a:gd name="T0" fmla="*/ 104 w 48"/>
                  <a:gd name="T1" fmla="*/ 12 h 48"/>
                  <a:gd name="T2" fmla="*/ 82 w 48"/>
                  <a:gd name="T3" fmla="*/ 90 h 48"/>
                  <a:gd name="T4" fmla="*/ 18 w 48"/>
                  <a:gd name="T5" fmla="*/ 86 h 48"/>
                  <a:gd name="T6" fmla="*/ 25 w 48"/>
                  <a:gd name="T7" fmla="*/ 21 h 48"/>
                  <a:gd name="T8" fmla="*/ 104 w 48"/>
                  <a:gd name="T9" fmla="*/ 12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6" name="Rectangle 47">
                <a:extLst>
                  <a:ext uri="{FF2B5EF4-FFF2-40B4-BE49-F238E27FC236}">
                    <a16:creationId xmlns:a16="http://schemas.microsoft.com/office/drawing/2014/main" id="{8BA7F59E-882C-431E-8B95-33761CF846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97" name="Oval 48">
                <a:extLst>
                  <a:ext uri="{FF2B5EF4-FFF2-40B4-BE49-F238E27FC236}">
                    <a16:creationId xmlns:a16="http://schemas.microsoft.com/office/drawing/2014/main" id="{F454DED2-3B40-454D-95F4-8EE0E9D71C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98" name="Freeform 49">
                <a:extLst>
                  <a:ext uri="{FF2B5EF4-FFF2-40B4-BE49-F238E27FC236}">
                    <a16:creationId xmlns:a16="http://schemas.microsoft.com/office/drawing/2014/main" id="{BA1E885B-CDE9-4A9B-953C-1040AA14B0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9" name="Freeform 50">
                <a:extLst>
                  <a:ext uri="{FF2B5EF4-FFF2-40B4-BE49-F238E27FC236}">
                    <a16:creationId xmlns:a16="http://schemas.microsoft.com/office/drawing/2014/main" id="{7B26238A-34A5-439E-8BBB-63BB43CA60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5 w 48"/>
                  <a:gd name="T1" fmla="*/ 14 h 49"/>
                  <a:gd name="T2" fmla="*/ 28 w 48"/>
                  <a:gd name="T3" fmla="*/ 91 h 49"/>
                  <a:gd name="T4" fmla="*/ 93 w 48"/>
                  <a:gd name="T5" fmla="*/ 86 h 49"/>
                  <a:gd name="T6" fmla="*/ 86 w 48"/>
                  <a:gd name="T7" fmla="*/ 23 h 49"/>
                  <a:gd name="T8" fmla="*/ 5 w 48"/>
                  <a:gd name="T9" fmla="*/ 14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0" name="Freeform 51">
                <a:extLst>
                  <a:ext uri="{FF2B5EF4-FFF2-40B4-BE49-F238E27FC236}">
                    <a16:creationId xmlns:a16="http://schemas.microsoft.com/office/drawing/2014/main" id="{F8131DEC-C08D-4B9F-B791-27C3760F3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1" name="Freeform 52">
                <a:extLst>
                  <a:ext uri="{FF2B5EF4-FFF2-40B4-BE49-F238E27FC236}">
                    <a16:creationId xmlns:a16="http://schemas.microsoft.com/office/drawing/2014/main" id="{95777634-E621-41B8-9E08-10199350D8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0" cy="114"/>
              </a:xfrm>
              <a:custGeom>
                <a:avLst/>
                <a:gdLst>
                  <a:gd name="T0" fmla="*/ 105 w 48"/>
                  <a:gd name="T1" fmla="*/ 14 h 49"/>
                  <a:gd name="T2" fmla="*/ 83 w 48"/>
                  <a:gd name="T3" fmla="*/ 91 h 49"/>
                  <a:gd name="T4" fmla="*/ 21 w 48"/>
                  <a:gd name="T5" fmla="*/ 86 h 49"/>
                  <a:gd name="T6" fmla="*/ 28 w 48"/>
                  <a:gd name="T7" fmla="*/ 23 h 49"/>
                  <a:gd name="T8" fmla="*/ 105 w 48"/>
                  <a:gd name="T9" fmla="*/ 14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2" name="Freeform 53">
                <a:extLst>
                  <a:ext uri="{FF2B5EF4-FFF2-40B4-BE49-F238E27FC236}">
                    <a16:creationId xmlns:a16="http://schemas.microsoft.com/office/drawing/2014/main" id="{21A3B487-0F0B-45BA-ABB8-4FA8604A6E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3" name="Freeform 54">
                <a:extLst>
                  <a:ext uri="{FF2B5EF4-FFF2-40B4-BE49-F238E27FC236}">
                    <a16:creationId xmlns:a16="http://schemas.microsoft.com/office/drawing/2014/main" id="{C989715B-B603-4BAE-9F8E-B9654CE83E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5 w 48"/>
                  <a:gd name="T1" fmla="*/ 12 h 48"/>
                  <a:gd name="T2" fmla="*/ 28 w 48"/>
                  <a:gd name="T3" fmla="*/ 90 h 48"/>
                  <a:gd name="T4" fmla="*/ 93 w 48"/>
                  <a:gd name="T5" fmla="*/ 86 h 48"/>
                  <a:gd name="T6" fmla="*/ 86 w 48"/>
                  <a:gd name="T7" fmla="*/ 21 h 48"/>
                  <a:gd name="T8" fmla="*/ 5 w 48"/>
                  <a:gd name="T9" fmla="*/ 12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4" name="Freeform 55">
                <a:extLst>
                  <a:ext uri="{FF2B5EF4-FFF2-40B4-BE49-F238E27FC236}">
                    <a16:creationId xmlns:a16="http://schemas.microsoft.com/office/drawing/2014/main" id="{A0C5E6F6-7563-47E3-9FF7-4B3BCC56F4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5" name="Freeform 56">
                <a:extLst>
                  <a:ext uri="{FF2B5EF4-FFF2-40B4-BE49-F238E27FC236}">
                    <a16:creationId xmlns:a16="http://schemas.microsoft.com/office/drawing/2014/main" id="{BE7465B6-5111-47C7-9AB2-881494159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0" cy="111"/>
              </a:xfrm>
              <a:custGeom>
                <a:avLst/>
                <a:gdLst>
                  <a:gd name="T0" fmla="*/ 105 w 48"/>
                  <a:gd name="T1" fmla="*/ 12 h 48"/>
                  <a:gd name="T2" fmla="*/ 83 w 48"/>
                  <a:gd name="T3" fmla="*/ 90 h 48"/>
                  <a:gd name="T4" fmla="*/ 21 w 48"/>
                  <a:gd name="T5" fmla="*/ 86 h 48"/>
                  <a:gd name="T6" fmla="*/ 28 w 48"/>
                  <a:gd name="T7" fmla="*/ 21 h 48"/>
                  <a:gd name="T8" fmla="*/ 105 w 48"/>
                  <a:gd name="T9" fmla="*/ 12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6" name="Rectangle 57">
                <a:extLst>
                  <a:ext uri="{FF2B5EF4-FFF2-40B4-BE49-F238E27FC236}">
                    <a16:creationId xmlns:a16="http://schemas.microsoft.com/office/drawing/2014/main" id="{FEB755E7-2EC0-47B4-9B3E-01269AA6AF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207" name="Oval 58">
                <a:extLst>
                  <a:ext uri="{FF2B5EF4-FFF2-40B4-BE49-F238E27FC236}">
                    <a16:creationId xmlns:a16="http://schemas.microsoft.com/office/drawing/2014/main" id="{F2A10A4C-2BD0-47AF-A47C-016A7EB687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208" name="Freeform 59">
                <a:extLst>
                  <a:ext uri="{FF2B5EF4-FFF2-40B4-BE49-F238E27FC236}">
                    <a16:creationId xmlns:a16="http://schemas.microsoft.com/office/drawing/2014/main" id="{DE29D9E6-B98F-4F39-91DA-2B7172F2FE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100" cy="86"/>
              </a:xfrm>
              <a:custGeom>
                <a:avLst/>
                <a:gdLst>
                  <a:gd name="T0" fmla="*/ 100 w 99"/>
                  <a:gd name="T1" fmla="*/ 77 h 86"/>
                  <a:gd name="T2" fmla="*/ 91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100 w 99"/>
                  <a:gd name="T9" fmla="*/ 77 h 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9" name="Freeform 60">
                <a:extLst>
                  <a:ext uri="{FF2B5EF4-FFF2-40B4-BE49-F238E27FC236}">
                    <a16:creationId xmlns:a16="http://schemas.microsoft.com/office/drawing/2014/main" id="{A729BAAB-716F-4691-922E-3870BE1283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5 w 52"/>
                  <a:gd name="T1" fmla="*/ 16 h 53"/>
                  <a:gd name="T2" fmla="*/ 30 w 52"/>
                  <a:gd name="T3" fmla="*/ 101 h 53"/>
                  <a:gd name="T4" fmla="*/ 98 w 52"/>
                  <a:gd name="T5" fmla="*/ 96 h 53"/>
                  <a:gd name="T6" fmla="*/ 92 w 52"/>
                  <a:gd name="T7" fmla="*/ 26 h 53"/>
                  <a:gd name="T8" fmla="*/ 5 w 52"/>
                  <a:gd name="T9" fmla="*/ 16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0" name="Freeform 61">
                <a:extLst>
                  <a:ext uri="{FF2B5EF4-FFF2-40B4-BE49-F238E27FC236}">
                    <a16:creationId xmlns:a16="http://schemas.microsoft.com/office/drawing/2014/main" id="{2841FCE8-2DB5-4240-A9B3-E4BD76115C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1" name="Freeform 62">
                <a:extLst>
                  <a:ext uri="{FF2B5EF4-FFF2-40B4-BE49-F238E27FC236}">
                    <a16:creationId xmlns:a16="http://schemas.microsoft.com/office/drawing/2014/main" id="{E5CD4742-E788-4B2F-99A9-A627B6FFDC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113 w 51"/>
                  <a:gd name="T1" fmla="*/ 16 h 53"/>
                  <a:gd name="T2" fmla="*/ 90 w 51"/>
                  <a:gd name="T3" fmla="*/ 101 h 53"/>
                  <a:gd name="T4" fmla="*/ 21 w 51"/>
                  <a:gd name="T5" fmla="*/ 96 h 53"/>
                  <a:gd name="T6" fmla="*/ 28 w 51"/>
                  <a:gd name="T7" fmla="*/ 26 h 53"/>
                  <a:gd name="T8" fmla="*/ 113 w 51"/>
                  <a:gd name="T9" fmla="*/ 16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2" name="Freeform 63">
                <a:extLst>
                  <a:ext uri="{FF2B5EF4-FFF2-40B4-BE49-F238E27FC236}">
                    <a16:creationId xmlns:a16="http://schemas.microsoft.com/office/drawing/2014/main" id="{471C5D13-47CC-45A5-92A1-0963102410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100" cy="85"/>
              </a:xfrm>
              <a:custGeom>
                <a:avLst/>
                <a:gdLst>
                  <a:gd name="T0" fmla="*/ 100 w 99"/>
                  <a:gd name="T1" fmla="*/ 76 h 84"/>
                  <a:gd name="T2" fmla="*/ 91 w 99"/>
                  <a:gd name="T3" fmla="*/ 85 h 84"/>
                  <a:gd name="T4" fmla="*/ 0 w 99"/>
                  <a:gd name="T5" fmla="*/ 10 h 84"/>
                  <a:gd name="T6" fmla="*/ 7 w 99"/>
                  <a:gd name="T7" fmla="*/ 0 h 84"/>
                  <a:gd name="T8" fmla="*/ 100 w 99"/>
                  <a:gd name="T9" fmla="*/ 76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3" name="Freeform 64">
                <a:extLst>
                  <a:ext uri="{FF2B5EF4-FFF2-40B4-BE49-F238E27FC236}">
                    <a16:creationId xmlns:a16="http://schemas.microsoft.com/office/drawing/2014/main" id="{01A06B54-21C1-4B81-B8ED-E4CCD622F5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4"/>
              </a:xfrm>
              <a:custGeom>
                <a:avLst/>
                <a:gdLst>
                  <a:gd name="T0" fmla="*/ 5 w 52"/>
                  <a:gd name="T1" fmla="*/ 14 h 53"/>
                  <a:gd name="T2" fmla="*/ 30 w 52"/>
                  <a:gd name="T3" fmla="*/ 98 h 53"/>
                  <a:gd name="T4" fmla="*/ 98 w 52"/>
                  <a:gd name="T5" fmla="*/ 94 h 53"/>
                  <a:gd name="T6" fmla="*/ 92 w 52"/>
                  <a:gd name="T7" fmla="*/ 23 h 53"/>
                  <a:gd name="T8" fmla="*/ 5 w 52"/>
                  <a:gd name="T9" fmla="*/ 14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4" name="Freeform 65">
                <a:extLst>
                  <a:ext uri="{FF2B5EF4-FFF2-40B4-BE49-F238E27FC236}">
                    <a16:creationId xmlns:a16="http://schemas.microsoft.com/office/drawing/2014/main" id="{B8511A48-D3A4-46BD-9217-476B8459B0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5"/>
              </a:xfrm>
              <a:custGeom>
                <a:avLst/>
                <a:gdLst>
                  <a:gd name="T0" fmla="*/ 0 w 99"/>
                  <a:gd name="T1" fmla="*/ 76 h 84"/>
                  <a:gd name="T2" fmla="*/ 7 w 99"/>
                  <a:gd name="T3" fmla="*/ 85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6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5" name="Freeform 66">
                <a:extLst>
                  <a:ext uri="{FF2B5EF4-FFF2-40B4-BE49-F238E27FC236}">
                    <a16:creationId xmlns:a16="http://schemas.microsoft.com/office/drawing/2014/main" id="{F534717E-1695-47ED-9951-212F2D91B0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4"/>
              </a:xfrm>
              <a:custGeom>
                <a:avLst/>
                <a:gdLst>
                  <a:gd name="T0" fmla="*/ 113 w 51"/>
                  <a:gd name="T1" fmla="*/ 14 h 53"/>
                  <a:gd name="T2" fmla="*/ 90 w 51"/>
                  <a:gd name="T3" fmla="*/ 98 h 53"/>
                  <a:gd name="T4" fmla="*/ 21 w 51"/>
                  <a:gd name="T5" fmla="*/ 94 h 53"/>
                  <a:gd name="T6" fmla="*/ 28 w 51"/>
                  <a:gd name="T7" fmla="*/ 23 h 53"/>
                  <a:gd name="T8" fmla="*/ 113 w 51"/>
                  <a:gd name="T9" fmla="*/ 14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6" name="Freeform 67">
                <a:extLst>
                  <a:ext uri="{FF2B5EF4-FFF2-40B4-BE49-F238E27FC236}">
                    <a16:creationId xmlns:a16="http://schemas.microsoft.com/office/drawing/2014/main" id="{FD6641D0-9C8D-4EA6-A005-96DB25F29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9" cy="125"/>
              </a:xfrm>
              <a:custGeom>
                <a:avLst/>
                <a:gdLst>
                  <a:gd name="T0" fmla="*/ 100 w 60"/>
                  <a:gd name="T1" fmla="*/ 30 h 54"/>
                  <a:gd name="T2" fmla="*/ 0 w 60"/>
                  <a:gd name="T3" fmla="*/ 7 h 54"/>
                  <a:gd name="T4" fmla="*/ 51 w 60"/>
                  <a:gd name="T5" fmla="*/ 95 h 54"/>
                  <a:gd name="T6" fmla="*/ 127 w 60"/>
                  <a:gd name="T7" fmla="*/ 102 h 54"/>
                  <a:gd name="T8" fmla="*/ 100 w 60"/>
                  <a:gd name="T9" fmla="*/ 30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7" name="Freeform 68">
                <a:extLst>
                  <a:ext uri="{FF2B5EF4-FFF2-40B4-BE49-F238E27FC236}">
                    <a16:creationId xmlns:a16="http://schemas.microsoft.com/office/drawing/2014/main" id="{B0DAD161-4256-4347-A1AD-A37C660341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7"/>
              </a:xfrm>
              <a:custGeom>
                <a:avLst/>
                <a:gdLst>
                  <a:gd name="T0" fmla="*/ 32 w 48"/>
                  <a:gd name="T1" fmla="*/ 16 h 38"/>
                  <a:gd name="T2" fmla="*/ 2 w 48"/>
                  <a:gd name="T3" fmla="*/ 66 h 38"/>
                  <a:gd name="T4" fmla="*/ 62 w 48"/>
                  <a:gd name="T5" fmla="*/ 71 h 38"/>
                  <a:gd name="T6" fmla="*/ 111 w 48"/>
                  <a:gd name="T7" fmla="*/ 11 h 38"/>
                  <a:gd name="T8" fmla="*/ 32 w 48"/>
                  <a:gd name="T9" fmla="*/ 16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8" name="Rectangle 69">
                <a:extLst>
                  <a:ext uri="{FF2B5EF4-FFF2-40B4-BE49-F238E27FC236}">
                    <a16:creationId xmlns:a16="http://schemas.microsoft.com/office/drawing/2014/main" id="{2F98D431-747D-40D4-AF64-17937AAE9F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0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219" name="Freeform 70">
                <a:extLst>
                  <a:ext uri="{FF2B5EF4-FFF2-40B4-BE49-F238E27FC236}">
                    <a16:creationId xmlns:a16="http://schemas.microsoft.com/office/drawing/2014/main" id="{F9C77D1C-0A17-42DD-896A-9945175E77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57 w 28"/>
                  <a:gd name="T1" fmla="*/ 72 h 58"/>
                  <a:gd name="T2" fmla="*/ 21 w 28"/>
                  <a:gd name="T3" fmla="*/ 133 h 58"/>
                  <a:gd name="T4" fmla="*/ 9 w 28"/>
                  <a:gd name="T5" fmla="*/ 63 h 58"/>
                  <a:gd name="T6" fmla="*/ 46 w 28"/>
                  <a:gd name="T7" fmla="*/ 2 h 58"/>
                  <a:gd name="T8" fmla="*/ 57 w 28"/>
                  <a:gd name="T9" fmla="*/ 72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0" name="Freeform 71">
                <a:extLst>
                  <a:ext uri="{FF2B5EF4-FFF2-40B4-BE49-F238E27FC236}">
                    <a16:creationId xmlns:a16="http://schemas.microsoft.com/office/drawing/2014/main" id="{6F49D572-F6A3-468B-B6AE-B2FE7BA2A3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56 w 28"/>
                  <a:gd name="T1" fmla="*/ 72 h 58"/>
                  <a:gd name="T2" fmla="*/ 19 w 28"/>
                  <a:gd name="T3" fmla="*/ 133 h 58"/>
                  <a:gd name="T4" fmla="*/ 7 w 28"/>
                  <a:gd name="T5" fmla="*/ 63 h 58"/>
                  <a:gd name="T6" fmla="*/ 46 w 28"/>
                  <a:gd name="T7" fmla="*/ 2 h 58"/>
                  <a:gd name="T8" fmla="*/ 56 w 28"/>
                  <a:gd name="T9" fmla="*/ 72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1" name="Freeform 72">
                <a:extLst>
                  <a:ext uri="{FF2B5EF4-FFF2-40B4-BE49-F238E27FC236}">
                    <a16:creationId xmlns:a16="http://schemas.microsoft.com/office/drawing/2014/main" id="{E550EC02-7305-4C2D-85E6-2002E363C7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72 w 58"/>
                  <a:gd name="T1" fmla="*/ 7 h 28"/>
                  <a:gd name="T2" fmla="*/ 132 w 58"/>
                  <a:gd name="T3" fmla="*/ 46 h 28"/>
                  <a:gd name="T4" fmla="*/ 60 w 58"/>
                  <a:gd name="T5" fmla="*/ 58 h 28"/>
                  <a:gd name="T6" fmla="*/ 2 w 58"/>
                  <a:gd name="T7" fmla="*/ 19 h 28"/>
                  <a:gd name="T8" fmla="*/ 72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2" name="Freeform 73">
                <a:extLst>
                  <a:ext uri="{FF2B5EF4-FFF2-40B4-BE49-F238E27FC236}">
                    <a16:creationId xmlns:a16="http://schemas.microsoft.com/office/drawing/2014/main" id="{E8A344BD-AE93-4BA8-85AB-8C55050EA7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6"/>
              </a:xfrm>
              <a:custGeom>
                <a:avLst/>
                <a:gdLst>
                  <a:gd name="T0" fmla="*/ 73 w 58"/>
                  <a:gd name="T1" fmla="*/ 7 h 28"/>
                  <a:gd name="T2" fmla="*/ 131 w 58"/>
                  <a:gd name="T3" fmla="*/ 47 h 28"/>
                  <a:gd name="T4" fmla="*/ 62 w 58"/>
                  <a:gd name="T5" fmla="*/ 59 h 28"/>
                  <a:gd name="T6" fmla="*/ 5 w 58"/>
                  <a:gd name="T7" fmla="*/ 19 h 28"/>
                  <a:gd name="T8" fmla="*/ 73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3" name="Freeform 74">
                <a:extLst>
                  <a:ext uri="{FF2B5EF4-FFF2-40B4-BE49-F238E27FC236}">
                    <a16:creationId xmlns:a16="http://schemas.microsoft.com/office/drawing/2014/main" id="{79BE8C0C-C9CE-48EE-B452-38DB995FF2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8" cy="124"/>
              </a:xfrm>
              <a:custGeom>
                <a:avLst/>
                <a:gdLst>
                  <a:gd name="T0" fmla="*/ 70 w 42"/>
                  <a:gd name="T1" fmla="*/ 48 h 54"/>
                  <a:gd name="T2" fmla="*/ 86 w 42"/>
                  <a:gd name="T3" fmla="*/ 117 h 54"/>
                  <a:gd name="T4" fmla="*/ 28 w 42"/>
                  <a:gd name="T5" fmla="*/ 76 h 54"/>
                  <a:gd name="T6" fmla="*/ 14 w 42"/>
                  <a:gd name="T7" fmla="*/ 7 h 54"/>
                  <a:gd name="T8" fmla="*/ 70 w 42"/>
                  <a:gd name="T9" fmla="*/ 48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4" name="Freeform 75">
                <a:extLst>
                  <a:ext uri="{FF2B5EF4-FFF2-40B4-BE49-F238E27FC236}">
                    <a16:creationId xmlns:a16="http://schemas.microsoft.com/office/drawing/2014/main" id="{D126582C-5550-4672-A80E-E4FF3E08A0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5"/>
              </a:xfrm>
              <a:custGeom>
                <a:avLst/>
                <a:gdLst>
                  <a:gd name="T0" fmla="*/ 69 w 42"/>
                  <a:gd name="T1" fmla="*/ 49 h 54"/>
                  <a:gd name="T2" fmla="*/ 85 w 42"/>
                  <a:gd name="T3" fmla="*/ 118 h 54"/>
                  <a:gd name="T4" fmla="*/ 27 w 42"/>
                  <a:gd name="T5" fmla="*/ 76 h 54"/>
                  <a:gd name="T6" fmla="*/ 14 w 42"/>
                  <a:gd name="T7" fmla="*/ 7 h 54"/>
                  <a:gd name="T8" fmla="*/ 69 w 42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5" name="Freeform 76">
                <a:extLst>
                  <a:ext uri="{FF2B5EF4-FFF2-40B4-BE49-F238E27FC236}">
                    <a16:creationId xmlns:a16="http://schemas.microsoft.com/office/drawing/2014/main" id="{A8D2EDFA-D747-4342-8888-0025A5EFBC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48 w 54"/>
                  <a:gd name="T1" fmla="*/ 25 h 41"/>
                  <a:gd name="T2" fmla="*/ 117 w 54"/>
                  <a:gd name="T3" fmla="*/ 12 h 41"/>
                  <a:gd name="T4" fmla="*/ 76 w 54"/>
                  <a:gd name="T5" fmla="*/ 70 h 41"/>
                  <a:gd name="T6" fmla="*/ 7 w 54"/>
                  <a:gd name="T7" fmla="*/ 83 h 41"/>
                  <a:gd name="T8" fmla="*/ 48 w 54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6" name="Freeform 77">
                <a:extLst>
                  <a:ext uri="{FF2B5EF4-FFF2-40B4-BE49-F238E27FC236}">
                    <a16:creationId xmlns:a16="http://schemas.microsoft.com/office/drawing/2014/main" id="{1F3CF0CF-48DD-4B3B-8D71-DA5C9ABE23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49 w 54"/>
                  <a:gd name="T1" fmla="*/ 25 h 41"/>
                  <a:gd name="T2" fmla="*/ 118 w 54"/>
                  <a:gd name="T3" fmla="*/ 12 h 41"/>
                  <a:gd name="T4" fmla="*/ 76 w 54"/>
                  <a:gd name="T5" fmla="*/ 70 h 41"/>
                  <a:gd name="T6" fmla="*/ 9 w 54"/>
                  <a:gd name="T7" fmla="*/ 83 h 41"/>
                  <a:gd name="T8" fmla="*/ 49 w 54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7" name="Freeform 78">
                <a:extLst>
                  <a:ext uri="{FF2B5EF4-FFF2-40B4-BE49-F238E27FC236}">
                    <a16:creationId xmlns:a16="http://schemas.microsoft.com/office/drawing/2014/main" id="{C885CBBC-6DD9-4CB0-B8DE-50B89D2B7A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56 w 28"/>
                  <a:gd name="T1" fmla="*/ 63 h 58"/>
                  <a:gd name="T2" fmla="*/ 46 w 28"/>
                  <a:gd name="T3" fmla="*/ 133 h 58"/>
                  <a:gd name="T4" fmla="*/ 7 w 28"/>
                  <a:gd name="T5" fmla="*/ 74 h 58"/>
                  <a:gd name="T6" fmla="*/ 19 w 28"/>
                  <a:gd name="T7" fmla="*/ 2 h 58"/>
                  <a:gd name="T8" fmla="*/ 56 w 28"/>
                  <a:gd name="T9" fmla="*/ 63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8" name="Freeform 79">
                <a:extLst>
                  <a:ext uri="{FF2B5EF4-FFF2-40B4-BE49-F238E27FC236}">
                    <a16:creationId xmlns:a16="http://schemas.microsoft.com/office/drawing/2014/main" id="{AC2E211F-8AF7-412F-B8FD-05C6231450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56 w 28"/>
                  <a:gd name="T1" fmla="*/ 61 h 58"/>
                  <a:gd name="T2" fmla="*/ 46 w 28"/>
                  <a:gd name="T3" fmla="*/ 133 h 58"/>
                  <a:gd name="T4" fmla="*/ 7 w 28"/>
                  <a:gd name="T5" fmla="*/ 72 h 58"/>
                  <a:gd name="T6" fmla="*/ 19 w 28"/>
                  <a:gd name="T7" fmla="*/ 2 h 58"/>
                  <a:gd name="T8" fmla="*/ 56 w 28"/>
                  <a:gd name="T9" fmla="*/ 61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9" name="Freeform 80">
                <a:extLst>
                  <a:ext uri="{FF2B5EF4-FFF2-40B4-BE49-F238E27FC236}">
                    <a16:creationId xmlns:a16="http://schemas.microsoft.com/office/drawing/2014/main" id="{10DE8BFB-FF4E-449B-AC34-D15CF4030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6"/>
              </a:xfrm>
              <a:custGeom>
                <a:avLst/>
                <a:gdLst>
                  <a:gd name="T0" fmla="*/ 60 w 58"/>
                  <a:gd name="T1" fmla="*/ 7 h 28"/>
                  <a:gd name="T2" fmla="*/ 132 w 58"/>
                  <a:gd name="T3" fmla="*/ 19 h 28"/>
                  <a:gd name="T4" fmla="*/ 72 w 58"/>
                  <a:gd name="T5" fmla="*/ 59 h 28"/>
                  <a:gd name="T6" fmla="*/ 2 w 58"/>
                  <a:gd name="T7" fmla="*/ 47 h 28"/>
                  <a:gd name="T8" fmla="*/ 60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0" name="Freeform 81">
                <a:extLst>
                  <a:ext uri="{FF2B5EF4-FFF2-40B4-BE49-F238E27FC236}">
                    <a16:creationId xmlns:a16="http://schemas.microsoft.com/office/drawing/2014/main" id="{58688B6E-E2DE-42A4-8939-A21592A850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62 w 58"/>
                  <a:gd name="T1" fmla="*/ 7 h 28"/>
                  <a:gd name="T2" fmla="*/ 131 w 58"/>
                  <a:gd name="T3" fmla="*/ 19 h 28"/>
                  <a:gd name="T4" fmla="*/ 73 w 58"/>
                  <a:gd name="T5" fmla="*/ 58 h 28"/>
                  <a:gd name="T6" fmla="*/ 5 w 58"/>
                  <a:gd name="T7" fmla="*/ 46 h 28"/>
                  <a:gd name="T8" fmla="*/ 62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1" name="Freeform 82">
                <a:extLst>
                  <a:ext uri="{FF2B5EF4-FFF2-40B4-BE49-F238E27FC236}">
                    <a16:creationId xmlns:a16="http://schemas.microsoft.com/office/drawing/2014/main" id="{9239575D-E528-448E-8580-4D37C84BBB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5" cy="95"/>
              </a:xfrm>
              <a:custGeom>
                <a:avLst/>
                <a:gdLst>
                  <a:gd name="T0" fmla="*/ 77 w 55"/>
                  <a:gd name="T1" fmla="*/ 25 h 41"/>
                  <a:gd name="T2" fmla="*/ 118 w 55"/>
                  <a:gd name="T3" fmla="*/ 83 h 41"/>
                  <a:gd name="T4" fmla="*/ 50 w 55"/>
                  <a:gd name="T5" fmla="*/ 70 h 41"/>
                  <a:gd name="T6" fmla="*/ 9 w 55"/>
                  <a:gd name="T7" fmla="*/ 12 h 41"/>
                  <a:gd name="T8" fmla="*/ 77 w 55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2" name="Freeform 83">
                <a:extLst>
                  <a:ext uri="{FF2B5EF4-FFF2-40B4-BE49-F238E27FC236}">
                    <a16:creationId xmlns:a16="http://schemas.microsoft.com/office/drawing/2014/main" id="{804F92EC-AD1F-4259-88B1-49C6076026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76 w 55"/>
                  <a:gd name="T1" fmla="*/ 25 h 41"/>
                  <a:gd name="T2" fmla="*/ 118 w 55"/>
                  <a:gd name="T3" fmla="*/ 83 h 41"/>
                  <a:gd name="T4" fmla="*/ 51 w 55"/>
                  <a:gd name="T5" fmla="*/ 70 h 41"/>
                  <a:gd name="T6" fmla="*/ 9 w 55"/>
                  <a:gd name="T7" fmla="*/ 12 h 41"/>
                  <a:gd name="T8" fmla="*/ 76 w 55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3" name="Freeform 84">
                <a:extLst>
                  <a:ext uri="{FF2B5EF4-FFF2-40B4-BE49-F238E27FC236}">
                    <a16:creationId xmlns:a16="http://schemas.microsoft.com/office/drawing/2014/main" id="{531A3ADB-9677-4190-9C15-5ED69D5947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5"/>
              </a:xfrm>
              <a:custGeom>
                <a:avLst/>
                <a:gdLst>
                  <a:gd name="T0" fmla="*/ 25 w 41"/>
                  <a:gd name="T1" fmla="*/ 49 h 54"/>
                  <a:gd name="T2" fmla="*/ 83 w 41"/>
                  <a:gd name="T3" fmla="*/ 7 h 54"/>
                  <a:gd name="T4" fmla="*/ 67 w 41"/>
                  <a:gd name="T5" fmla="*/ 76 h 54"/>
                  <a:gd name="T6" fmla="*/ 12 w 41"/>
                  <a:gd name="T7" fmla="*/ 118 h 54"/>
                  <a:gd name="T8" fmla="*/ 25 w 41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4" name="Freeform 85">
                <a:extLst>
                  <a:ext uri="{FF2B5EF4-FFF2-40B4-BE49-F238E27FC236}">
                    <a16:creationId xmlns:a16="http://schemas.microsoft.com/office/drawing/2014/main" id="{3ED88517-AF68-444D-A1B1-C174AC3340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4"/>
              </a:xfrm>
              <a:custGeom>
                <a:avLst/>
                <a:gdLst>
                  <a:gd name="T0" fmla="*/ 28 w 41"/>
                  <a:gd name="T1" fmla="*/ 48 h 54"/>
                  <a:gd name="T2" fmla="*/ 83 w 41"/>
                  <a:gd name="T3" fmla="*/ 7 h 54"/>
                  <a:gd name="T4" fmla="*/ 69 w 41"/>
                  <a:gd name="T5" fmla="*/ 76 h 54"/>
                  <a:gd name="T6" fmla="*/ 14 w 41"/>
                  <a:gd name="T7" fmla="*/ 117 h 54"/>
                  <a:gd name="T8" fmla="*/ 28 w 41"/>
                  <a:gd name="T9" fmla="*/ 48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5" name="Freeform 86">
                <a:extLst>
                  <a:ext uri="{FF2B5EF4-FFF2-40B4-BE49-F238E27FC236}">
                    <a16:creationId xmlns:a16="http://schemas.microsoft.com/office/drawing/2014/main" id="{88846F69-CC68-4346-83C9-9D99400DD3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89" cy="87"/>
              </a:xfrm>
              <a:custGeom>
                <a:avLst/>
                <a:gdLst>
                  <a:gd name="T0" fmla="*/ 89 w 39"/>
                  <a:gd name="T1" fmla="*/ 50 h 38"/>
                  <a:gd name="T2" fmla="*/ 78 w 39"/>
                  <a:gd name="T3" fmla="*/ 41 h 38"/>
                  <a:gd name="T4" fmla="*/ 87 w 39"/>
                  <a:gd name="T5" fmla="*/ 32 h 38"/>
                  <a:gd name="T6" fmla="*/ 78 w 39"/>
                  <a:gd name="T7" fmla="*/ 27 h 38"/>
                  <a:gd name="T8" fmla="*/ 80 w 39"/>
                  <a:gd name="T9" fmla="*/ 18 h 38"/>
                  <a:gd name="T10" fmla="*/ 66 w 39"/>
                  <a:gd name="T11" fmla="*/ 18 h 38"/>
                  <a:gd name="T12" fmla="*/ 66 w 39"/>
                  <a:gd name="T13" fmla="*/ 5 h 38"/>
                  <a:gd name="T14" fmla="*/ 57 w 39"/>
                  <a:gd name="T15" fmla="*/ 9 h 38"/>
                  <a:gd name="T16" fmla="*/ 50 w 39"/>
                  <a:gd name="T17" fmla="*/ 0 h 38"/>
                  <a:gd name="T18" fmla="*/ 43 w 39"/>
                  <a:gd name="T19" fmla="*/ 9 h 38"/>
                  <a:gd name="T20" fmla="*/ 32 w 39"/>
                  <a:gd name="T21" fmla="*/ 2 h 38"/>
                  <a:gd name="T22" fmla="*/ 27 w 39"/>
                  <a:gd name="T23" fmla="*/ 11 h 38"/>
                  <a:gd name="T24" fmla="*/ 18 w 39"/>
                  <a:gd name="T25" fmla="*/ 9 h 38"/>
                  <a:gd name="T26" fmla="*/ 18 w 39"/>
                  <a:gd name="T27" fmla="*/ 21 h 38"/>
                  <a:gd name="T28" fmla="*/ 7 w 39"/>
                  <a:gd name="T29" fmla="*/ 23 h 38"/>
                  <a:gd name="T30" fmla="*/ 9 w 39"/>
                  <a:gd name="T31" fmla="*/ 32 h 38"/>
                  <a:gd name="T32" fmla="*/ 0 w 39"/>
                  <a:gd name="T33" fmla="*/ 37 h 38"/>
                  <a:gd name="T34" fmla="*/ 11 w 39"/>
                  <a:gd name="T35" fmla="*/ 46 h 38"/>
                  <a:gd name="T36" fmla="*/ 2 w 39"/>
                  <a:gd name="T37" fmla="*/ 55 h 38"/>
                  <a:gd name="T38" fmla="*/ 11 w 39"/>
                  <a:gd name="T39" fmla="*/ 60 h 38"/>
                  <a:gd name="T40" fmla="*/ 9 w 39"/>
                  <a:gd name="T41" fmla="*/ 71 h 38"/>
                  <a:gd name="T42" fmla="*/ 23 w 39"/>
                  <a:gd name="T43" fmla="*/ 69 h 38"/>
                  <a:gd name="T44" fmla="*/ 23 w 39"/>
                  <a:gd name="T45" fmla="*/ 82 h 38"/>
                  <a:gd name="T46" fmla="*/ 32 w 39"/>
                  <a:gd name="T47" fmla="*/ 78 h 38"/>
                  <a:gd name="T48" fmla="*/ 39 w 39"/>
                  <a:gd name="T49" fmla="*/ 87 h 38"/>
                  <a:gd name="T50" fmla="*/ 48 w 39"/>
                  <a:gd name="T51" fmla="*/ 78 h 38"/>
                  <a:gd name="T52" fmla="*/ 57 w 39"/>
                  <a:gd name="T53" fmla="*/ 87 h 38"/>
                  <a:gd name="T54" fmla="*/ 62 w 39"/>
                  <a:gd name="T55" fmla="*/ 76 h 38"/>
                  <a:gd name="T56" fmla="*/ 71 w 39"/>
                  <a:gd name="T57" fmla="*/ 78 h 38"/>
                  <a:gd name="T58" fmla="*/ 71 w 39"/>
                  <a:gd name="T59" fmla="*/ 66 h 38"/>
                  <a:gd name="T60" fmla="*/ 82 w 39"/>
                  <a:gd name="T61" fmla="*/ 64 h 38"/>
                  <a:gd name="T62" fmla="*/ 80 w 39"/>
                  <a:gd name="T63" fmla="*/ 55 h 38"/>
                  <a:gd name="T64" fmla="*/ 89 w 39"/>
                  <a:gd name="T65" fmla="*/ 50 h 3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6" name="Freeform 87">
                <a:extLst>
                  <a:ext uri="{FF2B5EF4-FFF2-40B4-BE49-F238E27FC236}">
                    <a16:creationId xmlns:a16="http://schemas.microsoft.com/office/drawing/2014/main" id="{6950A416-679D-47C2-9607-665A319198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4"/>
              </a:xfrm>
              <a:custGeom>
                <a:avLst/>
                <a:gdLst>
                  <a:gd name="T0" fmla="*/ 99 w 59"/>
                  <a:gd name="T1" fmla="*/ 30 h 54"/>
                  <a:gd name="T2" fmla="*/ 0 w 59"/>
                  <a:gd name="T3" fmla="*/ 7 h 54"/>
                  <a:gd name="T4" fmla="*/ 48 w 59"/>
                  <a:gd name="T5" fmla="*/ 94 h 54"/>
                  <a:gd name="T6" fmla="*/ 127 w 59"/>
                  <a:gd name="T7" fmla="*/ 101 h 54"/>
                  <a:gd name="T8" fmla="*/ 99 w 59"/>
                  <a:gd name="T9" fmla="*/ 30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7" name="Freeform 88">
                <a:extLst>
                  <a:ext uri="{FF2B5EF4-FFF2-40B4-BE49-F238E27FC236}">
                    <a16:creationId xmlns:a16="http://schemas.microsoft.com/office/drawing/2014/main" id="{D2054F69-BBBF-435C-837F-2CAFC7DFE7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32 w 47"/>
                  <a:gd name="T1" fmla="*/ 16 h 38"/>
                  <a:gd name="T2" fmla="*/ 2 w 47"/>
                  <a:gd name="T3" fmla="*/ 67 h 38"/>
                  <a:gd name="T4" fmla="*/ 60 w 47"/>
                  <a:gd name="T5" fmla="*/ 72 h 38"/>
                  <a:gd name="T6" fmla="*/ 108 w 47"/>
                  <a:gd name="T7" fmla="*/ 12 h 38"/>
                  <a:gd name="T8" fmla="*/ 32 w 47"/>
                  <a:gd name="T9" fmla="*/ 16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8" name="Rectangle 89">
                <a:extLst>
                  <a:ext uri="{FF2B5EF4-FFF2-40B4-BE49-F238E27FC236}">
                    <a16:creationId xmlns:a16="http://schemas.microsoft.com/office/drawing/2014/main" id="{AD33E62F-0D65-4700-9C75-C448968881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10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239" name="Freeform 90">
                <a:extLst>
                  <a:ext uri="{FF2B5EF4-FFF2-40B4-BE49-F238E27FC236}">
                    <a16:creationId xmlns:a16="http://schemas.microsoft.com/office/drawing/2014/main" id="{106CF723-E4BB-4575-B8BB-C235B471F7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6" cy="137"/>
              </a:xfrm>
              <a:custGeom>
                <a:avLst/>
                <a:gdLst>
                  <a:gd name="T0" fmla="*/ 59 w 28"/>
                  <a:gd name="T1" fmla="*/ 74 h 59"/>
                  <a:gd name="T2" fmla="*/ 19 w 28"/>
                  <a:gd name="T3" fmla="*/ 132 h 59"/>
                  <a:gd name="T4" fmla="*/ 7 w 28"/>
                  <a:gd name="T5" fmla="*/ 63 h 59"/>
                  <a:gd name="T6" fmla="*/ 47 w 28"/>
                  <a:gd name="T7" fmla="*/ 5 h 59"/>
                  <a:gd name="T8" fmla="*/ 59 w 28"/>
                  <a:gd name="T9" fmla="*/ 74 h 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0" name="Freeform 91">
                <a:extLst>
                  <a:ext uri="{FF2B5EF4-FFF2-40B4-BE49-F238E27FC236}">
                    <a16:creationId xmlns:a16="http://schemas.microsoft.com/office/drawing/2014/main" id="{BB2B8B1C-75E7-473C-AD98-DB5123314E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57 w 28"/>
                  <a:gd name="T1" fmla="*/ 72 h 58"/>
                  <a:gd name="T2" fmla="*/ 18 w 28"/>
                  <a:gd name="T3" fmla="*/ 133 h 58"/>
                  <a:gd name="T4" fmla="*/ 7 w 28"/>
                  <a:gd name="T5" fmla="*/ 63 h 58"/>
                  <a:gd name="T6" fmla="*/ 46 w 28"/>
                  <a:gd name="T7" fmla="*/ 2 h 58"/>
                  <a:gd name="T8" fmla="*/ 57 w 28"/>
                  <a:gd name="T9" fmla="*/ 72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1" name="Freeform 92">
                <a:extLst>
                  <a:ext uri="{FF2B5EF4-FFF2-40B4-BE49-F238E27FC236}">
                    <a16:creationId xmlns:a16="http://schemas.microsoft.com/office/drawing/2014/main" id="{429D2F52-3F32-4686-BB9C-06FC6132C9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71 w 58"/>
                  <a:gd name="T1" fmla="*/ 9 h 28"/>
                  <a:gd name="T2" fmla="*/ 131 w 58"/>
                  <a:gd name="T3" fmla="*/ 46 h 28"/>
                  <a:gd name="T4" fmla="*/ 62 w 58"/>
                  <a:gd name="T5" fmla="*/ 58 h 28"/>
                  <a:gd name="T6" fmla="*/ 2 w 58"/>
                  <a:gd name="T7" fmla="*/ 19 h 28"/>
                  <a:gd name="T8" fmla="*/ 71 w 58"/>
                  <a:gd name="T9" fmla="*/ 9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2" name="Freeform 93">
                <a:extLst>
                  <a:ext uri="{FF2B5EF4-FFF2-40B4-BE49-F238E27FC236}">
                    <a16:creationId xmlns:a16="http://schemas.microsoft.com/office/drawing/2014/main" id="{D7BA2D6C-972A-4240-A028-D21D4C6239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71 w 58"/>
                  <a:gd name="T1" fmla="*/ 7 h 28"/>
                  <a:gd name="T2" fmla="*/ 131 w 58"/>
                  <a:gd name="T3" fmla="*/ 46 h 28"/>
                  <a:gd name="T4" fmla="*/ 62 w 58"/>
                  <a:gd name="T5" fmla="*/ 58 h 28"/>
                  <a:gd name="T6" fmla="*/ 2 w 58"/>
                  <a:gd name="T7" fmla="*/ 19 h 28"/>
                  <a:gd name="T8" fmla="*/ 71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3" name="Freeform 94">
                <a:extLst>
                  <a:ext uri="{FF2B5EF4-FFF2-40B4-BE49-F238E27FC236}">
                    <a16:creationId xmlns:a16="http://schemas.microsoft.com/office/drawing/2014/main" id="{12486BFC-F960-4D62-BC8E-E6DB191B9B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69 w 41"/>
                  <a:gd name="T1" fmla="*/ 49 h 55"/>
                  <a:gd name="T2" fmla="*/ 83 w 41"/>
                  <a:gd name="T3" fmla="*/ 119 h 55"/>
                  <a:gd name="T4" fmla="*/ 25 w 41"/>
                  <a:gd name="T5" fmla="*/ 77 h 55"/>
                  <a:gd name="T6" fmla="*/ 11 w 41"/>
                  <a:gd name="T7" fmla="*/ 9 h 55"/>
                  <a:gd name="T8" fmla="*/ 69 w 41"/>
                  <a:gd name="T9" fmla="*/ 49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4" name="Freeform 95">
                <a:extLst>
                  <a:ext uri="{FF2B5EF4-FFF2-40B4-BE49-F238E27FC236}">
                    <a16:creationId xmlns:a16="http://schemas.microsoft.com/office/drawing/2014/main" id="{A7D9441E-8112-4C2F-ACB0-149F13D85D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70 w 41"/>
                  <a:gd name="T1" fmla="*/ 49 h 54"/>
                  <a:gd name="T2" fmla="*/ 83 w 41"/>
                  <a:gd name="T3" fmla="*/ 119 h 54"/>
                  <a:gd name="T4" fmla="*/ 25 w 41"/>
                  <a:gd name="T5" fmla="*/ 77 h 54"/>
                  <a:gd name="T6" fmla="*/ 12 w 41"/>
                  <a:gd name="T7" fmla="*/ 7 h 54"/>
                  <a:gd name="T8" fmla="*/ 70 w 41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5" name="Freeform 96">
                <a:extLst>
                  <a:ext uri="{FF2B5EF4-FFF2-40B4-BE49-F238E27FC236}">
                    <a16:creationId xmlns:a16="http://schemas.microsoft.com/office/drawing/2014/main" id="{9A15DA9B-4C6F-496D-99F7-0582F255F0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49 w 54"/>
                  <a:gd name="T1" fmla="*/ 28 h 41"/>
                  <a:gd name="T2" fmla="*/ 118 w 54"/>
                  <a:gd name="T3" fmla="*/ 12 h 41"/>
                  <a:gd name="T4" fmla="*/ 76 w 54"/>
                  <a:gd name="T5" fmla="*/ 70 h 41"/>
                  <a:gd name="T6" fmla="*/ 7 w 54"/>
                  <a:gd name="T7" fmla="*/ 83 h 41"/>
                  <a:gd name="T8" fmla="*/ 49 w 54"/>
                  <a:gd name="T9" fmla="*/ 28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6" name="Freeform 97">
                <a:extLst>
                  <a:ext uri="{FF2B5EF4-FFF2-40B4-BE49-F238E27FC236}">
                    <a16:creationId xmlns:a16="http://schemas.microsoft.com/office/drawing/2014/main" id="{B05FB675-D562-49EB-91C9-661CA41C44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48 w 54"/>
                  <a:gd name="T1" fmla="*/ 28 h 41"/>
                  <a:gd name="T2" fmla="*/ 117 w 54"/>
                  <a:gd name="T3" fmla="*/ 12 h 41"/>
                  <a:gd name="T4" fmla="*/ 76 w 54"/>
                  <a:gd name="T5" fmla="*/ 70 h 41"/>
                  <a:gd name="T6" fmla="*/ 7 w 54"/>
                  <a:gd name="T7" fmla="*/ 83 h 41"/>
                  <a:gd name="T8" fmla="*/ 48 w 54"/>
                  <a:gd name="T9" fmla="*/ 28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7" name="Freeform 98">
                <a:extLst>
                  <a:ext uri="{FF2B5EF4-FFF2-40B4-BE49-F238E27FC236}">
                    <a16:creationId xmlns:a16="http://schemas.microsoft.com/office/drawing/2014/main" id="{CEB60DC2-3055-4B5D-A7B3-8B3B6E15FF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57 w 28"/>
                  <a:gd name="T1" fmla="*/ 63 h 59"/>
                  <a:gd name="T2" fmla="*/ 46 w 28"/>
                  <a:gd name="T3" fmla="*/ 132 h 59"/>
                  <a:gd name="T4" fmla="*/ 7 w 28"/>
                  <a:gd name="T5" fmla="*/ 74 h 59"/>
                  <a:gd name="T6" fmla="*/ 18 w 28"/>
                  <a:gd name="T7" fmla="*/ 5 h 59"/>
                  <a:gd name="T8" fmla="*/ 57 w 28"/>
                  <a:gd name="T9" fmla="*/ 63 h 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8" name="Freeform 99">
                <a:extLst>
                  <a:ext uri="{FF2B5EF4-FFF2-40B4-BE49-F238E27FC236}">
                    <a16:creationId xmlns:a16="http://schemas.microsoft.com/office/drawing/2014/main" id="{8974CB30-4811-4FDC-A8B5-5F4EC9858F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6" cy="135"/>
              </a:xfrm>
              <a:custGeom>
                <a:avLst/>
                <a:gdLst>
                  <a:gd name="T0" fmla="*/ 59 w 28"/>
                  <a:gd name="T1" fmla="*/ 63 h 58"/>
                  <a:gd name="T2" fmla="*/ 47 w 28"/>
                  <a:gd name="T3" fmla="*/ 133 h 58"/>
                  <a:gd name="T4" fmla="*/ 7 w 28"/>
                  <a:gd name="T5" fmla="*/ 72 h 58"/>
                  <a:gd name="T6" fmla="*/ 19 w 28"/>
                  <a:gd name="T7" fmla="*/ 2 h 58"/>
                  <a:gd name="T8" fmla="*/ 59 w 28"/>
                  <a:gd name="T9" fmla="*/ 63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9" name="Freeform 100">
                <a:extLst>
                  <a:ext uri="{FF2B5EF4-FFF2-40B4-BE49-F238E27FC236}">
                    <a16:creationId xmlns:a16="http://schemas.microsoft.com/office/drawing/2014/main" id="{6A753387-48F1-4407-B1E8-BB8A0F0A0E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62 w 58"/>
                  <a:gd name="T1" fmla="*/ 9 h 28"/>
                  <a:gd name="T2" fmla="*/ 131 w 58"/>
                  <a:gd name="T3" fmla="*/ 19 h 28"/>
                  <a:gd name="T4" fmla="*/ 73 w 58"/>
                  <a:gd name="T5" fmla="*/ 58 h 28"/>
                  <a:gd name="T6" fmla="*/ 2 w 58"/>
                  <a:gd name="T7" fmla="*/ 46 h 28"/>
                  <a:gd name="T8" fmla="*/ 62 w 58"/>
                  <a:gd name="T9" fmla="*/ 9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0" name="Freeform 101">
                <a:extLst>
                  <a:ext uri="{FF2B5EF4-FFF2-40B4-BE49-F238E27FC236}">
                    <a16:creationId xmlns:a16="http://schemas.microsoft.com/office/drawing/2014/main" id="{A7AF8A7C-D10A-4FE3-89B9-7D7548013A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62 w 58"/>
                  <a:gd name="T1" fmla="*/ 9 h 28"/>
                  <a:gd name="T2" fmla="*/ 131 w 58"/>
                  <a:gd name="T3" fmla="*/ 19 h 28"/>
                  <a:gd name="T4" fmla="*/ 71 w 58"/>
                  <a:gd name="T5" fmla="*/ 58 h 28"/>
                  <a:gd name="T6" fmla="*/ 2 w 58"/>
                  <a:gd name="T7" fmla="*/ 46 h 28"/>
                  <a:gd name="T8" fmla="*/ 62 w 58"/>
                  <a:gd name="T9" fmla="*/ 9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1" name="Freeform 102">
                <a:extLst>
                  <a:ext uri="{FF2B5EF4-FFF2-40B4-BE49-F238E27FC236}">
                    <a16:creationId xmlns:a16="http://schemas.microsoft.com/office/drawing/2014/main" id="{52C3A410-135B-4278-8832-5D3508DE96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76 w 54"/>
                  <a:gd name="T1" fmla="*/ 28 h 41"/>
                  <a:gd name="T2" fmla="*/ 118 w 54"/>
                  <a:gd name="T3" fmla="*/ 83 h 41"/>
                  <a:gd name="T4" fmla="*/ 49 w 54"/>
                  <a:gd name="T5" fmla="*/ 70 h 41"/>
                  <a:gd name="T6" fmla="*/ 7 w 54"/>
                  <a:gd name="T7" fmla="*/ 12 h 41"/>
                  <a:gd name="T8" fmla="*/ 76 w 54"/>
                  <a:gd name="T9" fmla="*/ 28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2" name="Freeform 103">
                <a:extLst>
                  <a:ext uri="{FF2B5EF4-FFF2-40B4-BE49-F238E27FC236}">
                    <a16:creationId xmlns:a16="http://schemas.microsoft.com/office/drawing/2014/main" id="{C941B27F-3FF0-4658-91BF-023519BB4F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76 w 54"/>
                  <a:gd name="T1" fmla="*/ 25 h 41"/>
                  <a:gd name="T2" fmla="*/ 117 w 54"/>
                  <a:gd name="T3" fmla="*/ 83 h 41"/>
                  <a:gd name="T4" fmla="*/ 48 w 54"/>
                  <a:gd name="T5" fmla="*/ 70 h 41"/>
                  <a:gd name="T6" fmla="*/ 7 w 54"/>
                  <a:gd name="T7" fmla="*/ 12 h 41"/>
                  <a:gd name="T8" fmla="*/ 76 w 54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3" name="Freeform 104">
                <a:extLst>
                  <a:ext uri="{FF2B5EF4-FFF2-40B4-BE49-F238E27FC236}">
                    <a16:creationId xmlns:a16="http://schemas.microsoft.com/office/drawing/2014/main" id="{E55F8E33-1392-4750-9547-E3714D95C1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25 w 41"/>
                  <a:gd name="T1" fmla="*/ 49 h 54"/>
                  <a:gd name="T2" fmla="*/ 83 w 41"/>
                  <a:gd name="T3" fmla="*/ 7 h 54"/>
                  <a:gd name="T4" fmla="*/ 69 w 41"/>
                  <a:gd name="T5" fmla="*/ 77 h 54"/>
                  <a:gd name="T6" fmla="*/ 11 w 41"/>
                  <a:gd name="T7" fmla="*/ 119 h 54"/>
                  <a:gd name="T8" fmla="*/ 25 w 41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4" name="Freeform 105">
                <a:extLst>
                  <a:ext uri="{FF2B5EF4-FFF2-40B4-BE49-F238E27FC236}">
                    <a16:creationId xmlns:a16="http://schemas.microsoft.com/office/drawing/2014/main" id="{B2A83889-5563-44FB-B11D-6F25009B1B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25 w 41"/>
                  <a:gd name="T1" fmla="*/ 49 h 55"/>
                  <a:gd name="T2" fmla="*/ 83 w 41"/>
                  <a:gd name="T3" fmla="*/ 7 h 55"/>
                  <a:gd name="T4" fmla="*/ 70 w 41"/>
                  <a:gd name="T5" fmla="*/ 77 h 55"/>
                  <a:gd name="T6" fmla="*/ 12 w 41"/>
                  <a:gd name="T7" fmla="*/ 119 h 55"/>
                  <a:gd name="T8" fmla="*/ 25 w 41"/>
                  <a:gd name="T9" fmla="*/ 49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5" name="Freeform 106">
                <a:extLst>
                  <a:ext uri="{FF2B5EF4-FFF2-40B4-BE49-F238E27FC236}">
                    <a16:creationId xmlns:a16="http://schemas.microsoft.com/office/drawing/2014/main" id="{787682D4-B53A-4EA3-94C3-1F67647F59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88 w 38"/>
                  <a:gd name="T1" fmla="*/ 51 h 39"/>
                  <a:gd name="T2" fmla="*/ 79 w 38"/>
                  <a:gd name="T3" fmla="*/ 42 h 39"/>
                  <a:gd name="T4" fmla="*/ 88 w 38"/>
                  <a:gd name="T5" fmla="*/ 33 h 39"/>
                  <a:gd name="T6" fmla="*/ 76 w 38"/>
                  <a:gd name="T7" fmla="*/ 28 h 39"/>
                  <a:gd name="T8" fmla="*/ 79 w 38"/>
                  <a:gd name="T9" fmla="*/ 19 h 39"/>
                  <a:gd name="T10" fmla="*/ 67 w 38"/>
                  <a:gd name="T11" fmla="*/ 19 h 39"/>
                  <a:gd name="T12" fmla="*/ 65 w 38"/>
                  <a:gd name="T13" fmla="*/ 5 h 39"/>
                  <a:gd name="T14" fmla="*/ 56 w 38"/>
                  <a:gd name="T15" fmla="*/ 9 h 39"/>
                  <a:gd name="T16" fmla="*/ 51 w 38"/>
                  <a:gd name="T17" fmla="*/ 0 h 39"/>
                  <a:gd name="T18" fmla="*/ 42 w 38"/>
                  <a:gd name="T19" fmla="*/ 9 h 39"/>
                  <a:gd name="T20" fmla="*/ 32 w 38"/>
                  <a:gd name="T21" fmla="*/ 2 h 39"/>
                  <a:gd name="T22" fmla="*/ 28 w 38"/>
                  <a:gd name="T23" fmla="*/ 12 h 39"/>
                  <a:gd name="T24" fmla="*/ 19 w 38"/>
                  <a:gd name="T25" fmla="*/ 9 h 39"/>
                  <a:gd name="T26" fmla="*/ 19 w 38"/>
                  <a:gd name="T27" fmla="*/ 21 h 39"/>
                  <a:gd name="T28" fmla="*/ 5 w 38"/>
                  <a:gd name="T29" fmla="*/ 23 h 39"/>
                  <a:gd name="T30" fmla="*/ 9 w 38"/>
                  <a:gd name="T31" fmla="*/ 33 h 39"/>
                  <a:gd name="T32" fmla="*/ 0 w 38"/>
                  <a:gd name="T33" fmla="*/ 37 h 39"/>
                  <a:gd name="T34" fmla="*/ 9 w 38"/>
                  <a:gd name="T35" fmla="*/ 47 h 39"/>
                  <a:gd name="T36" fmla="*/ 2 w 38"/>
                  <a:gd name="T37" fmla="*/ 58 h 39"/>
                  <a:gd name="T38" fmla="*/ 12 w 38"/>
                  <a:gd name="T39" fmla="*/ 61 h 39"/>
                  <a:gd name="T40" fmla="*/ 9 w 38"/>
                  <a:gd name="T41" fmla="*/ 72 h 39"/>
                  <a:gd name="T42" fmla="*/ 21 w 38"/>
                  <a:gd name="T43" fmla="*/ 72 h 39"/>
                  <a:gd name="T44" fmla="*/ 23 w 38"/>
                  <a:gd name="T45" fmla="*/ 84 h 39"/>
                  <a:gd name="T46" fmla="*/ 32 w 38"/>
                  <a:gd name="T47" fmla="*/ 79 h 39"/>
                  <a:gd name="T48" fmla="*/ 37 w 38"/>
                  <a:gd name="T49" fmla="*/ 89 h 39"/>
                  <a:gd name="T50" fmla="*/ 46 w 38"/>
                  <a:gd name="T51" fmla="*/ 79 h 39"/>
                  <a:gd name="T52" fmla="*/ 56 w 38"/>
                  <a:gd name="T53" fmla="*/ 89 h 39"/>
                  <a:gd name="T54" fmla="*/ 60 w 38"/>
                  <a:gd name="T55" fmla="*/ 79 h 39"/>
                  <a:gd name="T56" fmla="*/ 72 w 38"/>
                  <a:gd name="T57" fmla="*/ 82 h 39"/>
                  <a:gd name="T58" fmla="*/ 69 w 38"/>
                  <a:gd name="T59" fmla="*/ 68 h 39"/>
                  <a:gd name="T60" fmla="*/ 83 w 38"/>
                  <a:gd name="T61" fmla="*/ 68 h 39"/>
                  <a:gd name="T62" fmla="*/ 79 w 38"/>
                  <a:gd name="T63" fmla="*/ 56 h 39"/>
                  <a:gd name="T64" fmla="*/ 88 w 38"/>
                  <a:gd name="T65" fmla="*/ 51 h 3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6" name="Freeform 107">
                <a:extLst>
                  <a:ext uri="{FF2B5EF4-FFF2-40B4-BE49-F238E27FC236}">
                    <a16:creationId xmlns:a16="http://schemas.microsoft.com/office/drawing/2014/main" id="{BA552418-839A-40CD-8621-CC39DEACBC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9" cy="126"/>
              </a:xfrm>
              <a:custGeom>
                <a:avLst/>
                <a:gdLst>
                  <a:gd name="T0" fmla="*/ 100 w 60"/>
                  <a:gd name="T1" fmla="*/ 30 h 54"/>
                  <a:gd name="T2" fmla="*/ 0 w 60"/>
                  <a:gd name="T3" fmla="*/ 7 h 54"/>
                  <a:gd name="T4" fmla="*/ 51 w 60"/>
                  <a:gd name="T5" fmla="*/ 96 h 54"/>
                  <a:gd name="T6" fmla="*/ 127 w 60"/>
                  <a:gd name="T7" fmla="*/ 103 h 54"/>
                  <a:gd name="T8" fmla="*/ 100 w 60"/>
                  <a:gd name="T9" fmla="*/ 30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7" name="Freeform 108">
                <a:extLst>
                  <a:ext uri="{FF2B5EF4-FFF2-40B4-BE49-F238E27FC236}">
                    <a16:creationId xmlns:a16="http://schemas.microsoft.com/office/drawing/2014/main" id="{8A9B7A3A-CA2F-434F-8B71-A1504AE4F6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32 w 48"/>
                  <a:gd name="T1" fmla="*/ 16 h 38"/>
                  <a:gd name="T2" fmla="*/ 2 w 48"/>
                  <a:gd name="T3" fmla="*/ 68 h 38"/>
                  <a:gd name="T4" fmla="*/ 62 w 48"/>
                  <a:gd name="T5" fmla="*/ 73 h 38"/>
                  <a:gd name="T6" fmla="*/ 111 w 48"/>
                  <a:gd name="T7" fmla="*/ 12 h 38"/>
                  <a:gd name="T8" fmla="*/ 32 w 48"/>
                  <a:gd name="T9" fmla="*/ 16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8" name="Rectangle 109">
                <a:extLst>
                  <a:ext uri="{FF2B5EF4-FFF2-40B4-BE49-F238E27FC236}">
                    <a16:creationId xmlns:a16="http://schemas.microsoft.com/office/drawing/2014/main" id="{135C1BA0-6F4C-47AA-9800-CD628F4A59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1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259" name="Freeform 110">
                <a:extLst>
                  <a:ext uri="{FF2B5EF4-FFF2-40B4-BE49-F238E27FC236}">
                    <a16:creationId xmlns:a16="http://schemas.microsoft.com/office/drawing/2014/main" id="{E0CF789B-D509-487C-9AD4-CF30F515B4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6"/>
              </a:xfrm>
              <a:custGeom>
                <a:avLst/>
                <a:gdLst>
                  <a:gd name="T0" fmla="*/ 57 w 28"/>
                  <a:gd name="T1" fmla="*/ 75 h 58"/>
                  <a:gd name="T2" fmla="*/ 18 w 28"/>
                  <a:gd name="T3" fmla="*/ 134 h 58"/>
                  <a:gd name="T4" fmla="*/ 9 w 28"/>
                  <a:gd name="T5" fmla="*/ 63 h 58"/>
                  <a:gd name="T6" fmla="*/ 46 w 28"/>
                  <a:gd name="T7" fmla="*/ 2 h 58"/>
                  <a:gd name="T8" fmla="*/ 57 w 28"/>
                  <a:gd name="T9" fmla="*/ 75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0" name="Freeform 111">
                <a:extLst>
                  <a:ext uri="{FF2B5EF4-FFF2-40B4-BE49-F238E27FC236}">
                    <a16:creationId xmlns:a16="http://schemas.microsoft.com/office/drawing/2014/main" id="{6599A62F-5D7B-4E7B-BF62-A3956727D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55 w 27"/>
                  <a:gd name="T1" fmla="*/ 72 h 58"/>
                  <a:gd name="T2" fmla="*/ 18 w 27"/>
                  <a:gd name="T3" fmla="*/ 133 h 58"/>
                  <a:gd name="T4" fmla="*/ 7 w 27"/>
                  <a:gd name="T5" fmla="*/ 63 h 58"/>
                  <a:gd name="T6" fmla="*/ 44 w 27"/>
                  <a:gd name="T7" fmla="*/ 2 h 58"/>
                  <a:gd name="T8" fmla="*/ 55 w 27"/>
                  <a:gd name="T9" fmla="*/ 72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1" name="Freeform 112">
                <a:extLst>
                  <a:ext uri="{FF2B5EF4-FFF2-40B4-BE49-F238E27FC236}">
                    <a16:creationId xmlns:a16="http://schemas.microsoft.com/office/drawing/2014/main" id="{F2798F5F-49D0-4C05-A89F-652F0E5B21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72 w 58"/>
                  <a:gd name="T1" fmla="*/ 7 h 28"/>
                  <a:gd name="T2" fmla="*/ 129 w 58"/>
                  <a:gd name="T3" fmla="*/ 46 h 28"/>
                  <a:gd name="T4" fmla="*/ 60 w 58"/>
                  <a:gd name="T5" fmla="*/ 58 h 28"/>
                  <a:gd name="T6" fmla="*/ 2 w 58"/>
                  <a:gd name="T7" fmla="*/ 19 h 28"/>
                  <a:gd name="T8" fmla="*/ 72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2" name="Freeform 113">
                <a:extLst>
                  <a:ext uri="{FF2B5EF4-FFF2-40B4-BE49-F238E27FC236}">
                    <a16:creationId xmlns:a16="http://schemas.microsoft.com/office/drawing/2014/main" id="{B4FEBB96-26D6-4B09-8B7E-D67DC4AA63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6"/>
              </a:xfrm>
              <a:custGeom>
                <a:avLst/>
                <a:gdLst>
                  <a:gd name="T0" fmla="*/ 71 w 58"/>
                  <a:gd name="T1" fmla="*/ 7 h 28"/>
                  <a:gd name="T2" fmla="*/ 131 w 58"/>
                  <a:gd name="T3" fmla="*/ 47 h 28"/>
                  <a:gd name="T4" fmla="*/ 62 w 58"/>
                  <a:gd name="T5" fmla="*/ 59 h 28"/>
                  <a:gd name="T6" fmla="*/ 2 w 58"/>
                  <a:gd name="T7" fmla="*/ 19 h 28"/>
                  <a:gd name="T8" fmla="*/ 71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3" name="Freeform 114">
                <a:extLst>
                  <a:ext uri="{FF2B5EF4-FFF2-40B4-BE49-F238E27FC236}">
                    <a16:creationId xmlns:a16="http://schemas.microsoft.com/office/drawing/2014/main" id="{62A7A719-0E57-44BD-8E81-32158803A8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69 w 41"/>
                  <a:gd name="T1" fmla="*/ 49 h 54"/>
                  <a:gd name="T2" fmla="*/ 83 w 41"/>
                  <a:gd name="T3" fmla="*/ 119 h 54"/>
                  <a:gd name="T4" fmla="*/ 28 w 41"/>
                  <a:gd name="T5" fmla="*/ 77 h 54"/>
                  <a:gd name="T6" fmla="*/ 11 w 41"/>
                  <a:gd name="T7" fmla="*/ 7 h 54"/>
                  <a:gd name="T8" fmla="*/ 69 w 41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4" name="Freeform 115">
                <a:extLst>
                  <a:ext uri="{FF2B5EF4-FFF2-40B4-BE49-F238E27FC236}">
                    <a16:creationId xmlns:a16="http://schemas.microsoft.com/office/drawing/2014/main" id="{60D879BB-9226-43BD-8202-49123AD12E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70 w 41"/>
                  <a:gd name="T1" fmla="*/ 49 h 54"/>
                  <a:gd name="T2" fmla="*/ 83 w 41"/>
                  <a:gd name="T3" fmla="*/ 118 h 54"/>
                  <a:gd name="T4" fmla="*/ 28 w 41"/>
                  <a:gd name="T5" fmla="*/ 76 h 54"/>
                  <a:gd name="T6" fmla="*/ 12 w 41"/>
                  <a:gd name="T7" fmla="*/ 7 h 54"/>
                  <a:gd name="T8" fmla="*/ 70 w 41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5" name="Freeform 116">
                <a:extLst>
                  <a:ext uri="{FF2B5EF4-FFF2-40B4-BE49-F238E27FC236}">
                    <a16:creationId xmlns:a16="http://schemas.microsoft.com/office/drawing/2014/main" id="{DAA51B90-F573-4B03-B713-00D25ACD7F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6" cy="95"/>
              </a:xfrm>
              <a:custGeom>
                <a:avLst/>
                <a:gdLst>
                  <a:gd name="T0" fmla="*/ 50 w 55"/>
                  <a:gd name="T1" fmla="*/ 25 h 41"/>
                  <a:gd name="T2" fmla="*/ 117 w 55"/>
                  <a:gd name="T3" fmla="*/ 12 h 41"/>
                  <a:gd name="T4" fmla="*/ 78 w 55"/>
                  <a:gd name="T5" fmla="*/ 70 h 41"/>
                  <a:gd name="T6" fmla="*/ 9 w 55"/>
                  <a:gd name="T7" fmla="*/ 83 h 41"/>
                  <a:gd name="T8" fmla="*/ 50 w 55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6" name="Freeform 117">
                <a:extLst>
                  <a:ext uri="{FF2B5EF4-FFF2-40B4-BE49-F238E27FC236}">
                    <a16:creationId xmlns:a16="http://schemas.microsoft.com/office/drawing/2014/main" id="{DE62DE90-8534-4AFF-9E0E-C4C9F797F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48 w 54"/>
                  <a:gd name="T1" fmla="*/ 25 h 41"/>
                  <a:gd name="T2" fmla="*/ 117 w 54"/>
                  <a:gd name="T3" fmla="*/ 12 h 41"/>
                  <a:gd name="T4" fmla="*/ 76 w 54"/>
                  <a:gd name="T5" fmla="*/ 70 h 41"/>
                  <a:gd name="T6" fmla="*/ 7 w 54"/>
                  <a:gd name="T7" fmla="*/ 83 h 41"/>
                  <a:gd name="T8" fmla="*/ 48 w 54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7" name="Freeform 118">
                <a:extLst>
                  <a:ext uri="{FF2B5EF4-FFF2-40B4-BE49-F238E27FC236}">
                    <a16:creationId xmlns:a16="http://schemas.microsoft.com/office/drawing/2014/main" id="{95B171B3-E982-4663-9391-A72AE3DF88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6"/>
              </a:xfrm>
              <a:custGeom>
                <a:avLst/>
                <a:gdLst>
                  <a:gd name="T0" fmla="*/ 57 w 28"/>
                  <a:gd name="T1" fmla="*/ 63 h 58"/>
                  <a:gd name="T2" fmla="*/ 46 w 28"/>
                  <a:gd name="T3" fmla="*/ 134 h 58"/>
                  <a:gd name="T4" fmla="*/ 9 w 28"/>
                  <a:gd name="T5" fmla="*/ 75 h 58"/>
                  <a:gd name="T6" fmla="*/ 18 w 28"/>
                  <a:gd name="T7" fmla="*/ 2 h 58"/>
                  <a:gd name="T8" fmla="*/ 57 w 28"/>
                  <a:gd name="T9" fmla="*/ 63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8" name="Freeform 119">
                <a:extLst>
                  <a:ext uri="{FF2B5EF4-FFF2-40B4-BE49-F238E27FC236}">
                    <a16:creationId xmlns:a16="http://schemas.microsoft.com/office/drawing/2014/main" id="{795B82C0-9088-4805-B343-AAC908480C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57 w 28"/>
                  <a:gd name="T1" fmla="*/ 63 h 58"/>
                  <a:gd name="T2" fmla="*/ 46 w 28"/>
                  <a:gd name="T3" fmla="*/ 133 h 58"/>
                  <a:gd name="T4" fmla="*/ 9 w 28"/>
                  <a:gd name="T5" fmla="*/ 72 h 58"/>
                  <a:gd name="T6" fmla="*/ 18 w 28"/>
                  <a:gd name="T7" fmla="*/ 2 h 58"/>
                  <a:gd name="T8" fmla="*/ 57 w 28"/>
                  <a:gd name="T9" fmla="*/ 63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9" name="Freeform 120">
                <a:extLst>
                  <a:ext uri="{FF2B5EF4-FFF2-40B4-BE49-F238E27FC236}">
                    <a16:creationId xmlns:a16="http://schemas.microsoft.com/office/drawing/2014/main" id="{AFEF9FD3-B182-45A7-B559-6BE87E4710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6"/>
              </a:xfrm>
              <a:custGeom>
                <a:avLst/>
                <a:gdLst>
                  <a:gd name="T0" fmla="*/ 60 w 58"/>
                  <a:gd name="T1" fmla="*/ 7 h 28"/>
                  <a:gd name="T2" fmla="*/ 129 w 58"/>
                  <a:gd name="T3" fmla="*/ 19 h 28"/>
                  <a:gd name="T4" fmla="*/ 72 w 58"/>
                  <a:gd name="T5" fmla="*/ 59 h 28"/>
                  <a:gd name="T6" fmla="*/ 2 w 58"/>
                  <a:gd name="T7" fmla="*/ 47 h 28"/>
                  <a:gd name="T8" fmla="*/ 60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0" name="Freeform 121">
                <a:extLst>
                  <a:ext uri="{FF2B5EF4-FFF2-40B4-BE49-F238E27FC236}">
                    <a16:creationId xmlns:a16="http://schemas.microsoft.com/office/drawing/2014/main" id="{9F77F673-B461-4D79-A202-FD013C909B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62 w 58"/>
                  <a:gd name="T1" fmla="*/ 7 h 28"/>
                  <a:gd name="T2" fmla="*/ 131 w 58"/>
                  <a:gd name="T3" fmla="*/ 19 h 28"/>
                  <a:gd name="T4" fmla="*/ 73 w 58"/>
                  <a:gd name="T5" fmla="*/ 58 h 28"/>
                  <a:gd name="T6" fmla="*/ 2 w 58"/>
                  <a:gd name="T7" fmla="*/ 46 h 28"/>
                  <a:gd name="T8" fmla="*/ 62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1" name="Freeform 122">
                <a:extLst>
                  <a:ext uri="{FF2B5EF4-FFF2-40B4-BE49-F238E27FC236}">
                    <a16:creationId xmlns:a16="http://schemas.microsoft.com/office/drawing/2014/main" id="{C20A7838-BB7B-4EA0-B003-199C316935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6" cy="95"/>
              </a:xfrm>
              <a:custGeom>
                <a:avLst/>
                <a:gdLst>
                  <a:gd name="T0" fmla="*/ 76 w 55"/>
                  <a:gd name="T1" fmla="*/ 25 h 41"/>
                  <a:gd name="T2" fmla="*/ 117 w 55"/>
                  <a:gd name="T3" fmla="*/ 83 h 41"/>
                  <a:gd name="T4" fmla="*/ 50 w 55"/>
                  <a:gd name="T5" fmla="*/ 70 h 41"/>
                  <a:gd name="T6" fmla="*/ 9 w 55"/>
                  <a:gd name="T7" fmla="*/ 12 h 41"/>
                  <a:gd name="T8" fmla="*/ 76 w 55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2" name="Freeform 123">
                <a:extLst>
                  <a:ext uri="{FF2B5EF4-FFF2-40B4-BE49-F238E27FC236}">
                    <a16:creationId xmlns:a16="http://schemas.microsoft.com/office/drawing/2014/main" id="{B1ED7AFE-9D19-4A17-9E9A-8BDCC4A275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76 w 54"/>
                  <a:gd name="T1" fmla="*/ 25 h 41"/>
                  <a:gd name="T2" fmla="*/ 117 w 54"/>
                  <a:gd name="T3" fmla="*/ 83 h 41"/>
                  <a:gd name="T4" fmla="*/ 48 w 54"/>
                  <a:gd name="T5" fmla="*/ 70 h 41"/>
                  <a:gd name="T6" fmla="*/ 7 w 54"/>
                  <a:gd name="T7" fmla="*/ 12 h 41"/>
                  <a:gd name="T8" fmla="*/ 76 w 54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3" name="Freeform 124">
                <a:extLst>
                  <a:ext uri="{FF2B5EF4-FFF2-40B4-BE49-F238E27FC236}">
                    <a16:creationId xmlns:a16="http://schemas.microsoft.com/office/drawing/2014/main" id="{3730DAD7-D3CE-407C-B91E-8A9CB954F5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25 w 40"/>
                  <a:gd name="T1" fmla="*/ 49 h 54"/>
                  <a:gd name="T2" fmla="*/ 81 w 40"/>
                  <a:gd name="T3" fmla="*/ 7 h 54"/>
                  <a:gd name="T4" fmla="*/ 67 w 40"/>
                  <a:gd name="T5" fmla="*/ 76 h 54"/>
                  <a:gd name="T6" fmla="*/ 12 w 40"/>
                  <a:gd name="T7" fmla="*/ 118 h 54"/>
                  <a:gd name="T8" fmla="*/ 25 w 40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4" name="Freeform 125">
                <a:extLst>
                  <a:ext uri="{FF2B5EF4-FFF2-40B4-BE49-F238E27FC236}">
                    <a16:creationId xmlns:a16="http://schemas.microsoft.com/office/drawing/2014/main" id="{0D3F8AC4-70A7-4406-8BA6-6FAA87B8F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28 w 41"/>
                  <a:gd name="T1" fmla="*/ 49 h 54"/>
                  <a:gd name="T2" fmla="*/ 83 w 41"/>
                  <a:gd name="T3" fmla="*/ 7 h 54"/>
                  <a:gd name="T4" fmla="*/ 70 w 41"/>
                  <a:gd name="T5" fmla="*/ 77 h 54"/>
                  <a:gd name="T6" fmla="*/ 12 w 41"/>
                  <a:gd name="T7" fmla="*/ 119 h 54"/>
                  <a:gd name="T8" fmla="*/ 28 w 41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5" name="Freeform 126">
                <a:extLst>
                  <a:ext uri="{FF2B5EF4-FFF2-40B4-BE49-F238E27FC236}">
                    <a16:creationId xmlns:a16="http://schemas.microsoft.com/office/drawing/2014/main" id="{30E8253C-49BF-45AA-AA09-6D7AB2281A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89" cy="88"/>
              </a:xfrm>
              <a:custGeom>
                <a:avLst/>
                <a:gdLst>
                  <a:gd name="T0" fmla="*/ 87 w 39"/>
                  <a:gd name="T1" fmla="*/ 51 h 38"/>
                  <a:gd name="T2" fmla="*/ 78 w 39"/>
                  <a:gd name="T3" fmla="*/ 42 h 38"/>
                  <a:gd name="T4" fmla="*/ 87 w 39"/>
                  <a:gd name="T5" fmla="*/ 32 h 38"/>
                  <a:gd name="T6" fmla="*/ 78 w 39"/>
                  <a:gd name="T7" fmla="*/ 28 h 38"/>
                  <a:gd name="T8" fmla="*/ 80 w 39"/>
                  <a:gd name="T9" fmla="*/ 19 h 38"/>
                  <a:gd name="T10" fmla="*/ 66 w 39"/>
                  <a:gd name="T11" fmla="*/ 19 h 38"/>
                  <a:gd name="T12" fmla="*/ 66 w 39"/>
                  <a:gd name="T13" fmla="*/ 5 h 38"/>
                  <a:gd name="T14" fmla="*/ 57 w 39"/>
                  <a:gd name="T15" fmla="*/ 9 h 38"/>
                  <a:gd name="T16" fmla="*/ 50 w 39"/>
                  <a:gd name="T17" fmla="*/ 0 h 38"/>
                  <a:gd name="T18" fmla="*/ 41 w 39"/>
                  <a:gd name="T19" fmla="*/ 9 h 38"/>
                  <a:gd name="T20" fmla="*/ 32 w 39"/>
                  <a:gd name="T21" fmla="*/ 2 h 38"/>
                  <a:gd name="T22" fmla="*/ 27 w 39"/>
                  <a:gd name="T23" fmla="*/ 12 h 38"/>
                  <a:gd name="T24" fmla="*/ 18 w 39"/>
                  <a:gd name="T25" fmla="*/ 9 h 38"/>
                  <a:gd name="T26" fmla="*/ 18 w 39"/>
                  <a:gd name="T27" fmla="*/ 21 h 38"/>
                  <a:gd name="T28" fmla="*/ 7 w 39"/>
                  <a:gd name="T29" fmla="*/ 23 h 38"/>
                  <a:gd name="T30" fmla="*/ 9 w 39"/>
                  <a:gd name="T31" fmla="*/ 32 h 38"/>
                  <a:gd name="T32" fmla="*/ 0 w 39"/>
                  <a:gd name="T33" fmla="*/ 37 h 38"/>
                  <a:gd name="T34" fmla="*/ 9 w 39"/>
                  <a:gd name="T35" fmla="*/ 46 h 38"/>
                  <a:gd name="T36" fmla="*/ 2 w 39"/>
                  <a:gd name="T37" fmla="*/ 56 h 38"/>
                  <a:gd name="T38" fmla="*/ 11 w 39"/>
                  <a:gd name="T39" fmla="*/ 60 h 38"/>
                  <a:gd name="T40" fmla="*/ 9 w 39"/>
                  <a:gd name="T41" fmla="*/ 72 h 38"/>
                  <a:gd name="T42" fmla="*/ 23 w 39"/>
                  <a:gd name="T43" fmla="*/ 69 h 38"/>
                  <a:gd name="T44" fmla="*/ 23 w 39"/>
                  <a:gd name="T45" fmla="*/ 83 h 38"/>
                  <a:gd name="T46" fmla="*/ 32 w 39"/>
                  <a:gd name="T47" fmla="*/ 79 h 38"/>
                  <a:gd name="T48" fmla="*/ 39 w 39"/>
                  <a:gd name="T49" fmla="*/ 88 h 38"/>
                  <a:gd name="T50" fmla="*/ 46 w 39"/>
                  <a:gd name="T51" fmla="*/ 79 h 38"/>
                  <a:gd name="T52" fmla="*/ 57 w 39"/>
                  <a:gd name="T53" fmla="*/ 88 h 38"/>
                  <a:gd name="T54" fmla="*/ 59 w 39"/>
                  <a:gd name="T55" fmla="*/ 76 h 38"/>
                  <a:gd name="T56" fmla="*/ 71 w 39"/>
                  <a:gd name="T57" fmla="*/ 79 h 38"/>
                  <a:gd name="T58" fmla="*/ 71 w 39"/>
                  <a:gd name="T59" fmla="*/ 67 h 38"/>
                  <a:gd name="T60" fmla="*/ 82 w 39"/>
                  <a:gd name="T61" fmla="*/ 65 h 38"/>
                  <a:gd name="T62" fmla="*/ 78 w 39"/>
                  <a:gd name="T63" fmla="*/ 56 h 38"/>
                  <a:gd name="T64" fmla="*/ 87 w 39"/>
                  <a:gd name="T65" fmla="*/ 51 h 3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6" name="Freeform 127">
                <a:extLst>
                  <a:ext uri="{FF2B5EF4-FFF2-40B4-BE49-F238E27FC236}">
                    <a16:creationId xmlns:a16="http://schemas.microsoft.com/office/drawing/2014/main" id="{C6236195-3B5C-42AA-A256-B8D7442450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7678 w 3332"/>
                  <a:gd name="T1" fmla="*/ 53 h 47"/>
                  <a:gd name="T2" fmla="*/ 7625 w 3332"/>
                  <a:gd name="T3" fmla="*/ 109 h 47"/>
                  <a:gd name="T4" fmla="*/ 55 w 3332"/>
                  <a:gd name="T5" fmla="*/ 109 h 47"/>
                  <a:gd name="T6" fmla="*/ 0 w 3332"/>
                  <a:gd name="T7" fmla="*/ 53 h 47"/>
                  <a:gd name="T8" fmla="*/ 55 w 3332"/>
                  <a:gd name="T9" fmla="*/ 0 h 47"/>
                  <a:gd name="T10" fmla="*/ 7625 w 3332"/>
                  <a:gd name="T11" fmla="*/ 0 h 47"/>
                  <a:gd name="T12" fmla="*/ 7678 w 3332"/>
                  <a:gd name="T13" fmla="*/ 53 h 4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7" name="Freeform 128">
                <a:extLst>
                  <a:ext uri="{FF2B5EF4-FFF2-40B4-BE49-F238E27FC236}">
                    <a16:creationId xmlns:a16="http://schemas.microsoft.com/office/drawing/2014/main" id="{BCCB0763-92A2-4E34-AF8F-1ECC0BA967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5" cy="56"/>
              </a:xfrm>
              <a:custGeom>
                <a:avLst/>
                <a:gdLst>
                  <a:gd name="T0" fmla="*/ 7412 w 3240"/>
                  <a:gd name="T1" fmla="*/ 0 h 24"/>
                  <a:gd name="T2" fmla="*/ 55 w 3240"/>
                  <a:gd name="T3" fmla="*/ 0 h 24"/>
                  <a:gd name="T4" fmla="*/ 0 w 3240"/>
                  <a:gd name="T5" fmla="*/ 56 h 24"/>
                  <a:gd name="T6" fmla="*/ 7465 w 3240"/>
                  <a:gd name="T7" fmla="*/ 56 h 24"/>
                  <a:gd name="T8" fmla="*/ 7412 w 3240"/>
                  <a:gd name="T9" fmla="*/ 0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8" name="Freeform 129">
                <a:extLst>
                  <a:ext uri="{FF2B5EF4-FFF2-40B4-BE49-F238E27FC236}">
                    <a16:creationId xmlns:a16="http://schemas.microsoft.com/office/drawing/2014/main" id="{2A5154ED-7117-4DE6-9050-BDD730C8B0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126 h 54"/>
                  <a:gd name="T2" fmla="*/ 32 w 22"/>
                  <a:gd name="T3" fmla="*/ 0 h 54"/>
                  <a:gd name="T4" fmla="*/ 50 w 22"/>
                  <a:gd name="T5" fmla="*/ 126 h 54"/>
                  <a:gd name="T6" fmla="*/ 0 w 22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9" name="Freeform 130">
                <a:extLst>
                  <a:ext uri="{FF2B5EF4-FFF2-40B4-BE49-F238E27FC236}">
                    <a16:creationId xmlns:a16="http://schemas.microsoft.com/office/drawing/2014/main" id="{AC39835C-9560-4C5A-AFE5-B4B0C28508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53 w 23"/>
                  <a:gd name="T1" fmla="*/ 126 h 54"/>
                  <a:gd name="T2" fmla="*/ 18 w 23"/>
                  <a:gd name="T3" fmla="*/ 0 h 54"/>
                  <a:gd name="T4" fmla="*/ 0 w 23"/>
                  <a:gd name="T5" fmla="*/ 126 h 54"/>
                  <a:gd name="T6" fmla="*/ 53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0" name="Freeform 131">
                <a:extLst>
                  <a:ext uri="{FF2B5EF4-FFF2-40B4-BE49-F238E27FC236}">
                    <a16:creationId xmlns:a16="http://schemas.microsoft.com/office/drawing/2014/main" id="{A6DA9D21-E310-4F00-B199-260BDC1997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53 w 23"/>
                  <a:gd name="T1" fmla="*/ 126 h 54"/>
                  <a:gd name="T2" fmla="*/ 21 w 23"/>
                  <a:gd name="T3" fmla="*/ 0 h 54"/>
                  <a:gd name="T4" fmla="*/ 0 w 23"/>
                  <a:gd name="T5" fmla="*/ 126 h 54"/>
                  <a:gd name="T6" fmla="*/ 53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1" name="Freeform 132">
                <a:extLst>
                  <a:ext uri="{FF2B5EF4-FFF2-40B4-BE49-F238E27FC236}">
                    <a16:creationId xmlns:a16="http://schemas.microsoft.com/office/drawing/2014/main" id="{B5D55429-D328-4BB0-AB05-47F8DBACAD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1"/>
              </a:xfrm>
              <a:custGeom>
                <a:avLst/>
                <a:gdLst>
                  <a:gd name="T0" fmla="*/ 0 w 15"/>
                  <a:gd name="T1" fmla="*/ 101 h 43"/>
                  <a:gd name="T2" fmla="*/ 21 w 15"/>
                  <a:gd name="T3" fmla="*/ 0 h 43"/>
                  <a:gd name="T4" fmla="*/ 35 w 15"/>
                  <a:gd name="T5" fmla="*/ 101 h 43"/>
                  <a:gd name="T6" fmla="*/ 0 w 15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2" name="Freeform 133">
                <a:extLst>
                  <a:ext uri="{FF2B5EF4-FFF2-40B4-BE49-F238E27FC236}">
                    <a16:creationId xmlns:a16="http://schemas.microsoft.com/office/drawing/2014/main" id="{922294FB-9122-4CFA-A856-2460BC5B9D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5"/>
              </a:xfrm>
              <a:custGeom>
                <a:avLst/>
                <a:gdLst>
                  <a:gd name="T0" fmla="*/ 30 w 13"/>
                  <a:gd name="T1" fmla="*/ 85 h 36"/>
                  <a:gd name="T2" fmla="*/ 12 w 13"/>
                  <a:gd name="T3" fmla="*/ 0 h 36"/>
                  <a:gd name="T4" fmla="*/ 0 w 13"/>
                  <a:gd name="T5" fmla="*/ 85 h 36"/>
                  <a:gd name="T6" fmla="*/ 30 w 13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3" name="Freeform 134">
                <a:extLst>
                  <a:ext uri="{FF2B5EF4-FFF2-40B4-BE49-F238E27FC236}">
                    <a16:creationId xmlns:a16="http://schemas.microsoft.com/office/drawing/2014/main" id="{9D771C8E-88FF-4E50-B089-34B4EDFD32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1"/>
              </a:xfrm>
              <a:custGeom>
                <a:avLst/>
                <a:gdLst>
                  <a:gd name="T0" fmla="*/ 0 w 13"/>
                  <a:gd name="T1" fmla="*/ 101 h 43"/>
                  <a:gd name="T2" fmla="*/ 21 w 13"/>
                  <a:gd name="T3" fmla="*/ 0 h 43"/>
                  <a:gd name="T4" fmla="*/ 30 w 13"/>
                  <a:gd name="T5" fmla="*/ 101 h 43"/>
                  <a:gd name="T6" fmla="*/ 0 w 13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4" name="Freeform 135">
                <a:extLst>
                  <a:ext uri="{FF2B5EF4-FFF2-40B4-BE49-F238E27FC236}">
                    <a16:creationId xmlns:a16="http://schemas.microsoft.com/office/drawing/2014/main" id="{073C35F2-8A31-46D9-8B5B-1097693C40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5"/>
              </a:xfrm>
              <a:custGeom>
                <a:avLst/>
                <a:gdLst>
                  <a:gd name="T0" fmla="*/ 28 w 12"/>
                  <a:gd name="T1" fmla="*/ 85 h 36"/>
                  <a:gd name="T2" fmla="*/ 9 w 12"/>
                  <a:gd name="T3" fmla="*/ 0 h 36"/>
                  <a:gd name="T4" fmla="*/ 0 w 12"/>
                  <a:gd name="T5" fmla="*/ 85 h 36"/>
                  <a:gd name="T6" fmla="*/ 28 w 12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5" name="Freeform 136">
                <a:extLst>
                  <a:ext uri="{FF2B5EF4-FFF2-40B4-BE49-F238E27FC236}">
                    <a16:creationId xmlns:a16="http://schemas.microsoft.com/office/drawing/2014/main" id="{BE8FD7F7-28EE-473B-A88B-6C92071AAD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9"/>
              </a:xfrm>
              <a:custGeom>
                <a:avLst/>
                <a:gdLst>
                  <a:gd name="T0" fmla="*/ 53 w 23"/>
                  <a:gd name="T1" fmla="*/ 99 h 42"/>
                  <a:gd name="T2" fmla="*/ 21 w 23"/>
                  <a:gd name="T3" fmla="*/ 0 h 42"/>
                  <a:gd name="T4" fmla="*/ 0 w 23"/>
                  <a:gd name="T5" fmla="*/ 99 h 42"/>
                  <a:gd name="T6" fmla="*/ 53 w 23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6" name="Freeform 137">
                <a:extLst>
                  <a:ext uri="{FF2B5EF4-FFF2-40B4-BE49-F238E27FC236}">
                    <a16:creationId xmlns:a16="http://schemas.microsoft.com/office/drawing/2014/main" id="{483CC144-6A4E-4235-87BB-F7C3AB3975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116 h 50"/>
                  <a:gd name="T2" fmla="*/ 32 w 23"/>
                  <a:gd name="T3" fmla="*/ 0 h 50"/>
                  <a:gd name="T4" fmla="*/ 53 w 23"/>
                  <a:gd name="T5" fmla="*/ 116 h 50"/>
                  <a:gd name="T6" fmla="*/ 0 w 23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7" name="Freeform 138">
                <a:extLst>
                  <a:ext uri="{FF2B5EF4-FFF2-40B4-BE49-F238E27FC236}">
                    <a16:creationId xmlns:a16="http://schemas.microsoft.com/office/drawing/2014/main" id="{4B9A6FB6-91CD-482A-969F-3631945E1B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6" cy="126"/>
              </a:xfrm>
              <a:custGeom>
                <a:avLst/>
                <a:gdLst>
                  <a:gd name="T0" fmla="*/ 0 w 28"/>
                  <a:gd name="T1" fmla="*/ 126 h 54"/>
                  <a:gd name="T2" fmla="*/ 40 w 28"/>
                  <a:gd name="T3" fmla="*/ 0 h 54"/>
                  <a:gd name="T4" fmla="*/ 66 w 28"/>
                  <a:gd name="T5" fmla="*/ 126 h 54"/>
                  <a:gd name="T6" fmla="*/ 0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8" name="Freeform 139">
                <a:extLst>
                  <a:ext uri="{FF2B5EF4-FFF2-40B4-BE49-F238E27FC236}">
                    <a16:creationId xmlns:a16="http://schemas.microsoft.com/office/drawing/2014/main" id="{E0D52C8E-CFF7-4269-8E0A-54BE9B6662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65 w 28"/>
                  <a:gd name="T1" fmla="*/ 126 h 54"/>
                  <a:gd name="T2" fmla="*/ 26 w 28"/>
                  <a:gd name="T3" fmla="*/ 0 h 54"/>
                  <a:gd name="T4" fmla="*/ 0 w 28"/>
                  <a:gd name="T5" fmla="*/ 126 h 54"/>
                  <a:gd name="T6" fmla="*/ 65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9" name="Freeform 140">
                <a:extLst>
                  <a:ext uri="{FF2B5EF4-FFF2-40B4-BE49-F238E27FC236}">
                    <a16:creationId xmlns:a16="http://schemas.microsoft.com/office/drawing/2014/main" id="{54897F0E-045E-47A5-8796-60D22A34B7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67 w 29"/>
                  <a:gd name="T1" fmla="*/ 126 h 54"/>
                  <a:gd name="T2" fmla="*/ 25 w 29"/>
                  <a:gd name="T3" fmla="*/ 0 h 54"/>
                  <a:gd name="T4" fmla="*/ 0 w 29"/>
                  <a:gd name="T5" fmla="*/ 126 h 54"/>
                  <a:gd name="T6" fmla="*/ 67 w 29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0" name="Freeform 141">
                <a:extLst>
                  <a:ext uri="{FF2B5EF4-FFF2-40B4-BE49-F238E27FC236}">
                    <a16:creationId xmlns:a16="http://schemas.microsoft.com/office/drawing/2014/main" id="{A635F617-2711-40D6-BF3E-56581F75C1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1"/>
              </a:xfrm>
              <a:custGeom>
                <a:avLst/>
                <a:gdLst>
                  <a:gd name="T0" fmla="*/ 0 w 18"/>
                  <a:gd name="T1" fmla="*/ 101 h 43"/>
                  <a:gd name="T2" fmla="*/ 25 w 18"/>
                  <a:gd name="T3" fmla="*/ 0 h 43"/>
                  <a:gd name="T4" fmla="*/ 41 w 18"/>
                  <a:gd name="T5" fmla="*/ 101 h 43"/>
                  <a:gd name="T6" fmla="*/ 0 w 18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1" name="Freeform 142">
                <a:extLst>
                  <a:ext uri="{FF2B5EF4-FFF2-40B4-BE49-F238E27FC236}">
                    <a16:creationId xmlns:a16="http://schemas.microsoft.com/office/drawing/2014/main" id="{3693A626-3C03-4FF6-B480-1542EC634F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5"/>
              </a:xfrm>
              <a:custGeom>
                <a:avLst/>
                <a:gdLst>
                  <a:gd name="T0" fmla="*/ 37 w 16"/>
                  <a:gd name="T1" fmla="*/ 85 h 36"/>
                  <a:gd name="T2" fmla="*/ 14 w 16"/>
                  <a:gd name="T3" fmla="*/ 0 h 36"/>
                  <a:gd name="T4" fmla="*/ 0 w 16"/>
                  <a:gd name="T5" fmla="*/ 85 h 36"/>
                  <a:gd name="T6" fmla="*/ 37 w 16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2" name="Freeform 143">
                <a:extLst>
                  <a:ext uri="{FF2B5EF4-FFF2-40B4-BE49-F238E27FC236}">
                    <a16:creationId xmlns:a16="http://schemas.microsoft.com/office/drawing/2014/main" id="{0779F944-569B-425F-8301-B2818F748E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1"/>
              </a:xfrm>
              <a:custGeom>
                <a:avLst/>
                <a:gdLst>
                  <a:gd name="T0" fmla="*/ 0 w 16"/>
                  <a:gd name="T1" fmla="*/ 101 h 43"/>
                  <a:gd name="T2" fmla="*/ 23 w 16"/>
                  <a:gd name="T3" fmla="*/ 0 h 43"/>
                  <a:gd name="T4" fmla="*/ 36 w 16"/>
                  <a:gd name="T5" fmla="*/ 101 h 43"/>
                  <a:gd name="T6" fmla="*/ 0 w 16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3" name="Freeform 144">
                <a:extLst>
                  <a:ext uri="{FF2B5EF4-FFF2-40B4-BE49-F238E27FC236}">
                    <a16:creationId xmlns:a16="http://schemas.microsoft.com/office/drawing/2014/main" id="{34EC00C6-0002-480D-ACE8-723F7C2F71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5"/>
              </a:xfrm>
              <a:custGeom>
                <a:avLst/>
                <a:gdLst>
                  <a:gd name="T0" fmla="*/ 37 w 16"/>
                  <a:gd name="T1" fmla="*/ 85 h 36"/>
                  <a:gd name="T2" fmla="*/ 14 w 16"/>
                  <a:gd name="T3" fmla="*/ 0 h 36"/>
                  <a:gd name="T4" fmla="*/ 0 w 16"/>
                  <a:gd name="T5" fmla="*/ 85 h 36"/>
                  <a:gd name="T6" fmla="*/ 37 w 16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4" name="Freeform 145">
                <a:extLst>
                  <a:ext uri="{FF2B5EF4-FFF2-40B4-BE49-F238E27FC236}">
                    <a16:creationId xmlns:a16="http://schemas.microsoft.com/office/drawing/2014/main" id="{9D94D896-16FC-4F61-8A62-E2D47A1C2B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6" cy="99"/>
              </a:xfrm>
              <a:custGeom>
                <a:avLst/>
                <a:gdLst>
                  <a:gd name="T0" fmla="*/ 66 w 28"/>
                  <a:gd name="T1" fmla="*/ 99 h 42"/>
                  <a:gd name="T2" fmla="*/ 24 w 28"/>
                  <a:gd name="T3" fmla="*/ 0 h 42"/>
                  <a:gd name="T4" fmla="*/ 0 w 28"/>
                  <a:gd name="T5" fmla="*/ 99 h 42"/>
                  <a:gd name="T6" fmla="*/ 66 w 28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5" name="Freeform 146">
                <a:extLst>
                  <a:ext uri="{FF2B5EF4-FFF2-40B4-BE49-F238E27FC236}">
                    <a16:creationId xmlns:a16="http://schemas.microsoft.com/office/drawing/2014/main" id="{47D668E9-03CE-4CC2-99B8-40EF2A175F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116 h 50"/>
                  <a:gd name="T2" fmla="*/ 39 w 28"/>
                  <a:gd name="T3" fmla="*/ 0 h 50"/>
                  <a:gd name="T4" fmla="*/ 64 w 28"/>
                  <a:gd name="T5" fmla="*/ 116 h 50"/>
                  <a:gd name="T6" fmla="*/ 0 w 28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6" name="Freeform 147">
                <a:extLst>
                  <a:ext uri="{FF2B5EF4-FFF2-40B4-BE49-F238E27FC236}">
                    <a16:creationId xmlns:a16="http://schemas.microsoft.com/office/drawing/2014/main" id="{E4D00A45-AD10-476D-9995-A8AB5008E7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126 h 54"/>
                  <a:gd name="T2" fmla="*/ 35 w 23"/>
                  <a:gd name="T3" fmla="*/ 0 h 54"/>
                  <a:gd name="T4" fmla="*/ 53 w 23"/>
                  <a:gd name="T5" fmla="*/ 126 h 54"/>
                  <a:gd name="T6" fmla="*/ 0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7" name="Freeform 148">
                <a:extLst>
                  <a:ext uri="{FF2B5EF4-FFF2-40B4-BE49-F238E27FC236}">
                    <a16:creationId xmlns:a16="http://schemas.microsoft.com/office/drawing/2014/main" id="{8EDED851-A9C7-4424-A8CC-6874929F77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51 w 22"/>
                  <a:gd name="T1" fmla="*/ 126 h 54"/>
                  <a:gd name="T2" fmla="*/ 19 w 22"/>
                  <a:gd name="T3" fmla="*/ 0 h 54"/>
                  <a:gd name="T4" fmla="*/ 0 w 22"/>
                  <a:gd name="T5" fmla="*/ 126 h 54"/>
                  <a:gd name="T6" fmla="*/ 51 w 22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8" name="Freeform 149">
                <a:extLst>
                  <a:ext uri="{FF2B5EF4-FFF2-40B4-BE49-F238E27FC236}">
                    <a16:creationId xmlns:a16="http://schemas.microsoft.com/office/drawing/2014/main" id="{791C1686-162D-4811-8E58-348A6D884F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53 w 23"/>
                  <a:gd name="T1" fmla="*/ 126 h 54"/>
                  <a:gd name="T2" fmla="*/ 18 w 23"/>
                  <a:gd name="T3" fmla="*/ 0 h 54"/>
                  <a:gd name="T4" fmla="*/ 0 w 23"/>
                  <a:gd name="T5" fmla="*/ 126 h 54"/>
                  <a:gd name="T6" fmla="*/ 53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9" name="Freeform 150">
                <a:extLst>
                  <a:ext uri="{FF2B5EF4-FFF2-40B4-BE49-F238E27FC236}">
                    <a16:creationId xmlns:a16="http://schemas.microsoft.com/office/drawing/2014/main" id="{131F2E06-A6F5-49ED-A2E4-1147BD58DA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1"/>
              </a:xfrm>
              <a:custGeom>
                <a:avLst/>
                <a:gdLst>
                  <a:gd name="T0" fmla="*/ 0 w 15"/>
                  <a:gd name="T1" fmla="*/ 101 h 43"/>
                  <a:gd name="T2" fmla="*/ 21 w 15"/>
                  <a:gd name="T3" fmla="*/ 0 h 43"/>
                  <a:gd name="T4" fmla="*/ 35 w 15"/>
                  <a:gd name="T5" fmla="*/ 101 h 43"/>
                  <a:gd name="T6" fmla="*/ 0 w 15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0" name="Freeform 151">
                <a:extLst>
                  <a:ext uri="{FF2B5EF4-FFF2-40B4-BE49-F238E27FC236}">
                    <a16:creationId xmlns:a16="http://schemas.microsoft.com/office/drawing/2014/main" id="{D22E54C3-A804-4E4C-8B39-19B62BB4D3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5"/>
              </a:xfrm>
              <a:custGeom>
                <a:avLst/>
                <a:gdLst>
                  <a:gd name="T0" fmla="*/ 30 w 13"/>
                  <a:gd name="T1" fmla="*/ 85 h 36"/>
                  <a:gd name="T2" fmla="*/ 9 w 13"/>
                  <a:gd name="T3" fmla="*/ 0 h 36"/>
                  <a:gd name="T4" fmla="*/ 0 w 13"/>
                  <a:gd name="T5" fmla="*/ 85 h 36"/>
                  <a:gd name="T6" fmla="*/ 30 w 13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1" name="Freeform 152">
                <a:extLst>
                  <a:ext uri="{FF2B5EF4-FFF2-40B4-BE49-F238E27FC236}">
                    <a16:creationId xmlns:a16="http://schemas.microsoft.com/office/drawing/2014/main" id="{6301370E-93A3-4851-ACD0-0224049F7B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1"/>
              </a:xfrm>
              <a:custGeom>
                <a:avLst/>
                <a:gdLst>
                  <a:gd name="T0" fmla="*/ 0 w 13"/>
                  <a:gd name="T1" fmla="*/ 101 h 43"/>
                  <a:gd name="T2" fmla="*/ 18 w 13"/>
                  <a:gd name="T3" fmla="*/ 0 h 43"/>
                  <a:gd name="T4" fmla="*/ 30 w 13"/>
                  <a:gd name="T5" fmla="*/ 101 h 43"/>
                  <a:gd name="T6" fmla="*/ 0 w 13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2" name="Freeform 153">
                <a:extLst>
                  <a:ext uri="{FF2B5EF4-FFF2-40B4-BE49-F238E27FC236}">
                    <a16:creationId xmlns:a16="http://schemas.microsoft.com/office/drawing/2014/main" id="{3331C063-174E-4C3E-AB15-EA1FD0C591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29" cy="85"/>
              </a:xfrm>
              <a:custGeom>
                <a:avLst/>
                <a:gdLst>
                  <a:gd name="T0" fmla="*/ 29 w 13"/>
                  <a:gd name="T1" fmla="*/ 85 h 36"/>
                  <a:gd name="T2" fmla="*/ 11 w 13"/>
                  <a:gd name="T3" fmla="*/ 0 h 36"/>
                  <a:gd name="T4" fmla="*/ 0 w 13"/>
                  <a:gd name="T5" fmla="*/ 85 h 36"/>
                  <a:gd name="T6" fmla="*/ 29 w 13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3" name="Freeform 154">
                <a:extLst>
                  <a:ext uri="{FF2B5EF4-FFF2-40B4-BE49-F238E27FC236}">
                    <a16:creationId xmlns:a16="http://schemas.microsoft.com/office/drawing/2014/main" id="{5BF49B6F-B5DF-4853-A9DC-87BBA0D250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9"/>
              </a:xfrm>
              <a:custGeom>
                <a:avLst/>
                <a:gdLst>
                  <a:gd name="T0" fmla="*/ 53 w 23"/>
                  <a:gd name="T1" fmla="*/ 99 h 42"/>
                  <a:gd name="T2" fmla="*/ 18 w 23"/>
                  <a:gd name="T3" fmla="*/ 0 h 42"/>
                  <a:gd name="T4" fmla="*/ 0 w 23"/>
                  <a:gd name="T5" fmla="*/ 99 h 42"/>
                  <a:gd name="T6" fmla="*/ 53 w 23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4" name="Freeform 155">
                <a:extLst>
                  <a:ext uri="{FF2B5EF4-FFF2-40B4-BE49-F238E27FC236}">
                    <a16:creationId xmlns:a16="http://schemas.microsoft.com/office/drawing/2014/main" id="{C7FF7557-C11D-4EF7-ABAB-7F4624BD4C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116 h 50"/>
                  <a:gd name="T2" fmla="*/ 32 w 23"/>
                  <a:gd name="T3" fmla="*/ 0 h 50"/>
                  <a:gd name="T4" fmla="*/ 53 w 23"/>
                  <a:gd name="T5" fmla="*/ 116 h 50"/>
                  <a:gd name="T6" fmla="*/ 0 w 23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5" name="Freeform 156">
                <a:extLst>
                  <a:ext uri="{FF2B5EF4-FFF2-40B4-BE49-F238E27FC236}">
                    <a16:creationId xmlns:a16="http://schemas.microsoft.com/office/drawing/2014/main" id="{02D5F8B8-D980-4C48-AAA5-B03A2D1F00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126 h 54"/>
                  <a:gd name="T2" fmla="*/ 42 w 29"/>
                  <a:gd name="T3" fmla="*/ 0 h 54"/>
                  <a:gd name="T4" fmla="*/ 67 w 29"/>
                  <a:gd name="T5" fmla="*/ 126 h 54"/>
                  <a:gd name="T6" fmla="*/ 0 w 29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6" name="Freeform 157">
                <a:extLst>
                  <a:ext uri="{FF2B5EF4-FFF2-40B4-BE49-F238E27FC236}">
                    <a16:creationId xmlns:a16="http://schemas.microsoft.com/office/drawing/2014/main" id="{9F926428-0786-4EF0-BAEF-7F54250F13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64 w 28"/>
                  <a:gd name="T1" fmla="*/ 126 h 54"/>
                  <a:gd name="T2" fmla="*/ 25 w 28"/>
                  <a:gd name="T3" fmla="*/ 0 h 54"/>
                  <a:gd name="T4" fmla="*/ 0 w 28"/>
                  <a:gd name="T5" fmla="*/ 126 h 54"/>
                  <a:gd name="T6" fmla="*/ 64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7" name="Freeform 158">
                <a:extLst>
                  <a:ext uri="{FF2B5EF4-FFF2-40B4-BE49-F238E27FC236}">
                    <a16:creationId xmlns:a16="http://schemas.microsoft.com/office/drawing/2014/main" id="{456BB4FE-DD22-4E20-8583-83EABBB75D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65 w 28"/>
                  <a:gd name="T1" fmla="*/ 126 h 54"/>
                  <a:gd name="T2" fmla="*/ 26 w 28"/>
                  <a:gd name="T3" fmla="*/ 0 h 54"/>
                  <a:gd name="T4" fmla="*/ 0 w 28"/>
                  <a:gd name="T5" fmla="*/ 126 h 54"/>
                  <a:gd name="T6" fmla="*/ 65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8" name="Freeform 159">
                <a:extLst>
                  <a:ext uri="{FF2B5EF4-FFF2-40B4-BE49-F238E27FC236}">
                    <a16:creationId xmlns:a16="http://schemas.microsoft.com/office/drawing/2014/main" id="{D5745F8C-7735-4D64-A68D-FFC3A3373A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1"/>
              </a:xfrm>
              <a:custGeom>
                <a:avLst/>
                <a:gdLst>
                  <a:gd name="T0" fmla="*/ 0 w 18"/>
                  <a:gd name="T1" fmla="*/ 101 h 43"/>
                  <a:gd name="T2" fmla="*/ 26 w 18"/>
                  <a:gd name="T3" fmla="*/ 0 h 43"/>
                  <a:gd name="T4" fmla="*/ 42 w 18"/>
                  <a:gd name="T5" fmla="*/ 101 h 43"/>
                  <a:gd name="T6" fmla="*/ 0 w 18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9" name="Freeform 160">
                <a:extLst>
                  <a:ext uri="{FF2B5EF4-FFF2-40B4-BE49-F238E27FC236}">
                    <a16:creationId xmlns:a16="http://schemas.microsoft.com/office/drawing/2014/main" id="{3A536880-EB44-49A4-B1EF-27A3E0D177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5"/>
              </a:xfrm>
              <a:custGeom>
                <a:avLst/>
                <a:gdLst>
                  <a:gd name="T0" fmla="*/ 39 w 17"/>
                  <a:gd name="T1" fmla="*/ 85 h 36"/>
                  <a:gd name="T2" fmla="*/ 14 w 17"/>
                  <a:gd name="T3" fmla="*/ 0 h 36"/>
                  <a:gd name="T4" fmla="*/ 0 w 17"/>
                  <a:gd name="T5" fmla="*/ 85 h 36"/>
                  <a:gd name="T6" fmla="*/ 39 w 17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0" name="Freeform 161">
                <a:extLst>
                  <a:ext uri="{FF2B5EF4-FFF2-40B4-BE49-F238E27FC236}">
                    <a16:creationId xmlns:a16="http://schemas.microsoft.com/office/drawing/2014/main" id="{24DBC5B4-495B-4491-B557-CAC7CB823C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1"/>
              </a:xfrm>
              <a:custGeom>
                <a:avLst/>
                <a:gdLst>
                  <a:gd name="T0" fmla="*/ 0 w 16"/>
                  <a:gd name="T1" fmla="*/ 101 h 43"/>
                  <a:gd name="T2" fmla="*/ 23 w 16"/>
                  <a:gd name="T3" fmla="*/ 0 h 43"/>
                  <a:gd name="T4" fmla="*/ 37 w 16"/>
                  <a:gd name="T5" fmla="*/ 101 h 43"/>
                  <a:gd name="T6" fmla="*/ 0 w 16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1" name="Freeform 162">
                <a:extLst>
                  <a:ext uri="{FF2B5EF4-FFF2-40B4-BE49-F238E27FC236}">
                    <a16:creationId xmlns:a16="http://schemas.microsoft.com/office/drawing/2014/main" id="{14F079B4-E824-460E-9D8E-B1744F94A1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5"/>
              </a:xfrm>
              <a:custGeom>
                <a:avLst/>
                <a:gdLst>
                  <a:gd name="T0" fmla="*/ 37 w 16"/>
                  <a:gd name="T1" fmla="*/ 85 h 36"/>
                  <a:gd name="T2" fmla="*/ 14 w 16"/>
                  <a:gd name="T3" fmla="*/ 0 h 36"/>
                  <a:gd name="T4" fmla="*/ 0 w 16"/>
                  <a:gd name="T5" fmla="*/ 85 h 36"/>
                  <a:gd name="T6" fmla="*/ 37 w 16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2" name="Freeform 163">
                <a:extLst>
                  <a:ext uri="{FF2B5EF4-FFF2-40B4-BE49-F238E27FC236}">
                    <a16:creationId xmlns:a16="http://schemas.microsoft.com/office/drawing/2014/main" id="{21149E83-6011-41ED-AE4B-D049B10755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9"/>
              </a:xfrm>
              <a:custGeom>
                <a:avLst/>
                <a:gdLst>
                  <a:gd name="T0" fmla="*/ 67 w 29"/>
                  <a:gd name="T1" fmla="*/ 99 h 42"/>
                  <a:gd name="T2" fmla="*/ 25 w 29"/>
                  <a:gd name="T3" fmla="*/ 0 h 42"/>
                  <a:gd name="T4" fmla="*/ 0 w 29"/>
                  <a:gd name="T5" fmla="*/ 99 h 42"/>
                  <a:gd name="T6" fmla="*/ 67 w 29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3" name="Freeform 164">
                <a:extLst>
                  <a:ext uri="{FF2B5EF4-FFF2-40B4-BE49-F238E27FC236}">
                    <a16:creationId xmlns:a16="http://schemas.microsoft.com/office/drawing/2014/main" id="{E5AD1E6A-CBD1-4ADE-A57B-67C080D2ED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116 h 50"/>
                  <a:gd name="T2" fmla="*/ 39 w 28"/>
                  <a:gd name="T3" fmla="*/ 0 h 50"/>
                  <a:gd name="T4" fmla="*/ 65 w 28"/>
                  <a:gd name="T5" fmla="*/ 116 h 50"/>
                  <a:gd name="T6" fmla="*/ 0 w 28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4" name="Freeform 165">
                <a:extLst>
                  <a:ext uri="{FF2B5EF4-FFF2-40B4-BE49-F238E27FC236}">
                    <a16:creationId xmlns:a16="http://schemas.microsoft.com/office/drawing/2014/main" id="{F73E98EF-C9A6-41F5-B95D-444C6B46E5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126 h 54"/>
                  <a:gd name="T2" fmla="*/ 32 w 23"/>
                  <a:gd name="T3" fmla="*/ 0 h 54"/>
                  <a:gd name="T4" fmla="*/ 53 w 23"/>
                  <a:gd name="T5" fmla="*/ 126 h 54"/>
                  <a:gd name="T6" fmla="*/ 0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5" name="Freeform 166">
                <a:extLst>
                  <a:ext uri="{FF2B5EF4-FFF2-40B4-BE49-F238E27FC236}">
                    <a16:creationId xmlns:a16="http://schemas.microsoft.com/office/drawing/2014/main" id="{33797A04-1663-4284-9EFF-DCAB845B75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51 w 22"/>
                  <a:gd name="T1" fmla="*/ 126 h 54"/>
                  <a:gd name="T2" fmla="*/ 19 w 22"/>
                  <a:gd name="T3" fmla="*/ 0 h 54"/>
                  <a:gd name="T4" fmla="*/ 0 w 22"/>
                  <a:gd name="T5" fmla="*/ 126 h 54"/>
                  <a:gd name="T6" fmla="*/ 51 w 22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6" name="Freeform 167">
                <a:extLst>
                  <a:ext uri="{FF2B5EF4-FFF2-40B4-BE49-F238E27FC236}">
                    <a16:creationId xmlns:a16="http://schemas.microsoft.com/office/drawing/2014/main" id="{D3C809F6-537A-49AD-8E43-52F2D25375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51 w 22"/>
                  <a:gd name="T1" fmla="*/ 126 h 54"/>
                  <a:gd name="T2" fmla="*/ 19 w 22"/>
                  <a:gd name="T3" fmla="*/ 0 h 54"/>
                  <a:gd name="T4" fmla="*/ 0 w 22"/>
                  <a:gd name="T5" fmla="*/ 126 h 54"/>
                  <a:gd name="T6" fmla="*/ 51 w 22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7" name="Freeform 168">
                <a:extLst>
                  <a:ext uri="{FF2B5EF4-FFF2-40B4-BE49-F238E27FC236}">
                    <a16:creationId xmlns:a16="http://schemas.microsoft.com/office/drawing/2014/main" id="{6B3C88F9-0D64-4504-8626-327A0E2827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1"/>
              </a:xfrm>
              <a:custGeom>
                <a:avLst/>
                <a:gdLst>
                  <a:gd name="T0" fmla="*/ 0 w 14"/>
                  <a:gd name="T1" fmla="*/ 101 h 43"/>
                  <a:gd name="T2" fmla="*/ 21 w 14"/>
                  <a:gd name="T3" fmla="*/ 0 h 43"/>
                  <a:gd name="T4" fmla="*/ 32 w 14"/>
                  <a:gd name="T5" fmla="*/ 101 h 43"/>
                  <a:gd name="T6" fmla="*/ 0 w 14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8" name="Freeform 169">
                <a:extLst>
                  <a:ext uri="{FF2B5EF4-FFF2-40B4-BE49-F238E27FC236}">
                    <a16:creationId xmlns:a16="http://schemas.microsoft.com/office/drawing/2014/main" id="{455C3591-70AF-4D49-A965-258A7E9B7A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5"/>
              </a:xfrm>
              <a:custGeom>
                <a:avLst/>
                <a:gdLst>
                  <a:gd name="T0" fmla="*/ 30 w 13"/>
                  <a:gd name="T1" fmla="*/ 85 h 36"/>
                  <a:gd name="T2" fmla="*/ 12 w 13"/>
                  <a:gd name="T3" fmla="*/ 0 h 36"/>
                  <a:gd name="T4" fmla="*/ 0 w 13"/>
                  <a:gd name="T5" fmla="*/ 85 h 36"/>
                  <a:gd name="T6" fmla="*/ 30 w 13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9" name="Freeform 170">
                <a:extLst>
                  <a:ext uri="{FF2B5EF4-FFF2-40B4-BE49-F238E27FC236}">
                    <a16:creationId xmlns:a16="http://schemas.microsoft.com/office/drawing/2014/main" id="{FE022071-6895-4DE5-A62E-8CAFD80012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1"/>
              </a:xfrm>
              <a:custGeom>
                <a:avLst/>
                <a:gdLst>
                  <a:gd name="T0" fmla="*/ 0 w 13"/>
                  <a:gd name="T1" fmla="*/ 101 h 43"/>
                  <a:gd name="T2" fmla="*/ 18 w 13"/>
                  <a:gd name="T3" fmla="*/ 0 h 43"/>
                  <a:gd name="T4" fmla="*/ 30 w 13"/>
                  <a:gd name="T5" fmla="*/ 101 h 43"/>
                  <a:gd name="T6" fmla="*/ 0 w 13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0" name="Freeform 171">
                <a:extLst>
                  <a:ext uri="{FF2B5EF4-FFF2-40B4-BE49-F238E27FC236}">
                    <a16:creationId xmlns:a16="http://schemas.microsoft.com/office/drawing/2014/main" id="{8DD76828-CA69-48AE-8F15-DD33DDD599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29" cy="85"/>
              </a:xfrm>
              <a:custGeom>
                <a:avLst/>
                <a:gdLst>
                  <a:gd name="T0" fmla="*/ 29 w 13"/>
                  <a:gd name="T1" fmla="*/ 85 h 36"/>
                  <a:gd name="T2" fmla="*/ 11 w 13"/>
                  <a:gd name="T3" fmla="*/ 0 h 36"/>
                  <a:gd name="T4" fmla="*/ 0 w 13"/>
                  <a:gd name="T5" fmla="*/ 85 h 36"/>
                  <a:gd name="T6" fmla="*/ 29 w 13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1" name="Freeform 172">
                <a:extLst>
                  <a:ext uri="{FF2B5EF4-FFF2-40B4-BE49-F238E27FC236}">
                    <a16:creationId xmlns:a16="http://schemas.microsoft.com/office/drawing/2014/main" id="{34262175-A5B0-44E8-870A-3E59F60911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9"/>
              </a:xfrm>
              <a:custGeom>
                <a:avLst/>
                <a:gdLst>
                  <a:gd name="T0" fmla="*/ 53 w 23"/>
                  <a:gd name="T1" fmla="*/ 99 h 42"/>
                  <a:gd name="T2" fmla="*/ 18 w 23"/>
                  <a:gd name="T3" fmla="*/ 0 h 42"/>
                  <a:gd name="T4" fmla="*/ 0 w 23"/>
                  <a:gd name="T5" fmla="*/ 99 h 42"/>
                  <a:gd name="T6" fmla="*/ 53 w 23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2" name="Freeform 173">
                <a:extLst>
                  <a:ext uri="{FF2B5EF4-FFF2-40B4-BE49-F238E27FC236}">
                    <a16:creationId xmlns:a16="http://schemas.microsoft.com/office/drawing/2014/main" id="{A0452A9A-1059-4E99-B58F-3C94ADB35F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116 h 50"/>
                  <a:gd name="T2" fmla="*/ 32 w 23"/>
                  <a:gd name="T3" fmla="*/ 0 h 50"/>
                  <a:gd name="T4" fmla="*/ 53 w 23"/>
                  <a:gd name="T5" fmla="*/ 116 h 50"/>
                  <a:gd name="T6" fmla="*/ 0 w 23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3" name="Freeform 174">
                <a:extLst>
                  <a:ext uri="{FF2B5EF4-FFF2-40B4-BE49-F238E27FC236}">
                    <a16:creationId xmlns:a16="http://schemas.microsoft.com/office/drawing/2014/main" id="{EDEE2FC4-4F91-4DE0-8B41-809D437E96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5" cy="126"/>
              </a:xfrm>
              <a:custGeom>
                <a:avLst/>
                <a:gdLst>
                  <a:gd name="T0" fmla="*/ 0 w 28"/>
                  <a:gd name="T1" fmla="*/ 126 h 54"/>
                  <a:gd name="T2" fmla="*/ 42 w 28"/>
                  <a:gd name="T3" fmla="*/ 0 h 54"/>
                  <a:gd name="T4" fmla="*/ 65 w 28"/>
                  <a:gd name="T5" fmla="*/ 126 h 54"/>
                  <a:gd name="T6" fmla="*/ 0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4" name="Freeform 175">
                <a:extLst>
                  <a:ext uri="{FF2B5EF4-FFF2-40B4-BE49-F238E27FC236}">
                    <a16:creationId xmlns:a16="http://schemas.microsoft.com/office/drawing/2014/main" id="{C53A5500-B9A8-4D84-9040-D2B6338605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65 w 28"/>
                  <a:gd name="T1" fmla="*/ 126 h 54"/>
                  <a:gd name="T2" fmla="*/ 23 w 28"/>
                  <a:gd name="T3" fmla="*/ 0 h 54"/>
                  <a:gd name="T4" fmla="*/ 0 w 28"/>
                  <a:gd name="T5" fmla="*/ 126 h 54"/>
                  <a:gd name="T6" fmla="*/ 65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5" name="Freeform 176">
                <a:extLst>
                  <a:ext uri="{FF2B5EF4-FFF2-40B4-BE49-F238E27FC236}">
                    <a16:creationId xmlns:a16="http://schemas.microsoft.com/office/drawing/2014/main" id="{F2C8EBA1-5215-47C9-AF2D-DD30366D47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64 w 28"/>
                  <a:gd name="T1" fmla="*/ 126 h 54"/>
                  <a:gd name="T2" fmla="*/ 25 w 28"/>
                  <a:gd name="T3" fmla="*/ 0 h 54"/>
                  <a:gd name="T4" fmla="*/ 0 w 28"/>
                  <a:gd name="T5" fmla="*/ 126 h 54"/>
                  <a:gd name="T6" fmla="*/ 64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6" name="Freeform 177">
                <a:extLst>
                  <a:ext uri="{FF2B5EF4-FFF2-40B4-BE49-F238E27FC236}">
                    <a16:creationId xmlns:a16="http://schemas.microsoft.com/office/drawing/2014/main" id="{85090180-BE6F-4026-AA8C-B4E89CFA34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1"/>
              </a:xfrm>
              <a:custGeom>
                <a:avLst/>
                <a:gdLst>
                  <a:gd name="T0" fmla="*/ 0 w 18"/>
                  <a:gd name="T1" fmla="*/ 101 h 43"/>
                  <a:gd name="T2" fmla="*/ 25 w 18"/>
                  <a:gd name="T3" fmla="*/ 0 h 43"/>
                  <a:gd name="T4" fmla="*/ 41 w 18"/>
                  <a:gd name="T5" fmla="*/ 101 h 43"/>
                  <a:gd name="T6" fmla="*/ 0 w 18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7" name="Freeform 178">
                <a:extLst>
                  <a:ext uri="{FF2B5EF4-FFF2-40B4-BE49-F238E27FC236}">
                    <a16:creationId xmlns:a16="http://schemas.microsoft.com/office/drawing/2014/main" id="{455F2ED0-DC2D-4562-99FB-3C8CB908AA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5"/>
              </a:xfrm>
              <a:custGeom>
                <a:avLst/>
                <a:gdLst>
                  <a:gd name="T0" fmla="*/ 37 w 16"/>
                  <a:gd name="T1" fmla="*/ 85 h 36"/>
                  <a:gd name="T2" fmla="*/ 14 w 16"/>
                  <a:gd name="T3" fmla="*/ 0 h 36"/>
                  <a:gd name="T4" fmla="*/ 0 w 16"/>
                  <a:gd name="T5" fmla="*/ 85 h 36"/>
                  <a:gd name="T6" fmla="*/ 37 w 16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8" name="Freeform 179">
                <a:extLst>
                  <a:ext uri="{FF2B5EF4-FFF2-40B4-BE49-F238E27FC236}">
                    <a16:creationId xmlns:a16="http://schemas.microsoft.com/office/drawing/2014/main" id="{8CECB429-5200-4B7D-8E43-9753FA3395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1"/>
              </a:xfrm>
              <a:custGeom>
                <a:avLst/>
                <a:gdLst>
                  <a:gd name="T0" fmla="*/ 0 w 16"/>
                  <a:gd name="T1" fmla="*/ 101 h 43"/>
                  <a:gd name="T2" fmla="*/ 23 w 16"/>
                  <a:gd name="T3" fmla="*/ 0 h 43"/>
                  <a:gd name="T4" fmla="*/ 37 w 16"/>
                  <a:gd name="T5" fmla="*/ 101 h 43"/>
                  <a:gd name="T6" fmla="*/ 0 w 16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9" name="Freeform 180">
                <a:extLst>
                  <a:ext uri="{FF2B5EF4-FFF2-40B4-BE49-F238E27FC236}">
                    <a16:creationId xmlns:a16="http://schemas.microsoft.com/office/drawing/2014/main" id="{058C4742-93F2-450C-80D4-CA1653EC76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5"/>
              </a:xfrm>
              <a:custGeom>
                <a:avLst/>
                <a:gdLst>
                  <a:gd name="T0" fmla="*/ 37 w 16"/>
                  <a:gd name="T1" fmla="*/ 85 h 36"/>
                  <a:gd name="T2" fmla="*/ 14 w 16"/>
                  <a:gd name="T3" fmla="*/ 0 h 36"/>
                  <a:gd name="T4" fmla="*/ 0 w 16"/>
                  <a:gd name="T5" fmla="*/ 85 h 36"/>
                  <a:gd name="T6" fmla="*/ 37 w 16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0" name="Freeform 181">
                <a:extLst>
                  <a:ext uri="{FF2B5EF4-FFF2-40B4-BE49-F238E27FC236}">
                    <a16:creationId xmlns:a16="http://schemas.microsoft.com/office/drawing/2014/main" id="{2D3DBA63-34AA-42F2-8C24-3D52E036E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9"/>
              </a:xfrm>
              <a:custGeom>
                <a:avLst/>
                <a:gdLst>
                  <a:gd name="T0" fmla="*/ 64 w 28"/>
                  <a:gd name="T1" fmla="*/ 99 h 42"/>
                  <a:gd name="T2" fmla="*/ 25 w 28"/>
                  <a:gd name="T3" fmla="*/ 0 h 42"/>
                  <a:gd name="T4" fmla="*/ 0 w 28"/>
                  <a:gd name="T5" fmla="*/ 99 h 42"/>
                  <a:gd name="T6" fmla="*/ 64 w 28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1" name="Freeform 182">
                <a:extLst>
                  <a:ext uri="{FF2B5EF4-FFF2-40B4-BE49-F238E27FC236}">
                    <a16:creationId xmlns:a16="http://schemas.microsoft.com/office/drawing/2014/main" id="{2B34CC7D-4D1C-4868-95DF-EA680F5ABE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116 h 50"/>
                  <a:gd name="T2" fmla="*/ 42 w 29"/>
                  <a:gd name="T3" fmla="*/ 0 h 50"/>
                  <a:gd name="T4" fmla="*/ 67 w 29"/>
                  <a:gd name="T5" fmla="*/ 116 h 50"/>
                  <a:gd name="T6" fmla="*/ 0 w 29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2" name="Freeform 183">
                <a:extLst>
                  <a:ext uri="{FF2B5EF4-FFF2-40B4-BE49-F238E27FC236}">
                    <a16:creationId xmlns:a16="http://schemas.microsoft.com/office/drawing/2014/main" id="{454B2603-17BE-4AEE-8B0E-20687AA1FA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126 h 54"/>
                  <a:gd name="T2" fmla="*/ 32 w 23"/>
                  <a:gd name="T3" fmla="*/ 0 h 54"/>
                  <a:gd name="T4" fmla="*/ 53 w 23"/>
                  <a:gd name="T5" fmla="*/ 126 h 54"/>
                  <a:gd name="T6" fmla="*/ 0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3" name="Freeform 184">
                <a:extLst>
                  <a:ext uri="{FF2B5EF4-FFF2-40B4-BE49-F238E27FC236}">
                    <a16:creationId xmlns:a16="http://schemas.microsoft.com/office/drawing/2014/main" id="{19EB4E88-F7FB-4804-8DA1-CBEB4CAC19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53 w 23"/>
                  <a:gd name="T1" fmla="*/ 126 h 54"/>
                  <a:gd name="T2" fmla="*/ 21 w 23"/>
                  <a:gd name="T3" fmla="*/ 0 h 54"/>
                  <a:gd name="T4" fmla="*/ 0 w 23"/>
                  <a:gd name="T5" fmla="*/ 126 h 54"/>
                  <a:gd name="T6" fmla="*/ 53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4" name="Freeform 185">
                <a:extLst>
                  <a:ext uri="{FF2B5EF4-FFF2-40B4-BE49-F238E27FC236}">
                    <a16:creationId xmlns:a16="http://schemas.microsoft.com/office/drawing/2014/main" id="{0732AF69-A851-496A-9BE3-68F88461A9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50 w 22"/>
                  <a:gd name="T1" fmla="*/ 126 h 54"/>
                  <a:gd name="T2" fmla="*/ 18 w 22"/>
                  <a:gd name="T3" fmla="*/ 0 h 54"/>
                  <a:gd name="T4" fmla="*/ 0 w 22"/>
                  <a:gd name="T5" fmla="*/ 126 h 54"/>
                  <a:gd name="T6" fmla="*/ 50 w 22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5" name="Freeform 186">
                <a:extLst>
                  <a:ext uri="{FF2B5EF4-FFF2-40B4-BE49-F238E27FC236}">
                    <a16:creationId xmlns:a16="http://schemas.microsoft.com/office/drawing/2014/main" id="{8E575CA4-1118-4F70-9991-950714F74A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1"/>
              </a:xfrm>
              <a:custGeom>
                <a:avLst/>
                <a:gdLst>
                  <a:gd name="T0" fmla="*/ 0 w 14"/>
                  <a:gd name="T1" fmla="*/ 101 h 43"/>
                  <a:gd name="T2" fmla="*/ 21 w 14"/>
                  <a:gd name="T3" fmla="*/ 0 h 43"/>
                  <a:gd name="T4" fmla="*/ 32 w 14"/>
                  <a:gd name="T5" fmla="*/ 101 h 43"/>
                  <a:gd name="T6" fmla="*/ 0 w 14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6" name="Freeform 187">
                <a:extLst>
                  <a:ext uri="{FF2B5EF4-FFF2-40B4-BE49-F238E27FC236}">
                    <a16:creationId xmlns:a16="http://schemas.microsoft.com/office/drawing/2014/main" id="{36217802-8EC2-450B-9C1D-F7C34F0EBB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5"/>
              </a:xfrm>
              <a:custGeom>
                <a:avLst/>
                <a:gdLst>
                  <a:gd name="T0" fmla="*/ 30 w 13"/>
                  <a:gd name="T1" fmla="*/ 85 h 36"/>
                  <a:gd name="T2" fmla="*/ 12 w 13"/>
                  <a:gd name="T3" fmla="*/ 0 h 36"/>
                  <a:gd name="T4" fmla="*/ 0 w 13"/>
                  <a:gd name="T5" fmla="*/ 85 h 36"/>
                  <a:gd name="T6" fmla="*/ 30 w 13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7" name="Freeform 188">
                <a:extLst>
                  <a:ext uri="{FF2B5EF4-FFF2-40B4-BE49-F238E27FC236}">
                    <a16:creationId xmlns:a16="http://schemas.microsoft.com/office/drawing/2014/main" id="{FE960FD2-41F0-473A-8539-D898000680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1"/>
              </a:xfrm>
              <a:custGeom>
                <a:avLst/>
                <a:gdLst>
                  <a:gd name="T0" fmla="*/ 0 w 13"/>
                  <a:gd name="T1" fmla="*/ 101 h 43"/>
                  <a:gd name="T2" fmla="*/ 18 w 13"/>
                  <a:gd name="T3" fmla="*/ 0 h 43"/>
                  <a:gd name="T4" fmla="*/ 30 w 13"/>
                  <a:gd name="T5" fmla="*/ 101 h 43"/>
                  <a:gd name="T6" fmla="*/ 0 w 13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8" name="Freeform 189">
                <a:extLst>
                  <a:ext uri="{FF2B5EF4-FFF2-40B4-BE49-F238E27FC236}">
                    <a16:creationId xmlns:a16="http://schemas.microsoft.com/office/drawing/2014/main" id="{0F47645D-18F5-4FE0-893C-D49A0840E4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29" cy="85"/>
              </a:xfrm>
              <a:custGeom>
                <a:avLst/>
                <a:gdLst>
                  <a:gd name="T0" fmla="*/ 29 w 13"/>
                  <a:gd name="T1" fmla="*/ 85 h 36"/>
                  <a:gd name="T2" fmla="*/ 11 w 13"/>
                  <a:gd name="T3" fmla="*/ 0 h 36"/>
                  <a:gd name="T4" fmla="*/ 0 w 13"/>
                  <a:gd name="T5" fmla="*/ 85 h 36"/>
                  <a:gd name="T6" fmla="*/ 29 w 13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9" name="Freeform 190">
                <a:extLst>
                  <a:ext uri="{FF2B5EF4-FFF2-40B4-BE49-F238E27FC236}">
                    <a16:creationId xmlns:a16="http://schemas.microsoft.com/office/drawing/2014/main" id="{567242E5-7538-4226-80C7-9EC5B1A9D1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9"/>
              </a:xfrm>
              <a:custGeom>
                <a:avLst/>
                <a:gdLst>
                  <a:gd name="T0" fmla="*/ 50 w 22"/>
                  <a:gd name="T1" fmla="*/ 99 h 42"/>
                  <a:gd name="T2" fmla="*/ 18 w 22"/>
                  <a:gd name="T3" fmla="*/ 0 h 42"/>
                  <a:gd name="T4" fmla="*/ 0 w 22"/>
                  <a:gd name="T5" fmla="*/ 99 h 42"/>
                  <a:gd name="T6" fmla="*/ 50 w 22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0" name="Freeform 191">
                <a:extLst>
                  <a:ext uri="{FF2B5EF4-FFF2-40B4-BE49-F238E27FC236}">
                    <a16:creationId xmlns:a16="http://schemas.microsoft.com/office/drawing/2014/main" id="{35FA81BE-77FE-41A4-A5CA-D23464925C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116 h 50"/>
                  <a:gd name="T2" fmla="*/ 32 w 22"/>
                  <a:gd name="T3" fmla="*/ 0 h 50"/>
                  <a:gd name="T4" fmla="*/ 50 w 22"/>
                  <a:gd name="T5" fmla="*/ 116 h 50"/>
                  <a:gd name="T6" fmla="*/ 0 w 22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1" name="Freeform 192">
                <a:extLst>
                  <a:ext uri="{FF2B5EF4-FFF2-40B4-BE49-F238E27FC236}">
                    <a16:creationId xmlns:a16="http://schemas.microsoft.com/office/drawing/2014/main" id="{73B2358E-C792-4808-B691-78B2FDEB83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5" cy="126"/>
              </a:xfrm>
              <a:custGeom>
                <a:avLst/>
                <a:gdLst>
                  <a:gd name="T0" fmla="*/ 0 w 28"/>
                  <a:gd name="T1" fmla="*/ 126 h 54"/>
                  <a:gd name="T2" fmla="*/ 42 w 28"/>
                  <a:gd name="T3" fmla="*/ 0 h 54"/>
                  <a:gd name="T4" fmla="*/ 65 w 28"/>
                  <a:gd name="T5" fmla="*/ 126 h 54"/>
                  <a:gd name="T6" fmla="*/ 0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2" name="Freeform 193">
                <a:extLst>
                  <a:ext uri="{FF2B5EF4-FFF2-40B4-BE49-F238E27FC236}">
                    <a16:creationId xmlns:a16="http://schemas.microsoft.com/office/drawing/2014/main" id="{34BE2917-9C92-49E6-A398-139792073D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64 w 28"/>
                  <a:gd name="T1" fmla="*/ 126 h 54"/>
                  <a:gd name="T2" fmla="*/ 23 w 28"/>
                  <a:gd name="T3" fmla="*/ 0 h 54"/>
                  <a:gd name="T4" fmla="*/ 0 w 28"/>
                  <a:gd name="T5" fmla="*/ 126 h 54"/>
                  <a:gd name="T6" fmla="*/ 64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3" name="Freeform 194">
                <a:extLst>
                  <a:ext uri="{FF2B5EF4-FFF2-40B4-BE49-F238E27FC236}">
                    <a16:creationId xmlns:a16="http://schemas.microsoft.com/office/drawing/2014/main" id="{B2015B58-8E6A-448F-9A65-9167CD858B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65 w 28"/>
                  <a:gd name="T1" fmla="*/ 126 h 54"/>
                  <a:gd name="T2" fmla="*/ 26 w 28"/>
                  <a:gd name="T3" fmla="*/ 0 h 54"/>
                  <a:gd name="T4" fmla="*/ 0 w 28"/>
                  <a:gd name="T5" fmla="*/ 126 h 54"/>
                  <a:gd name="T6" fmla="*/ 65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4" name="Freeform 195">
                <a:extLst>
                  <a:ext uri="{FF2B5EF4-FFF2-40B4-BE49-F238E27FC236}">
                    <a16:creationId xmlns:a16="http://schemas.microsoft.com/office/drawing/2014/main" id="{31EBB115-9851-4499-B84B-12C35C393B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1"/>
              </a:xfrm>
              <a:custGeom>
                <a:avLst/>
                <a:gdLst>
                  <a:gd name="T0" fmla="*/ 0 w 18"/>
                  <a:gd name="T1" fmla="*/ 101 h 43"/>
                  <a:gd name="T2" fmla="*/ 25 w 18"/>
                  <a:gd name="T3" fmla="*/ 0 h 43"/>
                  <a:gd name="T4" fmla="*/ 41 w 18"/>
                  <a:gd name="T5" fmla="*/ 101 h 43"/>
                  <a:gd name="T6" fmla="*/ 0 w 18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5" name="Freeform 196">
                <a:extLst>
                  <a:ext uri="{FF2B5EF4-FFF2-40B4-BE49-F238E27FC236}">
                    <a16:creationId xmlns:a16="http://schemas.microsoft.com/office/drawing/2014/main" id="{68B92CDC-7A27-479B-B707-356DB9DBF0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5"/>
              </a:xfrm>
              <a:custGeom>
                <a:avLst/>
                <a:gdLst>
                  <a:gd name="T0" fmla="*/ 36 w 16"/>
                  <a:gd name="T1" fmla="*/ 85 h 36"/>
                  <a:gd name="T2" fmla="*/ 14 w 16"/>
                  <a:gd name="T3" fmla="*/ 0 h 36"/>
                  <a:gd name="T4" fmla="*/ 0 w 16"/>
                  <a:gd name="T5" fmla="*/ 85 h 36"/>
                  <a:gd name="T6" fmla="*/ 36 w 16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6" name="Freeform 197">
                <a:extLst>
                  <a:ext uri="{FF2B5EF4-FFF2-40B4-BE49-F238E27FC236}">
                    <a16:creationId xmlns:a16="http://schemas.microsoft.com/office/drawing/2014/main" id="{601475DF-190D-41EE-B918-666F623168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1"/>
              </a:xfrm>
              <a:custGeom>
                <a:avLst/>
                <a:gdLst>
                  <a:gd name="T0" fmla="*/ 0 w 16"/>
                  <a:gd name="T1" fmla="*/ 101 h 43"/>
                  <a:gd name="T2" fmla="*/ 23 w 16"/>
                  <a:gd name="T3" fmla="*/ 0 h 43"/>
                  <a:gd name="T4" fmla="*/ 37 w 16"/>
                  <a:gd name="T5" fmla="*/ 101 h 43"/>
                  <a:gd name="T6" fmla="*/ 0 w 16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7" name="Freeform 198">
                <a:extLst>
                  <a:ext uri="{FF2B5EF4-FFF2-40B4-BE49-F238E27FC236}">
                    <a16:creationId xmlns:a16="http://schemas.microsoft.com/office/drawing/2014/main" id="{AC5D4A83-F4AE-4CFC-8EA4-C2AA4E5A5F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5"/>
              </a:xfrm>
              <a:custGeom>
                <a:avLst/>
                <a:gdLst>
                  <a:gd name="T0" fmla="*/ 37 w 16"/>
                  <a:gd name="T1" fmla="*/ 85 h 36"/>
                  <a:gd name="T2" fmla="*/ 14 w 16"/>
                  <a:gd name="T3" fmla="*/ 0 h 36"/>
                  <a:gd name="T4" fmla="*/ 0 w 16"/>
                  <a:gd name="T5" fmla="*/ 85 h 36"/>
                  <a:gd name="T6" fmla="*/ 37 w 16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8" name="Freeform 199">
                <a:extLst>
                  <a:ext uri="{FF2B5EF4-FFF2-40B4-BE49-F238E27FC236}">
                    <a16:creationId xmlns:a16="http://schemas.microsoft.com/office/drawing/2014/main" id="{1D9A34D8-3AAC-400E-A257-3226DEC753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9"/>
              </a:xfrm>
              <a:custGeom>
                <a:avLst/>
                <a:gdLst>
                  <a:gd name="T0" fmla="*/ 65 w 28"/>
                  <a:gd name="T1" fmla="*/ 99 h 42"/>
                  <a:gd name="T2" fmla="*/ 26 w 28"/>
                  <a:gd name="T3" fmla="*/ 0 h 42"/>
                  <a:gd name="T4" fmla="*/ 0 w 28"/>
                  <a:gd name="T5" fmla="*/ 99 h 42"/>
                  <a:gd name="T6" fmla="*/ 65 w 28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9" name="Freeform 200">
                <a:extLst>
                  <a:ext uri="{FF2B5EF4-FFF2-40B4-BE49-F238E27FC236}">
                    <a16:creationId xmlns:a16="http://schemas.microsoft.com/office/drawing/2014/main" id="{2E3F301D-6436-49D4-B4A5-EDE7D98EC7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116 h 50"/>
                  <a:gd name="T2" fmla="*/ 42 w 28"/>
                  <a:gd name="T3" fmla="*/ 0 h 50"/>
                  <a:gd name="T4" fmla="*/ 65 w 28"/>
                  <a:gd name="T5" fmla="*/ 116 h 50"/>
                  <a:gd name="T6" fmla="*/ 0 w 28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0" name="Freeform 201">
                <a:extLst>
                  <a:ext uri="{FF2B5EF4-FFF2-40B4-BE49-F238E27FC236}">
                    <a16:creationId xmlns:a16="http://schemas.microsoft.com/office/drawing/2014/main" id="{1A44AC6B-A188-42E1-AFF1-F3F09C3C57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126 h 54"/>
                  <a:gd name="T2" fmla="*/ 32 w 23"/>
                  <a:gd name="T3" fmla="*/ 0 h 54"/>
                  <a:gd name="T4" fmla="*/ 53 w 23"/>
                  <a:gd name="T5" fmla="*/ 126 h 54"/>
                  <a:gd name="T6" fmla="*/ 0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1" name="Freeform 202">
                <a:extLst>
                  <a:ext uri="{FF2B5EF4-FFF2-40B4-BE49-F238E27FC236}">
                    <a16:creationId xmlns:a16="http://schemas.microsoft.com/office/drawing/2014/main" id="{0AB60F89-1F97-4328-B730-5AA83CAA2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50 w 22"/>
                  <a:gd name="T1" fmla="*/ 126 h 54"/>
                  <a:gd name="T2" fmla="*/ 18 w 22"/>
                  <a:gd name="T3" fmla="*/ 0 h 54"/>
                  <a:gd name="T4" fmla="*/ 0 w 22"/>
                  <a:gd name="T5" fmla="*/ 126 h 54"/>
                  <a:gd name="T6" fmla="*/ 50 w 22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2" name="Freeform 203">
                <a:extLst>
                  <a:ext uri="{FF2B5EF4-FFF2-40B4-BE49-F238E27FC236}">
                    <a16:creationId xmlns:a16="http://schemas.microsoft.com/office/drawing/2014/main" id="{6C9F67AE-FE49-4BE8-A0CE-28900D1C54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50 w 22"/>
                  <a:gd name="T1" fmla="*/ 126 h 54"/>
                  <a:gd name="T2" fmla="*/ 18 w 22"/>
                  <a:gd name="T3" fmla="*/ 0 h 54"/>
                  <a:gd name="T4" fmla="*/ 0 w 22"/>
                  <a:gd name="T5" fmla="*/ 126 h 54"/>
                  <a:gd name="T6" fmla="*/ 50 w 22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3" name="Freeform 204">
                <a:extLst>
                  <a:ext uri="{FF2B5EF4-FFF2-40B4-BE49-F238E27FC236}">
                    <a16:creationId xmlns:a16="http://schemas.microsoft.com/office/drawing/2014/main" id="{D1079198-97A2-4AEC-8F2E-9625A5D177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1"/>
              </a:xfrm>
              <a:custGeom>
                <a:avLst/>
                <a:gdLst>
                  <a:gd name="T0" fmla="*/ 0 w 14"/>
                  <a:gd name="T1" fmla="*/ 101 h 43"/>
                  <a:gd name="T2" fmla="*/ 21 w 14"/>
                  <a:gd name="T3" fmla="*/ 0 h 43"/>
                  <a:gd name="T4" fmla="*/ 33 w 14"/>
                  <a:gd name="T5" fmla="*/ 101 h 43"/>
                  <a:gd name="T6" fmla="*/ 0 w 14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54" name="Freeform 206">
              <a:extLst>
                <a:ext uri="{FF2B5EF4-FFF2-40B4-BE49-F238E27FC236}">
                  <a16:creationId xmlns:a16="http://schemas.microsoft.com/office/drawing/2014/main" id="{A94B5B76-66ED-4464-84D3-3B7A95FB295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5" name="Freeform 207">
              <a:extLst>
                <a:ext uri="{FF2B5EF4-FFF2-40B4-BE49-F238E27FC236}">
                  <a16:creationId xmlns:a16="http://schemas.microsoft.com/office/drawing/2014/main" id="{8DBCD802-8C66-463A-873A-ACDB71A53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1"/>
            </a:xfrm>
            <a:custGeom>
              <a:avLst/>
              <a:gdLst>
                <a:gd name="T0" fmla="*/ 0 w 13"/>
                <a:gd name="T1" fmla="*/ 101 h 43"/>
                <a:gd name="T2" fmla="*/ 18 w 13"/>
                <a:gd name="T3" fmla="*/ 0 h 43"/>
                <a:gd name="T4" fmla="*/ 30 w 13"/>
                <a:gd name="T5" fmla="*/ 101 h 43"/>
                <a:gd name="T6" fmla="*/ 0 w 13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6" name="Freeform 208">
              <a:extLst>
                <a:ext uri="{FF2B5EF4-FFF2-40B4-BE49-F238E27FC236}">
                  <a16:creationId xmlns:a16="http://schemas.microsoft.com/office/drawing/2014/main" id="{B7DECD78-391F-4208-AA9C-2BBFDE9B61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7" name="Freeform 209">
              <a:extLst>
                <a:ext uri="{FF2B5EF4-FFF2-40B4-BE49-F238E27FC236}">
                  <a16:creationId xmlns:a16="http://schemas.microsoft.com/office/drawing/2014/main" id="{7CDE8270-1341-4E07-B781-0508FA1634F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49" cy="99"/>
            </a:xfrm>
            <a:custGeom>
              <a:avLst/>
              <a:gdLst>
                <a:gd name="T0" fmla="*/ 49 w 22"/>
                <a:gd name="T1" fmla="*/ 99 h 42"/>
                <a:gd name="T2" fmla="*/ 18 w 22"/>
                <a:gd name="T3" fmla="*/ 0 h 42"/>
                <a:gd name="T4" fmla="*/ 0 w 22"/>
                <a:gd name="T5" fmla="*/ 99 h 42"/>
                <a:gd name="T6" fmla="*/ 49 w 22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8" name="Freeform 210">
              <a:extLst>
                <a:ext uri="{FF2B5EF4-FFF2-40B4-BE49-F238E27FC236}">
                  <a16:creationId xmlns:a16="http://schemas.microsoft.com/office/drawing/2014/main" id="{052D54C0-B930-4463-9C77-A864B2AD83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2" cy="116"/>
            </a:xfrm>
            <a:custGeom>
              <a:avLst/>
              <a:gdLst>
                <a:gd name="T0" fmla="*/ 0 w 23"/>
                <a:gd name="T1" fmla="*/ 116 h 50"/>
                <a:gd name="T2" fmla="*/ 32 w 23"/>
                <a:gd name="T3" fmla="*/ 0 h 50"/>
                <a:gd name="T4" fmla="*/ 52 w 23"/>
                <a:gd name="T5" fmla="*/ 116 h 50"/>
                <a:gd name="T6" fmla="*/ 0 w 23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9" name="Freeform 211">
              <a:extLst>
                <a:ext uri="{FF2B5EF4-FFF2-40B4-BE49-F238E27FC236}">
                  <a16:creationId xmlns:a16="http://schemas.microsoft.com/office/drawing/2014/main" id="{BE6FB9A5-12E8-4C58-87DC-5E07D833C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126 h 54"/>
                <a:gd name="T2" fmla="*/ 42 w 28"/>
                <a:gd name="T3" fmla="*/ 0 h 54"/>
                <a:gd name="T4" fmla="*/ 65 w 28"/>
                <a:gd name="T5" fmla="*/ 126 h 54"/>
                <a:gd name="T6" fmla="*/ 0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0" name="Freeform 212">
              <a:extLst>
                <a:ext uri="{FF2B5EF4-FFF2-40B4-BE49-F238E27FC236}">
                  <a16:creationId xmlns:a16="http://schemas.microsoft.com/office/drawing/2014/main" id="{0FFFE971-BAC9-4EB1-A011-CC83181928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64 w 28"/>
                <a:gd name="T1" fmla="*/ 126 h 54"/>
                <a:gd name="T2" fmla="*/ 23 w 28"/>
                <a:gd name="T3" fmla="*/ 0 h 54"/>
                <a:gd name="T4" fmla="*/ 0 w 28"/>
                <a:gd name="T5" fmla="*/ 126 h 54"/>
                <a:gd name="T6" fmla="*/ 64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1" name="Freeform 213">
              <a:extLst>
                <a:ext uri="{FF2B5EF4-FFF2-40B4-BE49-F238E27FC236}">
                  <a16:creationId xmlns:a16="http://schemas.microsoft.com/office/drawing/2014/main" id="{E9C07165-A3C2-49E6-AAAD-9CF38946C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6" cy="126"/>
            </a:xfrm>
            <a:custGeom>
              <a:avLst/>
              <a:gdLst>
                <a:gd name="T0" fmla="*/ 66 w 28"/>
                <a:gd name="T1" fmla="*/ 126 h 54"/>
                <a:gd name="T2" fmla="*/ 26 w 28"/>
                <a:gd name="T3" fmla="*/ 0 h 54"/>
                <a:gd name="T4" fmla="*/ 0 w 28"/>
                <a:gd name="T5" fmla="*/ 126 h 54"/>
                <a:gd name="T6" fmla="*/ 66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2" name="Freeform 214">
              <a:extLst>
                <a:ext uri="{FF2B5EF4-FFF2-40B4-BE49-F238E27FC236}">
                  <a16:creationId xmlns:a16="http://schemas.microsoft.com/office/drawing/2014/main" id="{8A3A2455-448D-4A1E-8F37-49C04DA302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1"/>
            </a:xfrm>
            <a:custGeom>
              <a:avLst/>
              <a:gdLst>
                <a:gd name="T0" fmla="*/ 0 w 18"/>
                <a:gd name="T1" fmla="*/ 101 h 43"/>
                <a:gd name="T2" fmla="*/ 25 w 18"/>
                <a:gd name="T3" fmla="*/ 0 h 43"/>
                <a:gd name="T4" fmla="*/ 41 w 18"/>
                <a:gd name="T5" fmla="*/ 101 h 43"/>
                <a:gd name="T6" fmla="*/ 0 w 18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3" name="Freeform 215">
              <a:extLst>
                <a:ext uri="{FF2B5EF4-FFF2-40B4-BE49-F238E27FC236}">
                  <a16:creationId xmlns:a16="http://schemas.microsoft.com/office/drawing/2014/main" id="{240CE43E-0337-4B01-AFFC-F81570C1C3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5"/>
            </a:xfrm>
            <a:custGeom>
              <a:avLst/>
              <a:gdLst>
                <a:gd name="T0" fmla="*/ 37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7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4" name="Freeform 216">
              <a:extLst>
                <a:ext uri="{FF2B5EF4-FFF2-40B4-BE49-F238E27FC236}">
                  <a16:creationId xmlns:a16="http://schemas.microsoft.com/office/drawing/2014/main" id="{47FC7484-A8DC-4BA0-BA75-97776EACF4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1"/>
            </a:xfrm>
            <a:custGeom>
              <a:avLst/>
              <a:gdLst>
                <a:gd name="T0" fmla="*/ 0 w 16"/>
                <a:gd name="T1" fmla="*/ 101 h 43"/>
                <a:gd name="T2" fmla="*/ 23 w 16"/>
                <a:gd name="T3" fmla="*/ 0 h 43"/>
                <a:gd name="T4" fmla="*/ 37 w 16"/>
                <a:gd name="T5" fmla="*/ 101 h 43"/>
                <a:gd name="T6" fmla="*/ 0 w 16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5" name="Freeform 217">
              <a:extLst>
                <a:ext uri="{FF2B5EF4-FFF2-40B4-BE49-F238E27FC236}">
                  <a16:creationId xmlns:a16="http://schemas.microsoft.com/office/drawing/2014/main" id="{2E25B8AC-A407-4175-9132-36EF5784140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5"/>
            </a:xfrm>
            <a:custGeom>
              <a:avLst/>
              <a:gdLst>
                <a:gd name="T0" fmla="*/ 37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7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6" name="Freeform 218">
              <a:extLst>
                <a:ext uri="{FF2B5EF4-FFF2-40B4-BE49-F238E27FC236}">
                  <a16:creationId xmlns:a16="http://schemas.microsoft.com/office/drawing/2014/main" id="{66F6070A-0727-4038-BE05-A2447D63F5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9"/>
            </a:xfrm>
            <a:custGeom>
              <a:avLst/>
              <a:gdLst>
                <a:gd name="T0" fmla="*/ 65 w 28"/>
                <a:gd name="T1" fmla="*/ 99 h 42"/>
                <a:gd name="T2" fmla="*/ 26 w 28"/>
                <a:gd name="T3" fmla="*/ 0 h 42"/>
                <a:gd name="T4" fmla="*/ 0 w 28"/>
                <a:gd name="T5" fmla="*/ 99 h 42"/>
                <a:gd name="T6" fmla="*/ 65 w 28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7" name="Freeform 219">
              <a:extLst>
                <a:ext uri="{FF2B5EF4-FFF2-40B4-BE49-F238E27FC236}">
                  <a16:creationId xmlns:a16="http://schemas.microsoft.com/office/drawing/2014/main" id="{BF411BD5-AA2B-4DBC-8ADE-C6768E293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7" cy="116"/>
            </a:xfrm>
            <a:custGeom>
              <a:avLst/>
              <a:gdLst>
                <a:gd name="T0" fmla="*/ 0 w 29"/>
                <a:gd name="T1" fmla="*/ 116 h 50"/>
                <a:gd name="T2" fmla="*/ 42 w 29"/>
                <a:gd name="T3" fmla="*/ 0 h 50"/>
                <a:gd name="T4" fmla="*/ 67 w 29"/>
                <a:gd name="T5" fmla="*/ 116 h 50"/>
                <a:gd name="T6" fmla="*/ 0 w 29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8" name="Freeform 220">
              <a:extLst>
                <a:ext uri="{FF2B5EF4-FFF2-40B4-BE49-F238E27FC236}">
                  <a16:creationId xmlns:a16="http://schemas.microsoft.com/office/drawing/2014/main" id="{430D47B8-832A-49B4-8AD5-C8CCC5381D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126 h 54"/>
                <a:gd name="T2" fmla="*/ 32 w 23"/>
                <a:gd name="T3" fmla="*/ 0 h 54"/>
                <a:gd name="T4" fmla="*/ 53 w 23"/>
                <a:gd name="T5" fmla="*/ 126 h 54"/>
                <a:gd name="T6" fmla="*/ 0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9" name="Freeform 221">
              <a:extLst>
                <a:ext uri="{FF2B5EF4-FFF2-40B4-BE49-F238E27FC236}">
                  <a16:creationId xmlns:a16="http://schemas.microsoft.com/office/drawing/2014/main" id="{083FA994-A931-4F44-A4F6-BB930E5F22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53 w 23"/>
                <a:gd name="T1" fmla="*/ 126 h 54"/>
                <a:gd name="T2" fmla="*/ 21 w 23"/>
                <a:gd name="T3" fmla="*/ 0 h 54"/>
                <a:gd name="T4" fmla="*/ 0 w 23"/>
                <a:gd name="T5" fmla="*/ 126 h 54"/>
                <a:gd name="T6" fmla="*/ 53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0" name="Freeform 222">
              <a:extLst>
                <a:ext uri="{FF2B5EF4-FFF2-40B4-BE49-F238E27FC236}">
                  <a16:creationId xmlns:a16="http://schemas.microsoft.com/office/drawing/2014/main" id="{A2F08D34-BE33-4F1F-87BE-32C9ACB6FD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51 w 22"/>
                <a:gd name="T1" fmla="*/ 126 h 54"/>
                <a:gd name="T2" fmla="*/ 19 w 22"/>
                <a:gd name="T3" fmla="*/ 0 h 54"/>
                <a:gd name="T4" fmla="*/ 0 w 22"/>
                <a:gd name="T5" fmla="*/ 126 h 54"/>
                <a:gd name="T6" fmla="*/ 51 w 22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1" name="Freeform 223">
              <a:extLst>
                <a:ext uri="{FF2B5EF4-FFF2-40B4-BE49-F238E27FC236}">
                  <a16:creationId xmlns:a16="http://schemas.microsoft.com/office/drawing/2014/main" id="{E6F41506-7E41-471C-A964-A31D50D0A26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1"/>
            </a:xfrm>
            <a:custGeom>
              <a:avLst/>
              <a:gdLst>
                <a:gd name="T0" fmla="*/ 0 w 14"/>
                <a:gd name="T1" fmla="*/ 101 h 43"/>
                <a:gd name="T2" fmla="*/ 21 w 14"/>
                <a:gd name="T3" fmla="*/ 0 h 43"/>
                <a:gd name="T4" fmla="*/ 32 w 14"/>
                <a:gd name="T5" fmla="*/ 101 h 43"/>
                <a:gd name="T6" fmla="*/ 0 w 14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2" name="Freeform 224">
              <a:extLst>
                <a:ext uri="{FF2B5EF4-FFF2-40B4-BE49-F238E27FC236}">
                  <a16:creationId xmlns:a16="http://schemas.microsoft.com/office/drawing/2014/main" id="{AC018EAB-26A6-46F3-87E6-D3420788B6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3" name="Freeform 225">
              <a:extLst>
                <a:ext uri="{FF2B5EF4-FFF2-40B4-BE49-F238E27FC236}">
                  <a16:creationId xmlns:a16="http://schemas.microsoft.com/office/drawing/2014/main" id="{40EB4AAA-2DDA-461E-B4FD-4CE67FE9DD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1"/>
            </a:xfrm>
            <a:custGeom>
              <a:avLst/>
              <a:gdLst>
                <a:gd name="T0" fmla="*/ 0 w 13"/>
                <a:gd name="T1" fmla="*/ 101 h 43"/>
                <a:gd name="T2" fmla="*/ 18 w 13"/>
                <a:gd name="T3" fmla="*/ 0 h 43"/>
                <a:gd name="T4" fmla="*/ 30 w 13"/>
                <a:gd name="T5" fmla="*/ 101 h 43"/>
                <a:gd name="T6" fmla="*/ 0 w 13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4" name="Freeform 226">
              <a:extLst>
                <a:ext uri="{FF2B5EF4-FFF2-40B4-BE49-F238E27FC236}">
                  <a16:creationId xmlns:a16="http://schemas.microsoft.com/office/drawing/2014/main" id="{CBA757F7-9983-460E-A4F6-44C972E4E9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5" name="Freeform 227">
              <a:extLst>
                <a:ext uri="{FF2B5EF4-FFF2-40B4-BE49-F238E27FC236}">
                  <a16:creationId xmlns:a16="http://schemas.microsoft.com/office/drawing/2014/main" id="{3B778852-9145-4DBC-BB85-960DD9DEBD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0" cy="99"/>
            </a:xfrm>
            <a:custGeom>
              <a:avLst/>
              <a:gdLst>
                <a:gd name="T0" fmla="*/ 50 w 22"/>
                <a:gd name="T1" fmla="*/ 99 h 42"/>
                <a:gd name="T2" fmla="*/ 18 w 22"/>
                <a:gd name="T3" fmla="*/ 0 h 42"/>
                <a:gd name="T4" fmla="*/ 0 w 22"/>
                <a:gd name="T5" fmla="*/ 99 h 42"/>
                <a:gd name="T6" fmla="*/ 50 w 22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6" name="Freeform 228">
              <a:extLst>
                <a:ext uri="{FF2B5EF4-FFF2-40B4-BE49-F238E27FC236}">
                  <a16:creationId xmlns:a16="http://schemas.microsoft.com/office/drawing/2014/main" id="{C8C95711-B38B-4954-8644-5456ECA258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0" cy="116"/>
            </a:xfrm>
            <a:custGeom>
              <a:avLst/>
              <a:gdLst>
                <a:gd name="T0" fmla="*/ 0 w 22"/>
                <a:gd name="T1" fmla="*/ 116 h 50"/>
                <a:gd name="T2" fmla="*/ 32 w 22"/>
                <a:gd name="T3" fmla="*/ 0 h 50"/>
                <a:gd name="T4" fmla="*/ 50 w 22"/>
                <a:gd name="T5" fmla="*/ 116 h 50"/>
                <a:gd name="T6" fmla="*/ 0 w 22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7" name="Freeform 229">
              <a:extLst>
                <a:ext uri="{FF2B5EF4-FFF2-40B4-BE49-F238E27FC236}">
                  <a16:creationId xmlns:a16="http://schemas.microsoft.com/office/drawing/2014/main" id="{A76F524A-B207-4738-8C7F-114C42A8F8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126 h 54"/>
                <a:gd name="T2" fmla="*/ 42 w 28"/>
                <a:gd name="T3" fmla="*/ 0 h 54"/>
                <a:gd name="T4" fmla="*/ 65 w 28"/>
                <a:gd name="T5" fmla="*/ 126 h 54"/>
                <a:gd name="T6" fmla="*/ 0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8" name="Freeform 230">
              <a:extLst>
                <a:ext uri="{FF2B5EF4-FFF2-40B4-BE49-F238E27FC236}">
                  <a16:creationId xmlns:a16="http://schemas.microsoft.com/office/drawing/2014/main" id="{48221D34-FB32-4B13-92E4-BAD3013217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65 w 28"/>
                <a:gd name="T1" fmla="*/ 126 h 54"/>
                <a:gd name="T2" fmla="*/ 23 w 28"/>
                <a:gd name="T3" fmla="*/ 0 h 54"/>
                <a:gd name="T4" fmla="*/ 0 w 28"/>
                <a:gd name="T5" fmla="*/ 126 h 54"/>
                <a:gd name="T6" fmla="*/ 65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9" name="Freeform 231">
              <a:extLst>
                <a:ext uri="{FF2B5EF4-FFF2-40B4-BE49-F238E27FC236}">
                  <a16:creationId xmlns:a16="http://schemas.microsoft.com/office/drawing/2014/main" id="{751543F3-9385-4E49-A88A-1C700D407D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5" cy="126"/>
            </a:xfrm>
            <a:custGeom>
              <a:avLst/>
              <a:gdLst>
                <a:gd name="T0" fmla="*/ 65 w 28"/>
                <a:gd name="T1" fmla="*/ 126 h 54"/>
                <a:gd name="T2" fmla="*/ 23 w 28"/>
                <a:gd name="T3" fmla="*/ 0 h 54"/>
                <a:gd name="T4" fmla="*/ 0 w 28"/>
                <a:gd name="T5" fmla="*/ 126 h 54"/>
                <a:gd name="T6" fmla="*/ 65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0" name="Freeform 232">
              <a:extLst>
                <a:ext uri="{FF2B5EF4-FFF2-40B4-BE49-F238E27FC236}">
                  <a16:creationId xmlns:a16="http://schemas.microsoft.com/office/drawing/2014/main" id="{DCBBAB52-1CCC-4CEA-889A-E8FACA1AF9A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1"/>
            </a:xfrm>
            <a:custGeom>
              <a:avLst/>
              <a:gdLst>
                <a:gd name="T0" fmla="*/ 0 w 18"/>
                <a:gd name="T1" fmla="*/ 101 h 43"/>
                <a:gd name="T2" fmla="*/ 26 w 18"/>
                <a:gd name="T3" fmla="*/ 0 h 43"/>
                <a:gd name="T4" fmla="*/ 42 w 18"/>
                <a:gd name="T5" fmla="*/ 101 h 43"/>
                <a:gd name="T6" fmla="*/ 0 w 18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1" name="Freeform 233">
              <a:extLst>
                <a:ext uri="{FF2B5EF4-FFF2-40B4-BE49-F238E27FC236}">
                  <a16:creationId xmlns:a16="http://schemas.microsoft.com/office/drawing/2014/main" id="{261D55D5-971E-49EB-922F-F48EC58E5F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5"/>
            </a:xfrm>
            <a:custGeom>
              <a:avLst/>
              <a:gdLst>
                <a:gd name="T0" fmla="*/ 37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7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2" name="Freeform 234">
              <a:extLst>
                <a:ext uri="{FF2B5EF4-FFF2-40B4-BE49-F238E27FC236}">
                  <a16:creationId xmlns:a16="http://schemas.microsoft.com/office/drawing/2014/main" id="{E8F334F0-4E1A-4B69-B460-E74AC5DFC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1"/>
            </a:xfrm>
            <a:custGeom>
              <a:avLst/>
              <a:gdLst>
                <a:gd name="T0" fmla="*/ 0 w 16"/>
                <a:gd name="T1" fmla="*/ 101 h 43"/>
                <a:gd name="T2" fmla="*/ 23 w 16"/>
                <a:gd name="T3" fmla="*/ 0 h 43"/>
                <a:gd name="T4" fmla="*/ 37 w 16"/>
                <a:gd name="T5" fmla="*/ 101 h 43"/>
                <a:gd name="T6" fmla="*/ 0 w 16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3" name="Freeform 235">
              <a:extLst>
                <a:ext uri="{FF2B5EF4-FFF2-40B4-BE49-F238E27FC236}">
                  <a16:creationId xmlns:a16="http://schemas.microsoft.com/office/drawing/2014/main" id="{F859D9F1-71D2-4FEF-8143-DC4B35E6A3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5"/>
            </a:xfrm>
            <a:custGeom>
              <a:avLst/>
              <a:gdLst>
                <a:gd name="T0" fmla="*/ 37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7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4" name="Freeform 236">
              <a:extLst>
                <a:ext uri="{FF2B5EF4-FFF2-40B4-BE49-F238E27FC236}">
                  <a16:creationId xmlns:a16="http://schemas.microsoft.com/office/drawing/2014/main" id="{EC812109-EFD2-4B19-87DA-34D95F948D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9"/>
            </a:xfrm>
            <a:custGeom>
              <a:avLst/>
              <a:gdLst>
                <a:gd name="T0" fmla="*/ 65 w 28"/>
                <a:gd name="T1" fmla="*/ 99 h 42"/>
                <a:gd name="T2" fmla="*/ 26 w 28"/>
                <a:gd name="T3" fmla="*/ 0 h 42"/>
                <a:gd name="T4" fmla="*/ 0 w 28"/>
                <a:gd name="T5" fmla="*/ 99 h 42"/>
                <a:gd name="T6" fmla="*/ 65 w 28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5" name="Freeform 237">
              <a:extLst>
                <a:ext uri="{FF2B5EF4-FFF2-40B4-BE49-F238E27FC236}">
                  <a16:creationId xmlns:a16="http://schemas.microsoft.com/office/drawing/2014/main" id="{D8FDE888-F1CC-4B14-84E1-396F6904EF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5" cy="116"/>
            </a:xfrm>
            <a:custGeom>
              <a:avLst/>
              <a:gdLst>
                <a:gd name="T0" fmla="*/ 0 w 28"/>
                <a:gd name="T1" fmla="*/ 116 h 50"/>
                <a:gd name="T2" fmla="*/ 42 w 28"/>
                <a:gd name="T3" fmla="*/ 0 h 50"/>
                <a:gd name="T4" fmla="*/ 65 w 28"/>
                <a:gd name="T5" fmla="*/ 116 h 50"/>
                <a:gd name="T6" fmla="*/ 0 w 28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6" name="Freeform 238">
              <a:extLst>
                <a:ext uri="{FF2B5EF4-FFF2-40B4-BE49-F238E27FC236}">
                  <a16:creationId xmlns:a16="http://schemas.microsoft.com/office/drawing/2014/main" id="{731D187F-0E88-49FC-8FCB-326B0F3EF6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126 h 54"/>
                <a:gd name="T2" fmla="*/ 32 w 22"/>
                <a:gd name="T3" fmla="*/ 0 h 54"/>
                <a:gd name="T4" fmla="*/ 50 w 22"/>
                <a:gd name="T5" fmla="*/ 126 h 54"/>
                <a:gd name="T6" fmla="*/ 0 w 22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7" name="Freeform 239">
              <a:extLst>
                <a:ext uri="{FF2B5EF4-FFF2-40B4-BE49-F238E27FC236}">
                  <a16:creationId xmlns:a16="http://schemas.microsoft.com/office/drawing/2014/main" id="{37670134-9613-4B0D-9B72-E69D751F49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53 w 23"/>
                <a:gd name="T1" fmla="*/ 126 h 54"/>
                <a:gd name="T2" fmla="*/ 21 w 23"/>
                <a:gd name="T3" fmla="*/ 0 h 54"/>
                <a:gd name="T4" fmla="*/ 0 w 23"/>
                <a:gd name="T5" fmla="*/ 126 h 54"/>
                <a:gd name="T6" fmla="*/ 53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8" name="Freeform 240">
              <a:extLst>
                <a:ext uri="{FF2B5EF4-FFF2-40B4-BE49-F238E27FC236}">
                  <a16:creationId xmlns:a16="http://schemas.microsoft.com/office/drawing/2014/main" id="{A3D680D2-E75D-44EB-BED6-B3CEF362D5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53 w 23"/>
                <a:gd name="T1" fmla="*/ 126 h 54"/>
                <a:gd name="T2" fmla="*/ 21 w 23"/>
                <a:gd name="T3" fmla="*/ 0 h 54"/>
                <a:gd name="T4" fmla="*/ 0 w 23"/>
                <a:gd name="T5" fmla="*/ 126 h 54"/>
                <a:gd name="T6" fmla="*/ 53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9" name="Freeform 241">
              <a:extLst>
                <a:ext uri="{FF2B5EF4-FFF2-40B4-BE49-F238E27FC236}">
                  <a16:creationId xmlns:a16="http://schemas.microsoft.com/office/drawing/2014/main" id="{91B4FBCF-3B60-4E6C-810D-23AD2EB3F05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1"/>
            </a:xfrm>
            <a:custGeom>
              <a:avLst/>
              <a:gdLst>
                <a:gd name="T0" fmla="*/ 0 w 14"/>
                <a:gd name="T1" fmla="*/ 101 h 43"/>
                <a:gd name="T2" fmla="*/ 21 w 14"/>
                <a:gd name="T3" fmla="*/ 0 h 43"/>
                <a:gd name="T4" fmla="*/ 32 w 14"/>
                <a:gd name="T5" fmla="*/ 101 h 43"/>
                <a:gd name="T6" fmla="*/ 0 w 14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0" name="Freeform 242">
              <a:extLst>
                <a:ext uri="{FF2B5EF4-FFF2-40B4-BE49-F238E27FC236}">
                  <a16:creationId xmlns:a16="http://schemas.microsoft.com/office/drawing/2014/main" id="{70B00686-5BB2-479B-8D54-F2BBFDBCE0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1" name="Freeform 243">
              <a:extLst>
                <a:ext uri="{FF2B5EF4-FFF2-40B4-BE49-F238E27FC236}">
                  <a16:creationId xmlns:a16="http://schemas.microsoft.com/office/drawing/2014/main" id="{79988C2D-12F0-4538-BB4B-56D4CEB744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1"/>
            </a:xfrm>
            <a:custGeom>
              <a:avLst/>
              <a:gdLst>
                <a:gd name="T0" fmla="*/ 0 w 13"/>
                <a:gd name="T1" fmla="*/ 101 h 43"/>
                <a:gd name="T2" fmla="*/ 18 w 13"/>
                <a:gd name="T3" fmla="*/ 0 h 43"/>
                <a:gd name="T4" fmla="*/ 30 w 13"/>
                <a:gd name="T5" fmla="*/ 101 h 43"/>
                <a:gd name="T6" fmla="*/ 0 w 13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2" name="Freeform 244">
              <a:extLst>
                <a:ext uri="{FF2B5EF4-FFF2-40B4-BE49-F238E27FC236}">
                  <a16:creationId xmlns:a16="http://schemas.microsoft.com/office/drawing/2014/main" id="{C0578A81-2FBE-4EF0-B269-CBBC2FC66A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3" name="Freeform 245">
              <a:extLst>
                <a:ext uri="{FF2B5EF4-FFF2-40B4-BE49-F238E27FC236}">
                  <a16:creationId xmlns:a16="http://schemas.microsoft.com/office/drawing/2014/main" id="{C89DC977-3A89-4013-B9A3-E0E313387C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2" cy="99"/>
            </a:xfrm>
            <a:custGeom>
              <a:avLst/>
              <a:gdLst>
                <a:gd name="T0" fmla="*/ 52 w 23"/>
                <a:gd name="T1" fmla="*/ 99 h 42"/>
                <a:gd name="T2" fmla="*/ 20 w 23"/>
                <a:gd name="T3" fmla="*/ 0 h 42"/>
                <a:gd name="T4" fmla="*/ 0 w 23"/>
                <a:gd name="T5" fmla="*/ 99 h 42"/>
                <a:gd name="T6" fmla="*/ 52 w 23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4" name="Freeform 246">
              <a:extLst>
                <a:ext uri="{FF2B5EF4-FFF2-40B4-BE49-F238E27FC236}">
                  <a16:creationId xmlns:a16="http://schemas.microsoft.com/office/drawing/2014/main" id="{1CB1AA3B-58B0-4A94-9474-FD63D43EC4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49" cy="116"/>
            </a:xfrm>
            <a:custGeom>
              <a:avLst/>
              <a:gdLst>
                <a:gd name="T0" fmla="*/ 0 w 22"/>
                <a:gd name="T1" fmla="*/ 116 h 50"/>
                <a:gd name="T2" fmla="*/ 31 w 22"/>
                <a:gd name="T3" fmla="*/ 0 h 50"/>
                <a:gd name="T4" fmla="*/ 49 w 22"/>
                <a:gd name="T5" fmla="*/ 116 h 50"/>
                <a:gd name="T6" fmla="*/ 0 w 22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5" name="Freeform 247">
              <a:extLst>
                <a:ext uri="{FF2B5EF4-FFF2-40B4-BE49-F238E27FC236}">
                  <a16:creationId xmlns:a16="http://schemas.microsoft.com/office/drawing/2014/main" id="{6E64E3DE-1C7A-4C40-B92A-A0A4966BD0A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126 h 54"/>
                <a:gd name="T2" fmla="*/ 39 w 28"/>
                <a:gd name="T3" fmla="*/ 0 h 54"/>
                <a:gd name="T4" fmla="*/ 64 w 28"/>
                <a:gd name="T5" fmla="*/ 126 h 54"/>
                <a:gd name="T6" fmla="*/ 0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6" name="Freeform 248">
              <a:extLst>
                <a:ext uri="{FF2B5EF4-FFF2-40B4-BE49-F238E27FC236}">
                  <a16:creationId xmlns:a16="http://schemas.microsoft.com/office/drawing/2014/main" id="{3C25DAA3-476D-472F-B0FD-1A8C4383C4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67 w 29"/>
                <a:gd name="T1" fmla="*/ 126 h 54"/>
                <a:gd name="T2" fmla="*/ 25 w 29"/>
                <a:gd name="T3" fmla="*/ 0 h 54"/>
                <a:gd name="T4" fmla="*/ 0 w 29"/>
                <a:gd name="T5" fmla="*/ 126 h 54"/>
                <a:gd name="T6" fmla="*/ 67 w 29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7" name="Freeform 249">
              <a:extLst>
                <a:ext uri="{FF2B5EF4-FFF2-40B4-BE49-F238E27FC236}">
                  <a16:creationId xmlns:a16="http://schemas.microsoft.com/office/drawing/2014/main" id="{B502E5EF-F4D2-4303-94EE-500D66CED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6" cy="126"/>
            </a:xfrm>
            <a:custGeom>
              <a:avLst/>
              <a:gdLst>
                <a:gd name="T0" fmla="*/ 66 w 28"/>
                <a:gd name="T1" fmla="*/ 126 h 54"/>
                <a:gd name="T2" fmla="*/ 24 w 28"/>
                <a:gd name="T3" fmla="*/ 0 h 54"/>
                <a:gd name="T4" fmla="*/ 0 w 28"/>
                <a:gd name="T5" fmla="*/ 126 h 54"/>
                <a:gd name="T6" fmla="*/ 66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8" name="Freeform 250">
              <a:extLst>
                <a:ext uri="{FF2B5EF4-FFF2-40B4-BE49-F238E27FC236}">
                  <a16:creationId xmlns:a16="http://schemas.microsoft.com/office/drawing/2014/main" id="{8B501A46-AC0B-4DA9-98B7-F7B5A104E0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1"/>
            </a:xfrm>
            <a:custGeom>
              <a:avLst/>
              <a:gdLst>
                <a:gd name="T0" fmla="*/ 0 w 17"/>
                <a:gd name="T1" fmla="*/ 101 h 43"/>
                <a:gd name="T2" fmla="*/ 25 w 17"/>
                <a:gd name="T3" fmla="*/ 0 h 43"/>
                <a:gd name="T4" fmla="*/ 39 w 17"/>
                <a:gd name="T5" fmla="*/ 101 h 43"/>
                <a:gd name="T6" fmla="*/ 0 w 17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9" name="Freeform 251">
              <a:extLst>
                <a:ext uri="{FF2B5EF4-FFF2-40B4-BE49-F238E27FC236}">
                  <a16:creationId xmlns:a16="http://schemas.microsoft.com/office/drawing/2014/main" id="{B3FAEB69-843D-4141-A350-B7B777B7F92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5"/>
            </a:xfrm>
            <a:custGeom>
              <a:avLst/>
              <a:gdLst>
                <a:gd name="T0" fmla="*/ 36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6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0" name="Freeform 252">
              <a:extLst>
                <a:ext uri="{FF2B5EF4-FFF2-40B4-BE49-F238E27FC236}">
                  <a16:creationId xmlns:a16="http://schemas.microsoft.com/office/drawing/2014/main" id="{B2558A92-094A-45FE-BFD7-E9F1F3DB02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1"/>
            </a:xfrm>
            <a:custGeom>
              <a:avLst/>
              <a:gdLst>
                <a:gd name="T0" fmla="*/ 0 w 17"/>
                <a:gd name="T1" fmla="*/ 101 h 43"/>
                <a:gd name="T2" fmla="*/ 26 w 17"/>
                <a:gd name="T3" fmla="*/ 0 h 43"/>
                <a:gd name="T4" fmla="*/ 40 w 17"/>
                <a:gd name="T5" fmla="*/ 101 h 43"/>
                <a:gd name="T6" fmla="*/ 0 w 17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1" name="Freeform 253">
              <a:extLst>
                <a:ext uri="{FF2B5EF4-FFF2-40B4-BE49-F238E27FC236}">
                  <a16:creationId xmlns:a16="http://schemas.microsoft.com/office/drawing/2014/main" id="{216E984C-8326-470B-8A3F-6344735EAE4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5"/>
            </a:xfrm>
            <a:custGeom>
              <a:avLst/>
              <a:gdLst>
                <a:gd name="T0" fmla="*/ 36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6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2" name="Freeform 254">
              <a:extLst>
                <a:ext uri="{FF2B5EF4-FFF2-40B4-BE49-F238E27FC236}">
                  <a16:creationId xmlns:a16="http://schemas.microsoft.com/office/drawing/2014/main" id="{15E3CE2A-D1CD-4DAC-A0E3-7FC55022E75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9"/>
            </a:xfrm>
            <a:custGeom>
              <a:avLst/>
              <a:gdLst>
                <a:gd name="T0" fmla="*/ 65 w 28"/>
                <a:gd name="T1" fmla="*/ 99 h 42"/>
                <a:gd name="T2" fmla="*/ 23 w 28"/>
                <a:gd name="T3" fmla="*/ 0 h 42"/>
                <a:gd name="T4" fmla="*/ 0 w 28"/>
                <a:gd name="T5" fmla="*/ 99 h 42"/>
                <a:gd name="T6" fmla="*/ 65 w 28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3" name="Freeform 255">
              <a:extLst>
                <a:ext uri="{FF2B5EF4-FFF2-40B4-BE49-F238E27FC236}">
                  <a16:creationId xmlns:a16="http://schemas.microsoft.com/office/drawing/2014/main" id="{27C9ACF4-A32C-4327-B858-DC14B39BB5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6" cy="116"/>
            </a:xfrm>
            <a:custGeom>
              <a:avLst/>
              <a:gdLst>
                <a:gd name="T0" fmla="*/ 0 w 28"/>
                <a:gd name="T1" fmla="*/ 116 h 50"/>
                <a:gd name="T2" fmla="*/ 42 w 28"/>
                <a:gd name="T3" fmla="*/ 0 h 50"/>
                <a:gd name="T4" fmla="*/ 66 w 28"/>
                <a:gd name="T5" fmla="*/ 116 h 50"/>
                <a:gd name="T6" fmla="*/ 0 w 28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4" name="Freeform 256">
              <a:extLst>
                <a:ext uri="{FF2B5EF4-FFF2-40B4-BE49-F238E27FC236}">
                  <a16:creationId xmlns:a16="http://schemas.microsoft.com/office/drawing/2014/main" id="{D75C002D-C0D9-46EC-B578-FBB2F0858F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126 h 54"/>
                <a:gd name="T2" fmla="*/ 32 w 22"/>
                <a:gd name="T3" fmla="*/ 0 h 54"/>
                <a:gd name="T4" fmla="*/ 51 w 22"/>
                <a:gd name="T5" fmla="*/ 126 h 54"/>
                <a:gd name="T6" fmla="*/ 0 w 22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5" name="Freeform 257">
              <a:extLst>
                <a:ext uri="{FF2B5EF4-FFF2-40B4-BE49-F238E27FC236}">
                  <a16:creationId xmlns:a16="http://schemas.microsoft.com/office/drawing/2014/main" id="{32FF511C-EEB0-4E22-B26B-7F52B4ACADD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53 w 23"/>
                <a:gd name="T1" fmla="*/ 126 h 54"/>
                <a:gd name="T2" fmla="*/ 21 w 23"/>
                <a:gd name="T3" fmla="*/ 0 h 54"/>
                <a:gd name="T4" fmla="*/ 0 w 23"/>
                <a:gd name="T5" fmla="*/ 126 h 54"/>
                <a:gd name="T6" fmla="*/ 53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6" name="Freeform 258">
              <a:extLst>
                <a:ext uri="{FF2B5EF4-FFF2-40B4-BE49-F238E27FC236}">
                  <a16:creationId xmlns:a16="http://schemas.microsoft.com/office/drawing/2014/main" id="{55967305-59D6-4C00-ACA2-D7F2034A5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53 w 23"/>
                <a:gd name="T1" fmla="*/ 126 h 54"/>
                <a:gd name="T2" fmla="*/ 21 w 23"/>
                <a:gd name="T3" fmla="*/ 0 h 54"/>
                <a:gd name="T4" fmla="*/ 0 w 23"/>
                <a:gd name="T5" fmla="*/ 126 h 54"/>
                <a:gd name="T6" fmla="*/ 53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7" name="Freeform 259">
              <a:extLst>
                <a:ext uri="{FF2B5EF4-FFF2-40B4-BE49-F238E27FC236}">
                  <a16:creationId xmlns:a16="http://schemas.microsoft.com/office/drawing/2014/main" id="{E15487B2-5CE7-4758-A31D-1CCFC14EDAA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1"/>
            </a:xfrm>
            <a:custGeom>
              <a:avLst/>
              <a:gdLst>
                <a:gd name="T0" fmla="*/ 0 w 14"/>
                <a:gd name="T1" fmla="*/ 101 h 43"/>
                <a:gd name="T2" fmla="*/ 18 w 14"/>
                <a:gd name="T3" fmla="*/ 0 h 43"/>
                <a:gd name="T4" fmla="*/ 32 w 14"/>
                <a:gd name="T5" fmla="*/ 101 h 43"/>
                <a:gd name="T6" fmla="*/ 0 w 14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8" name="Freeform 260">
              <a:extLst>
                <a:ext uri="{FF2B5EF4-FFF2-40B4-BE49-F238E27FC236}">
                  <a16:creationId xmlns:a16="http://schemas.microsoft.com/office/drawing/2014/main" id="{976FEBDF-8422-479B-AC31-B7488DD524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9" name="Freeform 261">
              <a:extLst>
                <a:ext uri="{FF2B5EF4-FFF2-40B4-BE49-F238E27FC236}">
                  <a16:creationId xmlns:a16="http://schemas.microsoft.com/office/drawing/2014/main" id="{FA644C31-D9B6-45E2-9732-5405C6ABB5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1"/>
            </a:xfrm>
            <a:custGeom>
              <a:avLst/>
              <a:gdLst>
                <a:gd name="T0" fmla="*/ 0 w 13"/>
                <a:gd name="T1" fmla="*/ 101 h 43"/>
                <a:gd name="T2" fmla="*/ 18 w 13"/>
                <a:gd name="T3" fmla="*/ 0 h 43"/>
                <a:gd name="T4" fmla="*/ 30 w 13"/>
                <a:gd name="T5" fmla="*/ 101 h 43"/>
                <a:gd name="T6" fmla="*/ 0 w 13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0" name="Freeform 262">
              <a:extLst>
                <a:ext uri="{FF2B5EF4-FFF2-40B4-BE49-F238E27FC236}">
                  <a16:creationId xmlns:a16="http://schemas.microsoft.com/office/drawing/2014/main" id="{85D6940D-9973-4FA2-A524-E6FB177C30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9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1" name="Freeform 263">
              <a:extLst>
                <a:ext uri="{FF2B5EF4-FFF2-40B4-BE49-F238E27FC236}">
                  <a16:creationId xmlns:a16="http://schemas.microsoft.com/office/drawing/2014/main" id="{CC13B015-449A-4BFD-ABDA-155FFBB605D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2" cy="99"/>
            </a:xfrm>
            <a:custGeom>
              <a:avLst/>
              <a:gdLst>
                <a:gd name="T0" fmla="*/ 52 w 23"/>
                <a:gd name="T1" fmla="*/ 99 h 42"/>
                <a:gd name="T2" fmla="*/ 20 w 23"/>
                <a:gd name="T3" fmla="*/ 0 h 42"/>
                <a:gd name="T4" fmla="*/ 0 w 23"/>
                <a:gd name="T5" fmla="*/ 99 h 42"/>
                <a:gd name="T6" fmla="*/ 52 w 23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2" name="Freeform 264">
              <a:extLst>
                <a:ext uri="{FF2B5EF4-FFF2-40B4-BE49-F238E27FC236}">
                  <a16:creationId xmlns:a16="http://schemas.microsoft.com/office/drawing/2014/main" id="{8D654A63-2610-48F0-B7B8-B565BA80B8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2" cy="116"/>
            </a:xfrm>
            <a:custGeom>
              <a:avLst/>
              <a:gdLst>
                <a:gd name="T0" fmla="*/ 0 w 23"/>
                <a:gd name="T1" fmla="*/ 116 h 50"/>
                <a:gd name="T2" fmla="*/ 34 w 23"/>
                <a:gd name="T3" fmla="*/ 0 h 50"/>
                <a:gd name="T4" fmla="*/ 52 w 23"/>
                <a:gd name="T5" fmla="*/ 116 h 50"/>
                <a:gd name="T6" fmla="*/ 0 w 23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3" name="Freeform 265">
              <a:extLst>
                <a:ext uri="{FF2B5EF4-FFF2-40B4-BE49-F238E27FC236}">
                  <a16:creationId xmlns:a16="http://schemas.microsoft.com/office/drawing/2014/main" id="{35EF894D-F3F3-4089-A175-FAD975AA57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126 h 54"/>
                <a:gd name="T2" fmla="*/ 39 w 28"/>
                <a:gd name="T3" fmla="*/ 0 h 54"/>
                <a:gd name="T4" fmla="*/ 65 w 28"/>
                <a:gd name="T5" fmla="*/ 126 h 54"/>
                <a:gd name="T6" fmla="*/ 0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4" name="Freeform 266">
              <a:extLst>
                <a:ext uri="{FF2B5EF4-FFF2-40B4-BE49-F238E27FC236}">
                  <a16:creationId xmlns:a16="http://schemas.microsoft.com/office/drawing/2014/main" id="{6EE766BF-FA51-4619-B936-2A6D488765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64 w 28"/>
                <a:gd name="T1" fmla="*/ 126 h 54"/>
                <a:gd name="T2" fmla="*/ 25 w 28"/>
                <a:gd name="T3" fmla="*/ 0 h 54"/>
                <a:gd name="T4" fmla="*/ 0 w 28"/>
                <a:gd name="T5" fmla="*/ 126 h 54"/>
                <a:gd name="T6" fmla="*/ 64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5" name="Freeform 267">
              <a:extLst>
                <a:ext uri="{FF2B5EF4-FFF2-40B4-BE49-F238E27FC236}">
                  <a16:creationId xmlns:a16="http://schemas.microsoft.com/office/drawing/2014/main" id="{F67F7E54-EAD3-4FE5-9256-268DEBCA6F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67 w 29"/>
                <a:gd name="T1" fmla="*/ 126 h 54"/>
                <a:gd name="T2" fmla="*/ 25 w 29"/>
                <a:gd name="T3" fmla="*/ 0 h 54"/>
                <a:gd name="T4" fmla="*/ 0 w 29"/>
                <a:gd name="T5" fmla="*/ 126 h 54"/>
                <a:gd name="T6" fmla="*/ 67 w 29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6" name="Freeform 268">
              <a:extLst>
                <a:ext uri="{FF2B5EF4-FFF2-40B4-BE49-F238E27FC236}">
                  <a16:creationId xmlns:a16="http://schemas.microsoft.com/office/drawing/2014/main" id="{443B90B9-67C7-41CB-9DCA-15838781A02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1"/>
            </a:xfrm>
            <a:custGeom>
              <a:avLst/>
              <a:gdLst>
                <a:gd name="T0" fmla="*/ 0 w 17"/>
                <a:gd name="T1" fmla="*/ 101 h 43"/>
                <a:gd name="T2" fmla="*/ 25 w 17"/>
                <a:gd name="T3" fmla="*/ 0 h 43"/>
                <a:gd name="T4" fmla="*/ 39 w 17"/>
                <a:gd name="T5" fmla="*/ 101 h 43"/>
                <a:gd name="T6" fmla="*/ 0 w 17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7" name="Freeform 269">
              <a:extLst>
                <a:ext uri="{FF2B5EF4-FFF2-40B4-BE49-F238E27FC236}">
                  <a16:creationId xmlns:a16="http://schemas.microsoft.com/office/drawing/2014/main" id="{0F4C587A-70D6-4729-8583-FB22E930E7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5"/>
            </a:xfrm>
            <a:custGeom>
              <a:avLst/>
              <a:gdLst>
                <a:gd name="T0" fmla="*/ 37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7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8" name="Freeform 270">
              <a:extLst>
                <a:ext uri="{FF2B5EF4-FFF2-40B4-BE49-F238E27FC236}">
                  <a16:creationId xmlns:a16="http://schemas.microsoft.com/office/drawing/2014/main" id="{8A08CB36-4CFE-43B2-B644-4D3CF9A87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1"/>
            </a:xfrm>
            <a:custGeom>
              <a:avLst/>
              <a:gdLst>
                <a:gd name="T0" fmla="*/ 0 w 16"/>
                <a:gd name="T1" fmla="*/ 101 h 43"/>
                <a:gd name="T2" fmla="*/ 23 w 16"/>
                <a:gd name="T3" fmla="*/ 0 h 43"/>
                <a:gd name="T4" fmla="*/ 37 w 16"/>
                <a:gd name="T5" fmla="*/ 101 h 43"/>
                <a:gd name="T6" fmla="*/ 0 w 16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9" name="Freeform 271">
              <a:extLst>
                <a:ext uri="{FF2B5EF4-FFF2-40B4-BE49-F238E27FC236}">
                  <a16:creationId xmlns:a16="http://schemas.microsoft.com/office/drawing/2014/main" id="{DBF4AF5C-93E4-4775-BDDD-7028BDBEA79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5"/>
            </a:xfrm>
            <a:custGeom>
              <a:avLst/>
              <a:gdLst>
                <a:gd name="T0" fmla="*/ 37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7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0" name="Freeform 272">
              <a:extLst>
                <a:ext uri="{FF2B5EF4-FFF2-40B4-BE49-F238E27FC236}">
                  <a16:creationId xmlns:a16="http://schemas.microsoft.com/office/drawing/2014/main" id="{03E25E58-EB87-4FCA-B97E-7223B0514C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9"/>
            </a:xfrm>
            <a:custGeom>
              <a:avLst/>
              <a:gdLst>
                <a:gd name="T0" fmla="*/ 65 w 28"/>
                <a:gd name="T1" fmla="*/ 99 h 42"/>
                <a:gd name="T2" fmla="*/ 23 w 28"/>
                <a:gd name="T3" fmla="*/ 0 h 42"/>
                <a:gd name="T4" fmla="*/ 0 w 28"/>
                <a:gd name="T5" fmla="*/ 99 h 42"/>
                <a:gd name="T6" fmla="*/ 65 w 28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1" name="Freeform 273">
              <a:extLst>
                <a:ext uri="{FF2B5EF4-FFF2-40B4-BE49-F238E27FC236}">
                  <a16:creationId xmlns:a16="http://schemas.microsoft.com/office/drawing/2014/main" id="{A348BF59-AB0B-4B40-9FB5-031424C663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5" cy="116"/>
            </a:xfrm>
            <a:custGeom>
              <a:avLst/>
              <a:gdLst>
                <a:gd name="T0" fmla="*/ 0 w 28"/>
                <a:gd name="T1" fmla="*/ 116 h 50"/>
                <a:gd name="T2" fmla="*/ 39 w 28"/>
                <a:gd name="T3" fmla="*/ 0 h 50"/>
                <a:gd name="T4" fmla="*/ 65 w 28"/>
                <a:gd name="T5" fmla="*/ 116 h 50"/>
                <a:gd name="T6" fmla="*/ 0 w 28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2" name="Freeform 274">
              <a:extLst>
                <a:ext uri="{FF2B5EF4-FFF2-40B4-BE49-F238E27FC236}">
                  <a16:creationId xmlns:a16="http://schemas.microsoft.com/office/drawing/2014/main" id="{1EBCAA8A-662D-46EC-9774-70D4548D2A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0" cy="126"/>
            </a:xfrm>
            <a:custGeom>
              <a:avLst/>
              <a:gdLst>
                <a:gd name="T0" fmla="*/ 0 w 22"/>
                <a:gd name="T1" fmla="*/ 126 h 54"/>
                <a:gd name="T2" fmla="*/ 32 w 22"/>
                <a:gd name="T3" fmla="*/ 0 h 54"/>
                <a:gd name="T4" fmla="*/ 50 w 22"/>
                <a:gd name="T5" fmla="*/ 126 h 54"/>
                <a:gd name="T6" fmla="*/ 0 w 22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3" name="Freeform 275">
              <a:extLst>
                <a:ext uri="{FF2B5EF4-FFF2-40B4-BE49-F238E27FC236}">
                  <a16:creationId xmlns:a16="http://schemas.microsoft.com/office/drawing/2014/main" id="{E9A2FC32-B9EC-4E4F-BB09-8814D8C5A7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2" cy="126"/>
            </a:xfrm>
            <a:custGeom>
              <a:avLst/>
              <a:gdLst>
                <a:gd name="T0" fmla="*/ 52 w 23"/>
                <a:gd name="T1" fmla="*/ 126 h 54"/>
                <a:gd name="T2" fmla="*/ 20 w 23"/>
                <a:gd name="T3" fmla="*/ 0 h 54"/>
                <a:gd name="T4" fmla="*/ 0 w 23"/>
                <a:gd name="T5" fmla="*/ 126 h 54"/>
                <a:gd name="T6" fmla="*/ 52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4" name="Freeform 276">
              <a:extLst>
                <a:ext uri="{FF2B5EF4-FFF2-40B4-BE49-F238E27FC236}">
                  <a16:creationId xmlns:a16="http://schemas.microsoft.com/office/drawing/2014/main" id="{88CFA538-F14E-43CB-B1BC-2E35921C9F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53 w 23"/>
                <a:gd name="T1" fmla="*/ 126 h 54"/>
                <a:gd name="T2" fmla="*/ 21 w 23"/>
                <a:gd name="T3" fmla="*/ 0 h 54"/>
                <a:gd name="T4" fmla="*/ 0 w 23"/>
                <a:gd name="T5" fmla="*/ 126 h 54"/>
                <a:gd name="T6" fmla="*/ 53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5" name="Freeform 277">
              <a:extLst>
                <a:ext uri="{FF2B5EF4-FFF2-40B4-BE49-F238E27FC236}">
                  <a16:creationId xmlns:a16="http://schemas.microsoft.com/office/drawing/2014/main" id="{EB60075C-871B-4BBC-9BE9-3FD977EDDF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1" cy="101"/>
            </a:xfrm>
            <a:custGeom>
              <a:avLst/>
              <a:gdLst>
                <a:gd name="T0" fmla="*/ 0 w 14"/>
                <a:gd name="T1" fmla="*/ 101 h 43"/>
                <a:gd name="T2" fmla="*/ 20 w 14"/>
                <a:gd name="T3" fmla="*/ 0 h 43"/>
                <a:gd name="T4" fmla="*/ 31 w 14"/>
                <a:gd name="T5" fmla="*/ 101 h 43"/>
                <a:gd name="T6" fmla="*/ 0 w 14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6" name="Freeform 278">
              <a:extLst>
                <a:ext uri="{FF2B5EF4-FFF2-40B4-BE49-F238E27FC236}">
                  <a16:creationId xmlns:a16="http://schemas.microsoft.com/office/drawing/2014/main" id="{85EA0736-4277-4AAA-AADC-C431C87D8C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7" name="Freeform 279">
              <a:extLst>
                <a:ext uri="{FF2B5EF4-FFF2-40B4-BE49-F238E27FC236}">
                  <a16:creationId xmlns:a16="http://schemas.microsoft.com/office/drawing/2014/main" id="{1CB8CC20-571B-49ED-A526-1C0CB08ED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29" cy="101"/>
            </a:xfrm>
            <a:custGeom>
              <a:avLst/>
              <a:gdLst>
                <a:gd name="T0" fmla="*/ 0 w 13"/>
                <a:gd name="T1" fmla="*/ 101 h 43"/>
                <a:gd name="T2" fmla="*/ 18 w 13"/>
                <a:gd name="T3" fmla="*/ 0 h 43"/>
                <a:gd name="T4" fmla="*/ 29 w 13"/>
                <a:gd name="T5" fmla="*/ 101 h 43"/>
                <a:gd name="T6" fmla="*/ 0 w 13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8" name="Freeform 280">
              <a:extLst>
                <a:ext uri="{FF2B5EF4-FFF2-40B4-BE49-F238E27FC236}">
                  <a16:creationId xmlns:a16="http://schemas.microsoft.com/office/drawing/2014/main" id="{0713EF04-6CF8-493B-8129-6EFB7B8A1AF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5"/>
            </a:xfrm>
            <a:custGeom>
              <a:avLst/>
              <a:gdLst>
                <a:gd name="T0" fmla="*/ 30 w 13"/>
                <a:gd name="T1" fmla="*/ 85 h 36"/>
                <a:gd name="T2" fmla="*/ 12 w 13"/>
                <a:gd name="T3" fmla="*/ 0 h 36"/>
                <a:gd name="T4" fmla="*/ 0 w 13"/>
                <a:gd name="T5" fmla="*/ 85 h 36"/>
                <a:gd name="T6" fmla="*/ 30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9" name="Freeform 281">
              <a:extLst>
                <a:ext uri="{FF2B5EF4-FFF2-40B4-BE49-F238E27FC236}">
                  <a16:creationId xmlns:a16="http://schemas.microsoft.com/office/drawing/2014/main" id="{32D146E6-2D85-436B-8806-887D5E304C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9"/>
            </a:xfrm>
            <a:custGeom>
              <a:avLst/>
              <a:gdLst>
                <a:gd name="T0" fmla="*/ 53 w 23"/>
                <a:gd name="T1" fmla="*/ 99 h 42"/>
                <a:gd name="T2" fmla="*/ 21 w 23"/>
                <a:gd name="T3" fmla="*/ 0 h 42"/>
                <a:gd name="T4" fmla="*/ 0 w 23"/>
                <a:gd name="T5" fmla="*/ 99 h 42"/>
                <a:gd name="T6" fmla="*/ 53 w 23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0" name="Freeform 282">
              <a:extLst>
                <a:ext uri="{FF2B5EF4-FFF2-40B4-BE49-F238E27FC236}">
                  <a16:creationId xmlns:a16="http://schemas.microsoft.com/office/drawing/2014/main" id="{BCB74FDC-0DEC-4644-8B75-9950D7DC4D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116 h 50"/>
                <a:gd name="T2" fmla="*/ 35 w 23"/>
                <a:gd name="T3" fmla="*/ 0 h 50"/>
                <a:gd name="T4" fmla="*/ 53 w 23"/>
                <a:gd name="T5" fmla="*/ 116 h 50"/>
                <a:gd name="T6" fmla="*/ 0 w 23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1" name="Freeform 283">
              <a:extLst>
                <a:ext uri="{FF2B5EF4-FFF2-40B4-BE49-F238E27FC236}">
                  <a16:creationId xmlns:a16="http://schemas.microsoft.com/office/drawing/2014/main" id="{1F5C0236-47F2-4F5E-AF7C-C73E5E2E0D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126 h 54"/>
                <a:gd name="T2" fmla="*/ 39 w 28"/>
                <a:gd name="T3" fmla="*/ 0 h 54"/>
                <a:gd name="T4" fmla="*/ 65 w 28"/>
                <a:gd name="T5" fmla="*/ 126 h 54"/>
                <a:gd name="T6" fmla="*/ 0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2" name="Freeform 284">
              <a:extLst>
                <a:ext uri="{FF2B5EF4-FFF2-40B4-BE49-F238E27FC236}">
                  <a16:creationId xmlns:a16="http://schemas.microsoft.com/office/drawing/2014/main" id="{2E8D1E52-03B3-497F-A0CF-883B889874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67 w 29"/>
                <a:gd name="T1" fmla="*/ 126 h 54"/>
                <a:gd name="T2" fmla="*/ 25 w 29"/>
                <a:gd name="T3" fmla="*/ 0 h 54"/>
                <a:gd name="T4" fmla="*/ 0 w 29"/>
                <a:gd name="T5" fmla="*/ 126 h 54"/>
                <a:gd name="T6" fmla="*/ 67 w 29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3" name="Freeform 285">
              <a:extLst>
                <a:ext uri="{FF2B5EF4-FFF2-40B4-BE49-F238E27FC236}">
                  <a16:creationId xmlns:a16="http://schemas.microsoft.com/office/drawing/2014/main" id="{6DEDAE79-7C56-4506-9F5A-CD1B228D102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6" cy="126"/>
            </a:xfrm>
            <a:custGeom>
              <a:avLst/>
              <a:gdLst>
                <a:gd name="T0" fmla="*/ 66 w 28"/>
                <a:gd name="T1" fmla="*/ 126 h 54"/>
                <a:gd name="T2" fmla="*/ 24 w 28"/>
                <a:gd name="T3" fmla="*/ 0 h 54"/>
                <a:gd name="T4" fmla="*/ 0 w 28"/>
                <a:gd name="T5" fmla="*/ 126 h 54"/>
                <a:gd name="T6" fmla="*/ 66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4" name="Freeform 286">
              <a:extLst>
                <a:ext uri="{FF2B5EF4-FFF2-40B4-BE49-F238E27FC236}">
                  <a16:creationId xmlns:a16="http://schemas.microsoft.com/office/drawing/2014/main" id="{DF72AE8D-BEAC-4158-9D60-977DFF4B86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40" cy="101"/>
            </a:xfrm>
            <a:custGeom>
              <a:avLst/>
              <a:gdLst>
                <a:gd name="T0" fmla="*/ 0 w 17"/>
                <a:gd name="T1" fmla="*/ 101 h 43"/>
                <a:gd name="T2" fmla="*/ 26 w 17"/>
                <a:gd name="T3" fmla="*/ 0 h 43"/>
                <a:gd name="T4" fmla="*/ 40 w 17"/>
                <a:gd name="T5" fmla="*/ 101 h 43"/>
                <a:gd name="T6" fmla="*/ 0 w 17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5" name="Freeform 287">
              <a:extLst>
                <a:ext uri="{FF2B5EF4-FFF2-40B4-BE49-F238E27FC236}">
                  <a16:creationId xmlns:a16="http://schemas.microsoft.com/office/drawing/2014/main" id="{9A55AF75-6C10-499E-B971-19FA02E8AC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6" cy="85"/>
            </a:xfrm>
            <a:custGeom>
              <a:avLst/>
              <a:gdLst>
                <a:gd name="T0" fmla="*/ 36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6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6" name="Freeform 288">
              <a:extLst>
                <a:ext uri="{FF2B5EF4-FFF2-40B4-BE49-F238E27FC236}">
                  <a16:creationId xmlns:a16="http://schemas.microsoft.com/office/drawing/2014/main" id="{DBCA156D-B60E-41B0-B8E5-365AB1C3B5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1"/>
            </a:xfrm>
            <a:custGeom>
              <a:avLst/>
              <a:gdLst>
                <a:gd name="T0" fmla="*/ 0 w 17"/>
                <a:gd name="T1" fmla="*/ 101 h 43"/>
                <a:gd name="T2" fmla="*/ 23 w 17"/>
                <a:gd name="T3" fmla="*/ 0 h 43"/>
                <a:gd name="T4" fmla="*/ 39 w 17"/>
                <a:gd name="T5" fmla="*/ 101 h 43"/>
                <a:gd name="T6" fmla="*/ 0 w 17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7" name="Freeform 289">
              <a:extLst>
                <a:ext uri="{FF2B5EF4-FFF2-40B4-BE49-F238E27FC236}">
                  <a16:creationId xmlns:a16="http://schemas.microsoft.com/office/drawing/2014/main" id="{8FEDFB8E-F390-4031-BD97-A19BA3B4039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5"/>
            </a:xfrm>
            <a:custGeom>
              <a:avLst/>
              <a:gdLst>
                <a:gd name="T0" fmla="*/ 37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7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8" name="Freeform 290">
              <a:extLst>
                <a:ext uri="{FF2B5EF4-FFF2-40B4-BE49-F238E27FC236}">
                  <a16:creationId xmlns:a16="http://schemas.microsoft.com/office/drawing/2014/main" id="{443C3B2A-817A-47F6-B151-C72D03E8CB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6" cy="99"/>
            </a:xfrm>
            <a:custGeom>
              <a:avLst/>
              <a:gdLst>
                <a:gd name="T0" fmla="*/ 66 w 28"/>
                <a:gd name="T1" fmla="*/ 99 h 42"/>
                <a:gd name="T2" fmla="*/ 24 w 28"/>
                <a:gd name="T3" fmla="*/ 0 h 42"/>
                <a:gd name="T4" fmla="*/ 0 w 28"/>
                <a:gd name="T5" fmla="*/ 99 h 42"/>
                <a:gd name="T6" fmla="*/ 66 w 28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9" name="Freeform 291">
              <a:extLst>
                <a:ext uri="{FF2B5EF4-FFF2-40B4-BE49-F238E27FC236}">
                  <a16:creationId xmlns:a16="http://schemas.microsoft.com/office/drawing/2014/main" id="{B20B0C54-4564-405E-B3E3-FEA70519D1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116 h 50"/>
                <a:gd name="T2" fmla="*/ 41 w 28"/>
                <a:gd name="T3" fmla="*/ 0 h 50"/>
                <a:gd name="T4" fmla="*/ 64 w 28"/>
                <a:gd name="T5" fmla="*/ 116 h 50"/>
                <a:gd name="T6" fmla="*/ 0 w 28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0" name="Freeform 292">
              <a:extLst>
                <a:ext uri="{FF2B5EF4-FFF2-40B4-BE49-F238E27FC236}">
                  <a16:creationId xmlns:a16="http://schemas.microsoft.com/office/drawing/2014/main" id="{66DBB4A9-C527-4986-B59F-C269FA47ED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0" cy="126"/>
            </a:xfrm>
            <a:custGeom>
              <a:avLst/>
              <a:gdLst>
                <a:gd name="T0" fmla="*/ 0 w 22"/>
                <a:gd name="T1" fmla="*/ 126 h 54"/>
                <a:gd name="T2" fmla="*/ 32 w 22"/>
                <a:gd name="T3" fmla="*/ 0 h 54"/>
                <a:gd name="T4" fmla="*/ 50 w 22"/>
                <a:gd name="T5" fmla="*/ 126 h 54"/>
                <a:gd name="T6" fmla="*/ 0 w 22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1" name="Freeform 293">
              <a:extLst>
                <a:ext uri="{FF2B5EF4-FFF2-40B4-BE49-F238E27FC236}">
                  <a16:creationId xmlns:a16="http://schemas.microsoft.com/office/drawing/2014/main" id="{5ADAB0B3-E16D-4B8E-828F-A913D42A472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2" cy="126"/>
            </a:xfrm>
            <a:custGeom>
              <a:avLst/>
              <a:gdLst>
                <a:gd name="T0" fmla="*/ 52 w 23"/>
                <a:gd name="T1" fmla="*/ 126 h 54"/>
                <a:gd name="T2" fmla="*/ 18 w 23"/>
                <a:gd name="T3" fmla="*/ 0 h 54"/>
                <a:gd name="T4" fmla="*/ 0 w 23"/>
                <a:gd name="T5" fmla="*/ 126 h 54"/>
                <a:gd name="T6" fmla="*/ 52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2" name="Freeform 294">
              <a:extLst>
                <a:ext uri="{FF2B5EF4-FFF2-40B4-BE49-F238E27FC236}">
                  <a16:creationId xmlns:a16="http://schemas.microsoft.com/office/drawing/2014/main" id="{881FF002-97E8-4D27-90D8-30EB657A4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53 w 23"/>
                <a:gd name="T1" fmla="*/ 126 h 54"/>
                <a:gd name="T2" fmla="*/ 21 w 23"/>
                <a:gd name="T3" fmla="*/ 0 h 54"/>
                <a:gd name="T4" fmla="*/ 0 w 23"/>
                <a:gd name="T5" fmla="*/ 126 h 54"/>
                <a:gd name="T6" fmla="*/ 53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3" name="Freeform 295">
              <a:extLst>
                <a:ext uri="{FF2B5EF4-FFF2-40B4-BE49-F238E27FC236}">
                  <a16:creationId xmlns:a16="http://schemas.microsoft.com/office/drawing/2014/main" id="{B2B33939-ABAC-4078-A402-0AC4A1D3AF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1" cy="101"/>
            </a:xfrm>
            <a:custGeom>
              <a:avLst/>
              <a:gdLst>
                <a:gd name="T0" fmla="*/ 0 w 14"/>
                <a:gd name="T1" fmla="*/ 101 h 43"/>
                <a:gd name="T2" fmla="*/ 18 w 14"/>
                <a:gd name="T3" fmla="*/ 0 h 43"/>
                <a:gd name="T4" fmla="*/ 31 w 14"/>
                <a:gd name="T5" fmla="*/ 101 h 43"/>
                <a:gd name="T6" fmla="*/ 0 w 14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4" name="Freeform 296">
              <a:extLst>
                <a:ext uri="{FF2B5EF4-FFF2-40B4-BE49-F238E27FC236}">
                  <a16:creationId xmlns:a16="http://schemas.microsoft.com/office/drawing/2014/main" id="{416673F4-D703-4FC8-A29E-9BD33A6C1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5" name="Freeform 297">
              <a:extLst>
                <a:ext uri="{FF2B5EF4-FFF2-40B4-BE49-F238E27FC236}">
                  <a16:creationId xmlns:a16="http://schemas.microsoft.com/office/drawing/2014/main" id="{D20549E4-29A7-4016-B09C-DD3A288E61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1"/>
            </a:xfrm>
            <a:custGeom>
              <a:avLst/>
              <a:gdLst>
                <a:gd name="T0" fmla="*/ 0 w 12"/>
                <a:gd name="T1" fmla="*/ 101 h 43"/>
                <a:gd name="T2" fmla="*/ 18 w 12"/>
                <a:gd name="T3" fmla="*/ 0 h 43"/>
                <a:gd name="T4" fmla="*/ 27 w 12"/>
                <a:gd name="T5" fmla="*/ 101 h 43"/>
                <a:gd name="T6" fmla="*/ 0 w 12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6" name="Freeform 298">
              <a:extLst>
                <a:ext uri="{FF2B5EF4-FFF2-40B4-BE49-F238E27FC236}">
                  <a16:creationId xmlns:a16="http://schemas.microsoft.com/office/drawing/2014/main" id="{102E6F29-D711-4BEE-83BC-3E2A5662231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5"/>
            </a:xfrm>
            <a:custGeom>
              <a:avLst/>
              <a:gdLst>
                <a:gd name="T0" fmla="*/ 30 w 13"/>
                <a:gd name="T1" fmla="*/ 85 h 36"/>
                <a:gd name="T2" fmla="*/ 9 w 13"/>
                <a:gd name="T3" fmla="*/ 0 h 36"/>
                <a:gd name="T4" fmla="*/ 0 w 13"/>
                <a:gd name="T5" fmla="*/ 85 h 36"/>
                <a:gd name="T6" fmla="*/ 30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7" name="Freeform 299">
              <a:extLst>
                <a:ext uri="{FF2B5EF4-FFF2-40B4-BE49-F238E27FC236}">
                  <a16:creationId xmlns:a16="http://schemas.microsoft.com/office/drawing/2014/main" id="{E595223F-DC79-436A-931C-28DD7F77335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9"/>
            </a:xfrm>
            <a:custGeom>
              <a:avLst/>
              <a:gdLst>
                <a:gd name="T0" fmla="*/ 53 w 23"/>
                <a:gd name="T1" fmla="*/ 99 h 42"/>
                <a:gd name="T2" fmla="*/ 21 w 23"/>
                <a:gd name="T3" fmla="*/ 0 h 42"/>
                <a:gd name="T4" fmla="*/ 0 w 23"/>
                <a:gd name="T5" fmla="*/ 99 h 42"/>
                <a:gd name="T6" fmla="*/ 53 w 23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8" name="Freeform 300">
              <a:extLst>
                <a:ext uri="{FF2B5EF4-FFF2-40B4-BE49-F238E27FC236}">
                  <a16:creationId xmlns:a16="http://schemas.microsoft.com/office/drawing/2014/main" id="{2363F60D-7970-43BD-A186-5DEC3CD879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116 h 50"/>
                <a:gd name="T2" fmla="*/ 32 w 23"/>
                <a:gd name="T3" fmla="*/ 0 h 50"/>
                <a:gd name="T4" fmla="*/ 53 w 23"/>
                <a:gd name="T5" fmla="*/ 116 h 50"/>
                <a:gd name="T6" fmla="*/ 0 w 23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9" name="Freeform 301">
              <a:extLst>
                <a:ext uri="{FF2B5EF4-FFF2-40B4-BE49-F238E27FC236}">
                  <a16:creationId xmlns:a16="http://schemas.microsoft.com/office/drawing/2014/main" id="{99AC9416-0DAC-405E-A395-D36D1F5E8A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126 h 54"/>
                <a:gd name="T2" fmla="*/ 39 w 28"/>
                <a:gd name="T3" fmla="*/ 0 h 54"/>
                <a:gd name="T4" fmla="*/ 64 w 28"/>
                <a:gd name="T5" fmla="*/ 126 h 54"/>
                <a:gd name="T6" fmla="*/ 0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0" name="Freeform 302">
              <a:extLst>
                <a:ext uri="{FF2B5EF4-FFF2-40B4-BE49-F238E27FC236}">
                  <a16:creationId xmlns:a16="http://schemas.microsoft.com/office/drawing/2014/main" id="{8181D853-3B64-43CC-B818-D4CB2E38535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7" cy="126"/>
            </a:xfrm>
            <a:custGeom>
              <a:avLst/>
              <a:gdLst>
                <a:gd name="T0" fmla="*/ 67 w 29"/>
                <a:gd name="T1" fmla="*/ 126 h 54"/>
                <a:gd name="T2" fmla="*/ 25 w 29"/>
                <a:gd name="T3" fmla="*/ 0 h 54"/>
                <a:gd name="T4" fmla="*/ 0 w 29"/>
                <a:gd name="T5" fmla="*/ 126 h 54"/>
                <a:gd name="T6" fmla="*/ 67 w 29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1" name="Freeform 303">
              <a:extLst>
                <a:ext uri="{FF2B5EF4-FFF2-40B4-BE49-F238E27FC236}">
                  <a16:creationId xmlns:a16="http://schemas.microsoft.com/office/drawing/2014/main" id="{36EE64FD-903B-493F-81C8-3C8870B4CB3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3" cy="101"/>
            </a:xfrm>
            <a:custGeom>
              <a:avLst/>
              <a:gdLst>
                <a:gd name="T0" fmla="*/ 0 w 18"/>
                <a:gd name="T1" fmla="*/ 101 h 43"/>
                <a:gd name="T2" fmla="*/ 29 w 18"/>
                <a:gd name="T3" fmla="*/ 0 h 43"/>
                <a:gd name="T4" fmla="*/ 43 w 18"/>
                <a:gd name="T5" fmla="*/ 101 h 43"/>
                <a:gd name="T6" fmla="*/ 0 w 18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" name="Freeform 304">
              <a:extLst>
                <a:ext uri="{FF2B5EF4-FFF2-40B4-BE49-F238E27FC236}">
                  <a16:creationId xmlns:a16="http://schemas.microsoft.com/office/drawing/2014/main" id="{ABE44D97-9D8D-405E-96CE-798FC52DCAB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6" cy="85"/>
            </a:xfrm>
            <a:custGeom>
              <a:avLst/>
              <a:gdLst>
                <a:gd name="T0" fmla="*/ 36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6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" name="Freeform 305">
              <a:extLst>
                <a:ext uri="{FF2B5EF4-FFF2-40B4-BE49-F238E27FC236}">
                  <a16:creationId xmlns:a16="http://schemas.microsoft.com/office/drawing/2014/main" id="{B6D8B0E7-C304-44C0-A66A-90D2B80FB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6" cy="116"/>
            </a:xfrm>
            <a:custGeom>
              <a:avLst/>
              <a:gdLst>
                <a:gd name="T0" fmla="*/ 0 w 28"/>
                <a:gd name="T1" fmla="*/ 116 h 50"/>
                <a:gd name="T2" fmla="*/ 40 w 28"/>
                <a:gd name="T3" fmla="*/ 0 h 50"/>
                <a:gd name="T4" fmla="*/ 66 w 28"/>
                <a:gd name="T5" fmla="*/ 116 h 50"/>
                <a:gd name="T6" fmla="*/ 0 w 28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96917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icrosoft YaHei" panose="020B0503020204020204" pitchFamily="34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9429E9D3-F9B4-4ADD-B417-A65A431E37B4}"/>
              </a:ext>
            </a:extLst>
          </p:cNvPr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+mn-ea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+mn-ea"/>
                <a:sym typeface="+mn-ea"/>
              </a:rPr>
              <a:t>PPT</a:t>
            </a:r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+mn-ea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6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ea typeface="+mn-ea"/>
                <a:sym typeface="+mn-ea"/>
              </a:rPr>
              <a:t>ibaotu.com</a:t>
            </a:r>
          </a:p>
        </p:txBody>
      </p:sp>
      <p:grpSp>
        <p:nvGrpSpPr>
          <p:cNvPr id="2051" name="组合 2">
            <a:extLst>
              <a:ext uri="{FF2B5EF4-FFF2-40B4-BE49-F238E27FC236}">
                <a16:creationId xmlns:a16="http://schemas.microsoft.com/office/drawing/2014/main" id="{C933766F-26A2-4DC2-8350-FEF38287EB8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AFD72D3A-FA40-42BE-B827-771544F57F77}"/>
                </a:ext>
              </a:extLst>
            </p:cNvPr>
            <p:cNvSpPr/>
            <p:nvPr/>
          </p:nvSpPr>
          <p:spPr>
            <a:xfrm>
              <a:off x="0" y="0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7DE639C5-DE2E-4F7E-BE0C-B256559017D1}"/>
                </a:ext>
              </a:extLst>
            </p:cNvPr>
            <p:cNvSpPr/>
            <p:nvPr/>
          </p:nvSpPr>
          <p:spPr>
            <a:xfrm>
              <a:off x="0" y="482861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D9558807-9D6F-4FA5-827B-3703F9D7FB43}"/>
                </a:ext>
              </a:extLst>
            </p:cNvPr>
            <p:cNvSpPr/>
            <p:nvPr/>
          </p:nvSpPr>
          <p:spPr>
            <a:xfrm>
              <a:off x="0" y="964159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A4916CAB-A79C-42F8-802A-4EC25CEBE440}"/>
                </a:ext>
              </a:extLst>
            </p:cNvPr>
            <p:cNvSpPr/>
            <p:nvPr/>
          </p:nvSpPr>
          <p:spPr>
            <a:xfrm>
              <a:off x="0" y="144701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9F395FF-02DE-4E15-91A5-C8661BC31546}"/>
                </a:ext>
              </a:extLst>
            </p:cNvPr>
            <p:cNvSpPr/>
            <p:nvPr/>
          </p:nvSpPr>
          <p:spPr>
            <a:xfrm>
              <a:off x="0" y="1928318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9CCA89A8-E363-4C8F-B147-AED5758FA955}"/>
                </a:ext>
              </a:extLst>
            </p:cNvPr>
            <p:cNvSpPr/>
            <p:nvPr/>
          </p:nvSpPr>
          <p:spPr>
            <a:xfrm>
              <a:off x="0" y="241117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7626399D-81A9-46C3-940F-5418F9F84089}"/>
                </a:ext>
              </a:extLst>
            </p:cNvPr>
            <p:cNvSpPr/>
            <p:nvPr/>
          </p:nvSpPr>
          <p:spPr>
            <a:xfrm>
              <a:off x="0" y="2892477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FB330796-3E37-4BAD-806C-93879C18B38D}"/>
                </a:ext>
              </a:extLst>
            </p:cNvPr>
            <p:cNvSpPr/>
            <p:nvPr/>
          </p:nvSpPr>
          <p:spPr>
            <a:xfrm>
              <a:off x="0" y="3375337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E72F9A92-C8E2-4B52-A5D1-F8F5CE34A287}"/>
                </a:ext>
              </a:extLst>
            </p:cNvPr>
            <p:cNvSpPr/>
            <p:nvPr/>
          </p:nvSpPr>
          <p:spPr>
            <a:xfrm>
              <a:off x="0" y="3858198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563364CE-FA88-422C-B42F-B4675C8F97AC}"/>
                </a:ext>
              </a:extLst>
            </p:cNvPr>
            <p:cNvSpPr/>
            <p:nvPr/>
          </p:nvSpPr>
          <p:spPr>
            <a:xfrm>
              <a:off x="0" y="4339496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116B638-A390-46F1-AE38-A8CA667D317A}"/>
                </a:ext>
              </a:extLst>
            </p:cNvPr>
            <p:cNvSpPr/>
            <p:nvPr/>
          </p:nvSpPr>
          <p:spPr>
            <a:xfrm>
              <a:off x="0" y="482235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47204B2-C411-492D-8C67-92830B37085A}"/>
                </a:ext>
              </a:extLst>
            </p:cNvPr>
            <p:cNvSpPr/>
            <p:nvPr/>
          </p:nvSpPr>
          <p:spPr>
            <a:xfrm>
              <a:off x="0" y="5303655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3DA50F1B-81D0-428E-B726-E80E0F0A73D9}"/>
                </a:ext>
              </a:extLst>
            </p:cNvPr>
            <p:cNvSpPr/>
            <p:nvPr/>
          </p:nvSpPr>
          <p:spPr>
            <a:xfrm>
              <a:off x="0" y="578651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8659BF5B-8FF7-4B0E-806A-37A9C58986DF}"/>
                </a:ext>
              </a:extLst>
            </p:cNvPr>
            <p:cNvSpPr/>
            <p:nvPr/>
          </p:nvSpPr>
          <p:spPr>
            <a:xfrm>
              <a:off x="0" y="6267814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2052" name="Group 4">
            <a:extLst>
              <a:ext uri="{FF2B5EF4-FFF2-40B4-BE49-F238E27FC236}">
                <a16:creationId xmlns:a16="http://schemas.microsoft.com/office/drawing/2014/main" id="{8E364EEC-8D8C-4755-AB37-52B1795D23E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088" y="5518150"/>
            <a:ext cx="12830176" cy="1339850"/>
            <a:chOff x="0" y="1761"/>
            <a:chExt cx="7678" cy="802"/>
          </a:xfrm>
        </p:grpSpPr>
        <p:grpSp>
          <p:nvGrpSpPr>
            <p:cNvPr id="2053" name="Group 205">
              <a:extLst>
                <a:ext uri="{FF2B5EF4-FFF2-40B4-BE49-F238E27FC236}">
                  <a16:creationId xmlns:a16="http://schemas.microsoft.com/office/drawing/2014/main" id="{FD9713A5-73D3-40E3-9083-CB34A8A752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2154" name="Freeform 5">
                <a:extLst>
                  <a:ext uri="{FF2B5EF4-FFF2-40B4-BE49-F238E27FC236}">
                    <a16:creationId xmlns:a16="http://schemas.microsoft.com/office/drawing/2014/main" id="{EAA098CA-46E1-4C38-A3AA-2B21A5597D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2" cy="143"/>
              </a:xfrm>
              <a:custGeom>
                <a:avLst/>
                <a:gdLst>
                  <a:gd name="T0" fmla="*/ 46 w 70"/>
                  <a:gd name="T1" fmla="*/ 32 h 62"/>
                  <a:gd name="T2" fmla="*/ 162 w 70"/>
                  <a:gd name="T3" fmla="*/ 5 h 62"/>
                  <a:gd name="T4" fmla="*/ 104 w 70"/>
                  <a:gd name="T5" fmla="*/ 108 h 62"/>
                  <a:gd name="T6" fmla="*/ 14 w 70"/>
                  <a:gd name="T7" fmla="*/ 115 h 62"/>
                  <a:gd name="T8" fmla="*/ 46 w 70"/>
                  <a:gd name="T9" fmla="*/ 32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5" name="Freeform 6">
                <a:extLst>
                  <a:ext uri="{FF2B5EF4-FFF2-40B4-BE49-F238E27FC236}">
                    <a16:creationId xmlns:a16="http://schemas.microsoft.com/office/drawing/2014/main" id="{8C22C632-D9F0-46B2-B359-F514D09F53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92 w 56"/>
                  <a:gd name="T1" fmla="*/ 21 h 46"/>
                  <a:gd name="T2" fmla="*/ 127 w 56"/>
                  <a:gd name="T3" fmla="*/ 81 h 46"/>
                  <a:gd name="T4" fmla="*/ 58 w 56"/>
                  <a:gd name="T5" fmla="*/ 86 h 46"/>
                  <a:gd name="T6" fmla="*/ 0 w 56"/>
                  <a:gd name="T7" fmla="*/ 14 h 46"/>
                  <a:gd name="T8" fmla="*/ 92 w 56"/>
                  <a:gd name="T9" fmla="*/ 21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6" name="Rectangle 7">
                <a:extLst>
                  <a:ext uri="{FF2B5EF4-FFF2-40B4-BE49-F238E27FC236}">
                    <a16:creationId xmlns:a16="http://schemas.microsoft.com/office/drawing/2014/main" id="{FB3463FE-F8C3-4FF7-9555-D3CF61492B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1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57" name="Freeform 8">
                <a:extLst>
                  <a:ext uri="{FF2B5EF4-FFF2-40B4-BE49-F238E27FC236}">
                    <a16:creationId xmlns:a16="http://schemas.microsoft.com/office/drawing/2014/main" id="{5017A94C-BAA5-4C1A-93DE-F0FD2A80BF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3" cy="237"/>
              </a:xfrm>
              <a:custGeom>
                <a:avLst/>
                <a:gdLst>
                  <a:gd name="T0" fmla="*/ 209 w 106"/>
                  <a:gd name="T1" fmla="*/ 42 h 102"/>
                  <a:gd name="T2" fmla="*/ 156 w 106"/>
                  <a:gd name="T3" fmla="*/ 30 h 102"/>
                  <a:gd name="T4" fmla="*/ 121 w 106"/>
                  <a:gd name="T5" fmla="*/ 0 h 102"/>
                  <a:gd name="T6" fmla="*/ 85 w 106"/>
                  <a:gd name="T7" fmla="*/ 30 h 102"/>
                  <a:gd name="T8" fmla="*/ 32 w 106"/>
                  <a:gd name="T9" fmla="*/ 42 h 102"/>
                  <a:gd name="T10" fmla="*/ 121 w 106"/>
                  <a:gd name="T11" fmla="*/ 237 h 102"/>
                  <a:gd name="T12" fmla="*/ 209 w 106"/>
                  <a:gd name="T13" fmla="*/ 42 h 10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8" name="Freeform 9">
                <a:extLst>
                  <a:ext uri="{FF2B5EF4-FFF2-40B4-BE49-F238E27FC236}">
                    <a16:creationId xmlns:a16="http://schemas.microsoft.com/office/drawing/2014/main" id="{19A62896-BD04-4EB6-9E99-94833C2D2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60" cy="143"/>
              </a:xfrm>
              <a:custGeom>
                <a:avLst/>
                <a:gdLst>
                  <a:gd name="T0" fmla="*/ 44 w 69"/>
                  <a:gd name="T1" fmla="*/ 32 h 62"/>
                  <a:gd name="T2" fmla="*/ 160 w 69"/>
                  <a:gd name="T3" fmla="*/ 5 h 62"/>
                  <a:gd name="T4" fmla="*/ 102 w 69"/>
                  <a:gd name="T5" fmla="*/ 108 h 62"/>
                  <a:gd name="T6" fmla="*/ 12 w 69"/>
                  <a:gd name="T7" fmla="*/ 115 h 62"/>
                  <a:gd name="T8" fmla="*/ 44 w 69"/>
                  <a:gd name="T9" fmla="*/ 32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59" name="Freeform 10">
                <a:extLst>
                  <a:ext uri="{FF2B5EF4-FFF2-40B4-BE49-F238E27FC236}">
                    <a16:creationId xmlns:a16="http://schemas.microsoft.com/office/drawing/2014/main" id="{5E2AA7DD-70DC-4044-80FE-E17CE772C2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6" cy="107"/>
              </a:xfrm>
              <a:custGeom>
                <a:avLst/>
                <a:gdLst>
                  <a:gd name="T0" fmla="*/ 89 w 55"/>
                  <a:gd name="T1" fmla="*/ 21 h 46"/>
                  <a:gd name="T2" fmla="*/ 124 w 55"/>
                  <a:gd name="T3" fmla="*/ 81 h 46"/>
                  <a:gd name="T4" fmla="*/ 55 w 55"/>
                  <a:gd name="T5" fmla="*/ 86 h 46"/>
                  <a:gd name="T6" fmla="*/ 0 w 55"/>
                  <a:gd name="T7" fmla="*/ 14 h 46"/>
                  <a:gd name="T8" fmla="*/ 89 w 55"/>
                  <a:gd name="T9" fmla="*/ 21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0" name="Rectangle 11">
                <a:extLst>
                  <a:ext uri="{FF2B5EF4-FFF2-40B4-BE49-F238E27FC236}">
                    <a16:creationId xmlns:a16="http://schemas.microsoft.com/office/drawing/2014/main" id="{0E9A91FA-E264-4C61-94D3-130592DDD6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3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61" name="Freeform 12">
                <a:extLst>
                  <a:ext uri="{FF2B5EF4-FFF2-40B4-BE49-F238E27FC236}">
                    <a16:creationId xmlns:a16="http://schemas.microsoft.com/office/drawing/2014/main" id="{B097DB95-6CFB-4EF9-89C9-11A4C9010A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3" cy="237"/>
              </a:xfrm>
              <a:custGeom>
                <a:avLst/>
                <a:gdLst>
                  <a:gd name="T0" fmla="*/ 209 w 106"/>
                  <a:gd name="T1" fmla="*/ 42 h 102"/>
                  <a:gd name="T2" fmla="*/ 156 w 106"/>
                  <a:gd name="T3" fmla="*/ 30 h 102"/>
                  <a:gd name="T4" fmla="*/ 121 w 106"/>
                  <a:gd name="T5" fmla="*/ 0 h 102"/>
                  <a:gd name="T6" fmla="*/ 85 w 106"/>
                  <a:gd name="T7" fmla="*/ 30 h 102"/>
                  <a:gd name="T8" fmla="*/ 32 w 106"/>
                  <a:gd name="T9" fmla="*/ 42 h 102"/>
                  <a:gd name="T10" fmla="*/ 121 w 106"/>
                  <a:gd name="T11" fmla="*/ 237 h 102"/>
                  <a:gd name="T12" fmla="*/ 209 w 106"/>
                  <a:gd name="T13" fmla="*/ 42 h 10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2" name="Freeform 13">
                <a:extLst>
                  <a:ext uri="{FF2B5EF4-FFF2-40B4-BE49-F238E27FC236}">
                    <a16:creationId xmlns:a16="http://schemas.microsoft.com/office/drawing/2014/main" id="{02E6A0C5-392F-4CBB-A697-88F3DBCAEC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5"/>
              </a:xfrm>
              <a:custGeom>
                <a:avLst/>
                <a:gdLst>
                  <a:gd name="T0" fmla="*/ 44 w 69"/>
                  <a:gd name="T1" fmla="*/ 35 h 63"/>
                  <a:gd name="T2" fmla="*/ 159 w 69"/>
                  <a:gd name="T3" fmla="*/ 7 h 63"/>
                  <a:gd name="T4" fmla="*/ 101 w 69"/>
                  <a:gd name="T5" fmla="*/ 110 h 63"/>
                  <a:gd name="T6" fmla="*/ 12 w 69"/>
                  <a:gd name="T7" fmla="*/ 117 h 63"/>
                  <a:gd name="T8" fmla="*/ 44 w 69"/>
                  <a:gd name="T9" fmla="*/ 35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3" name="Freeform 14">
                <a:extLst>
                  <a:ext uri="{FF2B5EF4-FFF2-40B4-BE49-F238E27FC236}">
                    <a16:creationId xmlns:a16="http://schemas.microsoft.com/office/drawing/2014/main" id="{404F7701-40A2-4395-9E29-C1B230425C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90 w 55"/>
                  <a:gd name="T1" fmla="*/ 21 h 45"/>
                  <a:gd name="T2" fmla="*/ 125 w 55"/>
                  <a:gd name="T3" fmla="*/ 79 h 45"/>
                  <a:gd name="T4" fmla="*/ 55 w 55"/>
                  <a:gd name="T5" fmla="*/ 86 h 45"/>
                  <a:gd name="T6" fmla="*/ 0 w 55"/>
                  <a:gd name="T7" fmla="*/ 14 h 45"/>
                  <a:gd name="T8" fmla="*/ 90 w 55"/>
                  <a:gd name="T9" fmla="*/ 21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4" name="Rectangle 15">
                <a:extLst>
                  <a:ext uri="{FF2B5EF4-FFF2-40B4-BE49-F238E27FC236}">
                    <a16:creationId xmlns:a16="http://schemas.microsoft.com/office/drawing/2014/main" id="{B177D46C-51F5-4F6A-AA32-D2E712190C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65" name="Freeform 16">
                <a:extLst>
                  <a:ext uri="{FF2B5EF4-FFF2-40B4-BE49-F238E27FC236}">
                    <a16:creationId xmlns:a16="http://schemas.microsoft.com/office/drawing/2014/main" id="{81527037-B205-46D7-9033-ECD33FDBD3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212 w 106"/>
                  <a:gd name="T1" fmla="*/ 42 h 102"/>
                  <a:gd name="T2" fmla="*/ 157 w 106"/>
                  <a:gd name="T3" fmla="*/ 28 h 102"/>
                  <a:gd name="T4" fmla="*/ 122 w 106"/>
                  <a:gd name="T5" fmla="*/ 0 h 102"/>
                  <a:gd name="T6" fmla="*/ 87 w 106"/>
                  <a:gd name="T7" fmla="*/ 28 h 102"/>
                  <a:gd name="T8" fmla="*/ 35 w 106"/>
                  <a:gd name="T9" fmla="*/ 42 h 102"/>
                  <a:gd name="T10" fmla="*/ 122 w 106"/>
                  <a:gd name="T11" fmla="*/ 237 h 102"/>
                  <a:gd name="T12" fmla="*/ 212 w 106"/>
                  <a:gd name="T13" fmla="*/ 42 h 10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6" name="Freeform 17">
                <a:extLst>
                  <a:ext uri="{FF2B5EF4-FFF2-40B4-BE49-F238E27FC236}">
                    <a16:creationId xmlns:a16="http://schemas.microsoft.com/office/drawing/2014/main" id="{04F90F8C-6674-483E-9BF0-CAB452A318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104 w 63"/>
                  <a:gd name="T1" fmla="*/ 30 h 57"/>
                  <a:gd name="T2" fmla="*/ 0 w 63"/>
                  <a:gd name="T3" fmla="*/ 7 h 57"/>
                  <a:gd name="T4" fmla="*/ 53 w 63"/>
                  <a:gd name="T5" fmla="*/ 102 h 57"/>
                  <a:gd name="T6" fmla="*/ 133 w 63"/>
                  <a:gd name="T7" fmla="*/ 109 h 57"/>
                  <a:gd name="T8" fmla="*/ 104 w 63"/>
                  <a:gd name="T9" fmla="*/ 30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7" name="Freeform 18">
                <a:extLst>
                  <a:ext uri="{FF2B5EF4-FFF2-40B4-BE49-F238E27FC236}">
                    <a16:creationId xmlns:a16="http://schemas.microsoft.com/office/drawing/2014/main" id="{D4086458-C7C9-4C25-B0E5-42A95B61D0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35 w 51"/>
                  <a:gd name="T1" fmla="*/ 19 h 41"/>
                  <a:gd name="T2" fmla="*/ 2 w 51"/>
                  <a:gd name="T3" fmla="*/ 73 h 41"/>
                  <a:gd name="T4" fmla="*/ 65 w 51"/>
                  <a:gd name="T5" fmla="*/ 77 h 41"/>
                  <a:gd name="T6" fmla="*/ 118 w 51"/>
                  <a:gd name="T7" fmla="*/ 12 h 41"/>
                  <a:gd name="T8" fmla="*/ 35 w 51"/>
                  <a:gd name="T9" fmla="*/ 19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68" name="Rectangle 19">
                <a:extLst>
                  <a:ext uri="{FF2B5EF4-FFF2-40B4-BE49-F238E27FC236}">
                    <a16:creationId xmlns:a16="http://schemas.microsoft.com/office/drawing/2014/main" id="{6A95022E-4FA0-4BE0-A785-F7B29532BF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1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69" name="Freeform 20">
                <a:extLst>
                  <a:ext uri="{FF2B5EF4-FFF2-40B4-BE49-F238E27FC236}">
                    <a16:creationId xmlns:a16="http://schemas.microsoft.com/office/drawing/2014/main" id="{C0B78687-4ECC-4BB2-B598-3820BE4297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3" cy="228"/>
              </a:xfrm>
              <a:custGeom>
                <a:avLst/>
                <a:gdLst>
                  <a:gd name="T0" fmla="*/ 279 w 127"/>
                  <a:gd name="T1" fmla="*/ 63 h 98"/>
                  <a:gd name="T2" fmla="*/ 212 w 127"/>
                  <a:gd name="T3" fmla="*/ 98 h 98"/>
                  <a:gd name="T4" fmla="*/ 145 w 127"/>
                  <a:gd name="T5" fmla="*/ 0 h 98"/>
                  <a:gd name="T6" fmla="*/ 81 w 127"/>
                  <a:gd name="T7" fmla="*/ 98 h 98"/>
                  <a:gd name="T8" fmla="*/ 14 w 127"/>
                  <a:gd name="T9" fmla="*/ 63 h 98"/>
                  <a:gd name="T10" fmla="*/ 145 w 127"/>
                  <a:gd name="T11" fmla="*/ 228 h 98"/>
                  <a:gd name="T12" fmla="*/ 279 w 127"/>
                  <a:gd name="T13" fmla="*/ 63 h 9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0" name="Freeform 21">
                <a:extLst>
                  <a:ext uri="{FF2B5EF4-FFF2-40B4-BE49-F238E27FC236}">
                    <a16:creationId xmlns:a16="http://schemas.microsoft.com/office/drawing/2014/main" id="{94BAC6DD-C4D9-4652-8596-7A66EA47F7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7" cy="125"/>
              </a:xfrm>
              <a:custGeom>
                <a:avLst/>
                <a:gdLst>
                  <a:gd name="T0" fmla="*/ 100 w 59"/>
                  <a:gd name="T1" fmla="*/ 30 h 54"/>
                  <a:gd name="T2" fmla="*/ 0 w 59"/>
                  <a:gd name="T3" fmla="*/ 7 h 54"/>
                  <a:gd name="T4" fmla="*/ 49 w 59"/>
                  <a:gd name="T5" fmla="*/ 95 h 54"/>
                  <a:gd name="T6" fmla="*/ 128 w 59"/>
                  <a:gd name="T7" fmla="*/ 102 h 54"/>
                  <a:gd name="T8" fmla="*/ 100 w 59"/>
                  <a:gd name="T9" fmla="*/ 30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1" name="Freeform 22">
                <a:extLst>
                  <a:ext uri="{FF2B5EF4-FFF2-40B4-BE49-F238E27FC236}">
                    <a16:creationId xmlns:a16="http://schemas.microsoft.com/office/drawing/2014/main" id="{6E4032BF-7D98-42B3-A3C4-195FE20F5C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7"/>
              </a:xfrm>
              <a:custGeom>
                <a:avLst/>
                <a:gdLst>
                  <a:gd name="T0" fmla="*/ 32 w 47"/>
                  <a:gd name="T1" fmla="*/ 16 h 38"/>
                  <a:gd name="T2" fmla="*/ 2 w 47"/>
                  <a:gd name="T3" fmla="*/ 66 h 38"/>
                  <a:gd name="T4" fmla="*/ 60 w 47"/>
                  <a:gd name="T5" fmla="*/ 71 h 38"/>
                  <a:gd name="T6" fmla="*/ 108 w 47"/>
                  <a:gd name="T7" fmla="*/ 11 h 38"/>
                  <a:gd name="T8" fmla="*/ 32 w 47"/>
                  <a:gd name="T9" fmla="*/ 16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2" name="Rectangle 23">
                <a:extLst>
                  <a:ext uri="{FF2B5EF4-FFF2-40B4-BE49-F238E27FC236}">
                    <a16:creationId xmlns:a16="http://schemas.microsoft.com/office/drawing/2014/main" id="{9D0F4A2B-8257-4512-807F-B1A8A07640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0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73" name="Freeform 24">
                <a:extLst>
                  <a:ext uri="{FF2B5EF4-FFF2-40B4-BE49-F238E27FC236}">
                    <a16:creationId xmlns:a16="http://schemas.microsoft.com/office/drawing/2014/main" id="{8FDFDC91-C45F-4D97-A6EE-1EB3F313AA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6" cy="212"/>
              </a:xfrm>
              <a:custGeom>
                <a:avLst/>
                <a:gdLst>
                  <a:gd name="T0" fmla="*/ 260 w 120"/>
                  <a:gd name="T1" fmla="*/ 58 h 91"/>
                  <a:gd name="T2" fmla="*/ 200 w 120"/>
                  <a:gd name="T3" fmla="*/ 91 h 91"/>
                  <a:gd name="T4" fmla="*/ 138 w 120"/>
                  <a:gd name="T5" fmla="*/ 0 h 91"/>
                  <a:gd name="T6" fmla="*/ 76 w 120"/>
                  <a:gd name="T7" fmla="*/ 91 h 91"/>
                  <a:gd name="T8" fmla="*/ 14 w 120"/>
                  <a:gd name="T9" fmla="*/ 58 h 91"/>
                  <a:gd name="T10" fmla="*/ 138 w 120"/>
                  <a:gd name="T11" fmla="*/ 212 h 91"/>
                  <a:gd name="T12" fmla="*/ 260 w 120"/>
                  <a:gd name="T13" fmla="*/ 58 h 9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4" name="Rectangle 25">
                <a:extLst>
                  <a:ext uri="{FF2B5EF4-FFF2-40B4-BE49-F238E27FC236}">
                    <a16:creationId xmlns:a16="http://schemas.microsoft.com/office/drawing/2014/main" id="{0467C844-581A-4B1C-ABA3-E65F9A8C59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75" name="Oval 26">
                <a:extLst>
                  <a:ext uri="{FF2B5EF4-FFF2-40B4-BE49-F238E27FC236}">
                    <a16:creationId xmlns:a16="http://schemas.microsoft.com/office/drawing/2014/main" id="{34701282-D04C-42D8-951E-20885FBFE8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76" name="Freeform 27">
                <a:extLst>
                  <a:ext uri="{FF2B5EF4-FFF2-40B4-BE49-F238E27FC236}">
                    <a16:creationId xmlns:a16="http://schemas.microsoft.com/office/drawing/2014/main" id="{1BB55D12-75A9-4BE3-8B69-678B5B2C84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7 h 64"/>
                  <a:gd name="T2" fmla="*/ 57 w 71"/>
                  <a:gd name="T3" fmla="*/ 114 h 64"/>
                  <a:gd name="T4" fmla="*/ 149 w 71"/>
                  <a:gd name="T5" fmla="*/ 121 h 64"/>
                  <a:gd name="T6" fmla="*/ 117 w 71"/>
                  <a:gd name="T7" fmla="*/ 35 h 64"/>
                  <a:gd name="T8" fmla="*/ 0 w 71"/>
                  <a:gd name="T9" fmla="*/ 7 h 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7" name="Freeform 28">
                <a:extLst>
                  <a:ext uri="{FF2B5EF4-FFF2-40B4-BE49-F238E27FC236}">
                    <a16:creationId xmlns:a16="http://schemas.microsoft.com/office/drawing/2014/main" id="{277628FB-D095-417C-B4D6-FC29E1CBCE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3" cy="149"/>
              </a:xfrm>
              <a:custGeom>
                <a:avLst/>
                <a:gdLst>
                  <a:gd name="T0" fmla="*/ 163 w 71"/>
                  <a:gd name="T1" fmla="*/ 7 h 64"/>
                  <a:gd name="T2" fmla="*/ 106 w 71"/>
                  <a:gd name="T3" fmla="*/ 114 h 64"/>
                  <a:gd name="T4" fmla="*/ 14 w 71"/>
                  <a:gd name="T5" fmla="*/ 121 h 64"/>
                  <a:gd name="T6" fmla="*/ 46 w 71"/>
                  <a:gd name="T7" fmla="*/ 35 h 64"/>
                  <a:gd name="T8" fmla="*/ 163 w 71"/>
                  <a:gd name="T9" fmla="*/ 7 h 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78" name="Rectangle 29">
                <a:extLst>
                  <a:ext uri="{FF2B5EF4-FFF2-40B4-BE49-F238E27FC236}">
                    <a16:creationId xmlns:a16="http://schemas.microsoft.com/office/drawing/2014/main" id="{226724DA-D6D5-426D-8E04-EA22185D31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79" name="Oval 30">
                <a:extLst>
                  <a:ext uri="{FF2B5EF4-FFF2-40B4-BE49-F238E27FC236}">
                    <a16:creationId xmlns:a16="http://schemas.microsoft.com/office/drawing/2014/main" id="{F3CCCC78-C5B0-43AD-AD6F-44C45BEDA8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1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80" name="Freeform 31">
                <a:extLst>
                  <a:ext uri="{FF2B5EF4-FFF2-40B4-BE49-F238E27FC236}">
                    <a16:creationId xmlns:a16="http://schemas.microsoft.com/office/drawing/2014/main" id="{BEEA964C-9A8F-4110-92CD-2CCE32BE22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7 h 67"/>
                  <a:gd name="T2" fmla="*/ 65 w 75"/>
                  <a:gd name="T3" fmla="*/ 119 h 67"/>
                  <a:gd name="T4" fmla="*/ 161 w 75"/>
                  <a:gd name="T5" fmla="*/ 128 h 67"/>
                  <a:gd name="T6" fmla="*/ 127 w 75"/>
                  <a:gd name="T7" fmla="*/ 35 h 67"/>
                  <a:gd name="T8" fmla="*/ 0 w 75"/>
                  <a:gd name="T9" fmla="*/ 7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1" name="Freeform 32">
                <a:extLst>
                  <a:ext uri="{FF2B5EF4-FFF2-40B4-BE49-F238E27FC236}">
                    <a16:creationId xmlns:a16="http://schemas.microsoft.com/office/drawing/2014/main" id="{BEA55FB0-DFF5-4286-AE40-DE00386569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175 w 76"/>
                  <a:gd name="T1" fmla="*/ 7 h 67"/>
                  <a:gd name="T2" fmla="*/ 111 w 76"/>
                  <a:gd name="T3" fmla="*/ 119 h 67"/>
                  <a:gd name="T4" fmla="*/ 14 w 76"/>
                  <a:gd name="T5" fmla="*/ 128 h 67"/>
                  <a:gd name="T6" fmla="*/ 48 w 76"/>
                  <a:gd name="T7" fmla="*/ 35 h 67"/>
                  <a:gd name="T8" fmla="*/ 175 w 76"/>
                  <a:gd name="T9" fmla="*/ 7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2" name="Rectangle 33">
                <a:extLst>
                  <a:ext uri="{FF2B5EF4-FFF2-40B4-BE49-F238E27FC236}">
                    <a16:creationId xmlns:a16="http://schemas.microsoft.com/office/drawing/2014/main" id="{BB6BCA73-3472-4873-B81D-E5117DE057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83" name="Oval 34">
                <a:extLst>
                  <a:ext uri="{FF2B5EF4-FFF2-40B4-BE49-F238E27FC236}">
                    <a16:creationId xmlns:a16="http://schemas.microsoft.com/office/drawing/2014/main" id="{7BC24E58-8A79-44DD-8318-DBA6F6A596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3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84" name="Freeform 35">
                <a:extLst>
                  <a:ext uri="{FF2B5EF4-FFF2-40B4-BE49-F238E27FC236}">
                    <a16:creationId xmlns:a16="http://schemas.microsoft.com/office/drawing/2014/main" id="{5C2700E7-90DC-4CEB-8E31-AF830E0B23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1"/>
              </a:xfrm>
              <a:custGeom>
                <a:avLst/>
                <a:gdLst>
                  <a:gd name="T0" fmla="*/ 0 w 87"/>
                  <a:gd name="T1" fmla="*/ 9 h 78"/>
                  <a:gd name="T2" fmla="*/ 74 w 87"/>
                  <a:gd name="T3" fmla="*/ 139 h 78"/>
                  <a:gd name="T4" fmla="*/ 185 w 87"/>
                  <a:gd name="T5" fmla="*/ 149 h 78"/>
                  <a:gd name="T6" fmla="*/ 146 w 87"/>
                  <a:gd name="T7" fmla="*/ 42 h 78"/>
                  <a:gd name="T8" fmla="*/ 0 w 87"/>
                  <a:gd name="T9" fmla="*/ 9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5" name="Freeform 36">
                <a:extLst>
                  <a:ext uri="{FF2B5EF4-FFF2-40B4-BE49-F238E27FC236}">
                    <a16:creationId xmlns:a16="http://schemas.microsoft.com/office/drawing/2014/main" id="{2D4FAEDB-D883-4A6A-8F6E-3A7C740739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0" cy="181"/>
              </a:xfrm>
              <a:custGeom>
                <a:avLst/>
                <a:gdLst>
                  <a:gd name="T0" fmla="*/ 200 w 87"/>
                  <a:gd name="T1" fmla="*/ 9 h 78"/>
                  <a:gd name="T2" fmla="*/ 129 w 87"/>
                  <a:gd name="T3" fmla="*/ 139 h 78"/>
                  <a:gd name="T4" fmla="*/ 16 w 87"/>
                  <a:gd name="T5" fmla="*/ 149 h 78"/>
                  <a:gd name="T6" fmla="*/ 57 w 87"/>
                  <a:gd name="T7" fmla="*/ 42 h 78"/>
                  <a:gd name="T8" fmla="*/ 200 w 87"/>
                  <a:gd name="T9" fmla="*/ 9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6" name="Rectangle 37">
                <a:extLst>
                  <a:ext uri="{FF2B5EF4-FFF2-40B4-BE49-F238E27FC236}">
                    <a16:creationId xmlns:a16="http://schemas.microsoft.com/office/drawing/2014/main" id="{810F1F4C-FE4F-46B9-A987-7B098376B0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87" name="Oval 38">
                <a:extLst>
                  <a:ext uri="{FF2B5EF4-FFF2-40B4-BE49-F238E27FC236}">
                    <a16:creationId xmlns:a16="http://schemas.microsoft.com/office/drawing/2014/main" id="{0A2128D7-F6BB-46C7-8A4A-7B8539BE10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88" name="Freeform 39">
                <a:extLst>
                  <a:ext uri="{FF2B5EF4-FFF2-40B4-BE49-F238E27FC236}">
                    <a16:creationId xmlns:a16="http://schemas.microsoft.com/office/drawing/2014/main" id="{ADBA1881-B389-4471-AA64-1FCAEB07A3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89" name="Freeform 40">
                <a:extLst>
                  <a:ext uri="{FF2B5EF4-FFF2-40B4-BE49-F238E27FC236}">
                    <a16:creationId xmlns:a16="http://schemas.microsoft.com/office/drawing/2014/main" id="{E6AA1A47-D7DA-433E-A139-5BF55838ED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5 w 48"/>
                  <a:gd name="T1" fmla="*/ 14 h 49"/>
                  <a:gd name="T2" fmla="*/ 28 w 48"/>
                  <a:gd name="T3" fmla="*/ 91 h 49"/>
                  <a:gd name="T4" fmla="*/ 90 w 48"/>
                  <a:gd name="T5" fmla="*/ 86 h 49"/>
                  <a:gd name="T6" fmla="*/ 83 w 48"/>
                  <a:gd name="T7" fmla="*/ 23 h 49"/>
                  <a:gd name="T8" fmla="*/ 5 w 48"/>
                  <a:gd name="T9" fmla="*/ 14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0" name="Freeform 41">
                <a:extLst>
                  <a:ext uri="{FF2B5EF4-FFF2-40B4-BE49-F238E27FC236}">
                    <a16:creationId xmlns:a16="http://schemas.microsoft.com/office/drawing/2014/main" id="{3E3F49D8-C589-4DDF-89FE-1A8791FAE9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1" name="Freeform 42">
                <a:extLst>
                  <a:ext uri="{FF2B5EF4-FFF2-40B4-BE49-F238E27FC236}">
                    <a16:creationId xmlns:a16="http://schemas.microsoft.com/office/drawing/2014/main" id="{F3FB144C-F27F-4195-AEF6-AD8430CE94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09" cy="114"/>
              </a:xfrm>
              <a:custGeom>
                <a:avLst/>
                <a:gdLst>
                  <a:gd name="T0" fmla="*/ 104 w 48"/>
                  <a:gd name="T1" fmla="*/ 14 h 49"/>
                  <a:gd name="T2" fmla="*/ 82 w 48"/>
                  <a:gd name="T3" fmla="*/ 91 h 49"/>
                  <a:gd name="T4" fmla="*/ 18 w 48"/>
                  <a:gd name="T5" fmla="*/ 86 h 49"/>
                  <a:gd name="T6" fmla="*/ 25 w 48"/>
                  <a:gd name="T7" fmla="*/ 23 h 49"/>
                  <a:gd name="T8" fmla="*/ 104 w 48"/>
                  <a:gd name="T9" fmla="*/ 14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2" name="Freeform 43">
                <a:extLst>
                  <a:ext uri="{FF2B5EF4-FFF2-40B4-BE49-F238E27FC236}">
                    <a16:creationId xmlns:a16="http://schemas.microsoft.com/office/drawing/2014/main" id="{24548102-2656-4744-909D-DA11FB45C9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3" name="Freeform 44">
                <a:extLst>
                  <a:ext uri="{FF2B5EF4-FFF2-40B4-BE49-F238E27FC236}">
                    <a16:creationId xmlns:a16="http://schemas.microsoft.com/office/drawing/2014/main" id="{6F87560A-CE61-40AC-9D7F-DB7458939E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5 w 48"/>
                  <a:gd name="T1" fmla="*/ 12 h 48"/>
                  <a:gd name="T2" fmla="*/ 28 w 48"/>
                  <a:gd name="T3" fmla="*/ 90 h 48"/>
                  <a:gd name="T4" fmla="*/ 90 w 48"/>
                  <a:gd name="T5" fmla="*/ 86 h 48"/>
                  <a:gd name="T6" fmla="*/ 83 w 48"/>
                  <a:gd name="T7" fmla="*/ 21 h 48"/>
                  <a:gd name="T8" fmla="*/ 5 w 48"/>
                  <a:gd name="T9" fmla="*/ 12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4" name="Freeform 45">
                <a:extLst>
                  <a:ext uri="{FF2B5EF4-FFF2-40B4-BE49-F238E27FC236}">
                    <a16:creationId xmlns:a16="http://schemas.microsoft.com/office/drawing/2014/main" id="{933E05A3-F347-4A06-A2A7-5E8D4E773A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5" name="Freeform 46">
                <a:extLst>
                  <a:ext uri="{FF2B5EF4-FFF2-40B4-BE49-F238E27FC236}">
                    <a16:creationId xmlns:a16="http://schemas.microsoft.com/office/drawing/2014/main" id="{9FCD0276-504A-46DD-8BA2-B22D9413E4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09" cy="111"/>
              </a:xfrm>
              <a:custGeom>
                <a:avLst/>
                <a:gdLst>
                  <a:gd name="T0" fmla="*/ 104 w 48"/>
                  <a:gd name="T1" fmla="*/ 12 h 48"/>
                  <a:gd name="T2" fmla="*/ 82 w 48"/>
                  <a:gd name="T3" fmla="*/ 90 h 48"/>
                  <a:gd name="T4" fmla="*/ 18 w 48"/>
                  <a:gd name="T5" fmla="*/ 86 h 48"/>
                  <a:gd name="T6" fmla="*/ 25 w 48"/>
                  <a:gd name="T7" fmla="*/ 21 h 48"/>
                  <a:gd name="T8" fmla="*/ 104 w 48"/>
                  <a:gd name="T9" fmla="*/ 12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6" name="Rectangle 47">
                <a:extLst>
                  <a:ext uri="{FF2B5EF4-FFF2-40B4-BE49-F238E27FC236}">
                    <a16:creationId xmlns:a16="http://schemas.microsoft.com/office/drawing/2014/main" id="{42051AB0-EC68-4DBA-9218-96900551F0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97" name="Oval 48">
                <a:extLst>
                  <a:ext uri="{FF2B5EF4-FFF2-40B4-BE49-F238E27FC236}">
                    <a16:creationId xmlns:a16="http://schemas.microsoft.com/office/drawing/2014/main" id="{B5BC83AE-E553-49C0-98A6-310308DED4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198" name="Freeform 49">
                <a:extLst>
                  <a:ext uri="{FF2B5EF4-FFF2-40B4-BE49-F238E27FC236}">
                    <a16:creationId xmlns:a16="http://schemas.microsoft.com/office/drawing/2014/main" id="{BA70CFA2-E53E-45D2-B3B6-FAC26FD7B3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99" name="Freeform 50">
                <a:extLst>
                  <a:ext uri="{FF2B5EF4-FFF2-40B4-BE49-F238E27FC236}">
                    <a16:creationId xmlns:a16="http://schemas.microsoft.com/office/drawing/2014/main" id="{DE582A65-5739-42F7-B561-54372BD6FE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5 w 48"/>
                  <a:gd name="T1" fmla="*/ 14 h 49"/>
                  <a:gd name="T2" fmla="*/ 28 w 48"/>
                  <a:gd name="T3" fmla="*/ 91 h 49"/>
                  <a:gd name="T4" fmla="*/ 93 w 48"/>
                  <a:gd name="T5" fmla="*/ 86 h 49"/>
                  <a:gd name="T6" fmla="*/ 86 w 48"/>
                  <a:gd name="T7" fmla="*/ 23 h 49"/>
                  <a:gd name="T8" fmla="*/ 5 w 48"/>
                  <a:gd name="T9" fmla="*/ 14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0" name="Freeform 51">
                <a:extLst>
                  <a:ext uri="{FF2B5EF4-FFF2-40B4-BE49-F238E27FC236}">
                    <a16:creationId xmlns:a16="http://schemas.microsoft.com/office/drawing/2014/main" id="{E69F8490-1D6D-4D28-8037-E1D7189314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1" name="Freeform 52">
                <a:extLst>
                  <a:ext uri="{FF2B5EF4-FFF2-40B4-BE49-F238E27FC236}">
                    <a16:creationId xmlns:a16="http://schemas.microsoft.com/office/drawing/2014/main" id="{F51F6699-146D-4BAA-83A5-DEDB307F8F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0" cy="114"/>
              </a:xfrm>
              <a:custGeom>
                <a:avLst/>
                <a:gdLst>
                  <a:gd name="T0" fmla="*/ 105 w 48"/>
                  <a:gd name="T1" fmla="*/ 14 h 49"/>
                  <a:gd name="T2" fmla="*/ 83 w 48"/>
                  <a:gd name="T3" fmla="*/ 91 h 49"/>
                  <a:gd name="T4" fmla="*/ 21 w 48"/>
                  <a:gd name="T5" fmla="*/ 86 h 49"/>
                  <a:gd name="T6" fmla="*/ 28 w 48"/>
                  <a:gd name="T7" fmla="*/ 23 h 49"/>
                  <a:gd name="T8" fmla="*/ 105 w 48"/>
                  <a:gd name="T9" fmla="*/ 14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2" name="Freeform 53">
                <a:extLst>
                  <a:ext uri="{FF2B5EF4-FFF2-40B4-BE49-F238E27FC236}">
                    <a16:creationId xmlns:a16="http://schemas.microsoft.com/office/drawing/2014/main" id="{48C8BDAD-B75E-4DC0-80C7-6372FA2491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3" name="Freeform 54">
                <a:extLst>
                  <a:ext uri="{FF2B5EF4-FFF2-40B4-BE49-F238E27FC236}">
                    <a16:creationId xmlns:a16="http://schemas.microsoft.com/office/drawing/2014/main" id="{E44EB3B1-B140-4E43-B5FE-41CE8905D2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5 w 48"/>
                  <a:gd name="T1" fmla="*/ 12 h 48"/>
                  <a:gd name="T2" fmla="*/ 28 w 48"/>
                  <a:gd name="T3" fmla="*/ 90 h 48"/>
                  <a:gd name="T4" fmla="*/ 93 w 48"/>
                  <a:gd name="T5" fmla="*/ 86 h 48"/>
                  <a:gd name="T6" fmla="*/ 86 w 48"/>
                  <a:gd name="T7" fmla="*/ 21 h 48"/>
                  <a:gd name="T8" fmla="*/ 5 w 48"/>
                  <a:gd name="T9" fmla="*/ 12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4" name="Freeform 55">
                <a:extLst>
                  <a:ext uri="{FF2B5EF4-FFF2-40B4-BE49-F238E27FC236}">
                    <a16:creationId xmlns:a16="http://schemas.microsoft.com/office/drawing/2014/main" id="{4EFBD38C-21CA-4909-AFE5-D498A92C0D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5" name="Freeform 56">
                <a:extLst>
                  <a:ext uri="{FF2B5EF4-FFF2-40B4-BE49-F238E27FC236}">
                    <a16:creationId xmlns:a16="http://schemas.microsoft.com/office/drawing/2014/main" id="{89A97801-8C6E-4260-82C8-D78B03027F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0" cy="111"/>
              </a:xfrm>
              <a:custGeom>
                <a:avLst/>
                <a:gdLst>
                  <a:gd name="T0" fmla="*/ 105 w 48"/>
                  <a:gd name="T1" fmla="*/ 12 h 48"/>
                  <a:gd name="T2" fmla="*/ 83 w 48"/>
                  <a:gd name="T3" fmla="*/ 90 h 48"/>
                  <a:gd name="T4" fmla="*/ 21 w 48"/>
                  <a:gd name="T5" fmla="*/ 86 h 48"/>
                  <a:gd name="T6" fmla="*/ 28 w 48"/>
                  <a:gd name="T7" fmla="*/ 21 h 48"/>
                  <a:gd name="T8" fmla="*/ 105 w 48"/>
                  <a:gd name="T9" fmla="*/ 12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6" name="Rectangle 57">
                <a:extLst>
                  <a:ext uri="{FF2B5EF4-FFF2-40B4-BE49-F238E27FC236}">
                    <a16:creationId xmlns:a16="http://schemas.microsoft.com/office/drawing/2014/main" id="{CBC2F9A2-6DE7-44D0-9C3F-C748CA6B13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207" name="Oval 58">
                <a:extLst>
                  <a:ext uri="{FF2B5EF4-FFF2-40B4-BE49-F238E27FC236}">
                    <a16:creationId xmlns:a16="http://schemas.microsoft.com/office/drawing/2014/main" id="{A872AF81-C0B4-423B-9BA9-4157588214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208" name="Freeform 59">
                <a:extLst>
                  <a:ext uri="{FF2B5EF4-FFF2-40B4-BE49-F238E27FC236}">
                    <a16:creationId xmlns:a16="http://schemas.microsoft.com/office/drawing/2014/main" id="{7492FA28-199C-4187-80C6-A69559C16A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100" cy="86"/>
              </a:xfrm>
              <a:custGeom>
                <a:avLst/>
                <a:gdLst>
                  <a:gd name="T0" fmla="*/ 100 w 99"/>
                  <a:gd name="T1" fmla="*/ 77 h 86"/>
                  <a:gd name="T2" fmla="*/ 91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100 w 99"/>
                  <a:gd name="T9" fmla="*/ 77 h 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09" name="Freeform 60">
                <a:extLst>
                  <a:ext uri="{FF2B5EF4-FFF2-40B4-BE49-F238E27FC236}">
                    <a16:creationId xmlns:a16="http://schemas.microsoft.com/office/drawing/2014/main" id="{C22EACA1-F3C2-4F79-B30D-D7D7E637D0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5 w 52"/>
                  <a:gd name="T1" fmla="*/ 16 h 53"/>
                  <a:gd name="T2" fmla="*/ 30 w 52"/>
                  <a:gd name="T3" fmla="*/ 101 h 53"/>
                  <a:gd name="T4" fmla="*/ 98 w 52"/>
                  <a:gd name="T5" fmla="*/ 96 h 53"/>
                  <a:gd name="T6" fmla="*/ 92 w 52"/>
                  <a:gd name="T7" fmla="*/ 26 h 53"/>
                  <a:gd name="T8" fmla="*/ 5 w 52"/>
                  <a:gd name="T9" fmla="*/ 16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0" name="Freeform 61">
                <a:extLst>
                  <a:ext uri="{FF2B5EF4-FFF2-40B4-BE49-F238E27FC236}">
                    <a16:creationId xmlns:a16="http://schemas.microsoft.com/office/drawing/2014/main" id="{ED513B75-33E7-4C25-9678-F5E786CD0D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1" name="Freeform 62">
                <a:extLst>
                  <a:ext uri="{FF2B5EF4-FFF2-40B4-BE49-F238E27FC236}">
                    <a16:creationId xmlns:a16="http://schemas.microsoft.com/office/drawing/2014/main" id="{3601EA41-7725-4F25-89F1-7438D5295E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113 w 51"/>
                  <a:gd name="T1" fmla="*/ 16 h 53"/>
                  <a:gd name="T2" fmla="*/ 90 w 51"/>
                  <a:gd name="T3" fmla="*/ 101 h 53"/>
                  <a:gd name="T4" fmla="*/ 21 w 51"/>
                  <a:gd name="T5" fmla="*/ 96 h 53"/>
                  <a:gd name="T6" fmla="*/ 28 w 51"/>
                  <a:gd name="T7" fmla="*/ 26 h 53"/>
                  <a:gd name="T8" fmla="*/ 113 w 51"/>
                  <a:gd name="T9" fmla="*/ 16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2" name="Freeform 63">
                <a:extLst>
                  <a:ext uri="{FF2B5EF4-FFF2-40B4-BE49-F238E27FC236}">
                    <a16:creationId xmlns:a16="http://schemas.microsoft.com/office/drawing/2014/main" id="{06622AF1-86D6-4F6A-BDB2-5BB507BF1B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100" cy="85"/>
              </a:xfrm>
              <a:custGeom>
                <a:avLst/>
                <a:gdLst>
                  <a:gd name="T0" fmla="*/ 100 w 99"/>
                  <a:gd name="T1" fmla="*/ 76 h 84"/>
                  <a:gd name="T2" fmla="*/ 91 w 99"/>
                  <a:gd name="T3" fmla="*/ 85 h 84"/>
                  <a:gd name="T4" fmla="*/ 0 w 99"/>
                  <a:gd name="T5" fmla="*/ 10 h 84"/>
                  <a:gd name="T6" fmla="*/ 7 w 99"/>
                  <a:gd name="T7" fmla="*/ 0 h 84"/>
                  <a:gd name="T8" fmla="*/ 100 w 99"/>
                  <a:gd name="T9" fmla="*/ 76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3" name="Freeform 64">
                <a:extLst>
                  <a:ext uri="{FF2B5EF4-FFF2-40B4-BE49-F238E27FC236}">
                    <a16:creationId xmlns:a16="http://schemas.microsoft.com/office/drawing/2014/main" id="{1EE29FC2-4F8A-412A-BB10-C54F1C3C68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4"/>
              </a:xfrm>
              <a:custGeom>
                <a:avLst/>
                <a:gdLst>
                  <a:gd name="T0" fmla="*/ 5 w 52"/>
                  <a:gd name="T1" fmla="*/ 14 h 53"/>
                  <a:gd name="T2" fmla="*/ 30 w 52"/>
                  <a:gd name="T3" fmla="*/ 98 h 53"/>
                  <a:gd name="T4" fmla="*/ 98 w 52"/>
                  <a:gd name="T5" fmla="*/ 94 h 53"/>
                  <a:gd name="T6" fmla="*/ 92 w 52"/>
                  <a:gd name="T7" fmla="*/ 23 h 53"/>
                  <a:gd name="T8" fmla="*/ 5 w 52"/>
                  <a:gd name="T9" fmla="*/ 14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4" name="Freeform 65">
                <a:extLst>
                  <a:ext uri="{FF2B5EF4-FFF2-40B4-BE49-F238E27FC236}">
                    <a16:creationId xmlns:a16="http://schemas.microsoft.com/office/drawing/2014/main" id="{EC52E2CF-49BD-42B3-8675-1E798ADFD6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5"/>
              </a:xfrm>
              <a:custGeom>
                <a:avLst/>
                <a:gdLst>
                  <a:gd name="T0" fmla="*/ 0 w 99"/>
                  <a:gd name="T1" fmla="*/ 76 h 84"/>
                  <a:gd name="T2" fmla="*/ 7 w 99"/>
                  <a:gd name="T3" fmla="*/ 85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6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5" name="Freeform 66">
                <a:extLst>
                  <a:ext uri="{FF2B5EF4-FFF2-40B4-BE49-F238E27FC236}">
                    <a16:creationId xmlns:a16="http://schemas.microsoft.com/office/drawing/2014/main" id="{35C7A0D7-16D3-467A-A85A-96CBF8BA7C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4"/>
              </a:xfrm>
              <a:custGeom>
                <a:avLst/>
                <a:gdLst>
                  <a:gd name="T0" fmla="*/ 113 w 51"/>
                  <a:gd name="T1" fmla="*/ 14 h 53"/>
                  <a:gd name="T2" fmla="*/ 90 w 51"/>
                  <a:gd name="T3" fmla="*/ 98 h 53"/>
                  <a:gd name="T4" fmla="*/ 21 w 51"/>
                  <a:gd name="T5" fmla="*/ 94 h 53"/>
                  <a:gd name="T6" fmla="*/ 28 w 51"/>
                  <a:gd name="T7" fmla="*/ 23 h 53"/>
                  <a:gd name="T8" fmla="*/ 113 w 51"/>
                  <a:gd name="T9" fmla="*/ 14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6" name="Freeform 67">
                <a:extLst>
                  <a:ext uri="{FF2B5EF4-FFF2-40B4-BE49-F238E27FC236}">
                    <a16:creationId xmlns:a16="http://schemas.microsoft.com/office/drawing/2014/main" id="{157AAB7D-E24B-4D17-822F-6DC5162275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9" cy="125"/>
              </a:xfrm>
              <a:custGeom>
                <a:avLst/>
                <a:gdLst>
                  <a:gd name="T0" fmla="*/ 100 w 60"/>
                  <a:gd name="T1" fmla="*/ 30 h 54"/>
                  <a:gd name="T2" fmla="*/ 0 w 60"/>
                  <a:gd name="T3" fmla="*/ 7 h 54"/>
                  <a:gd name="T4" fmla="*/ 51 w 60"/>
                  <a:gd name="T5" fmla="*/ 95 h 54"/>
                  <a:gd name="T6" fmla="*/ 127 w 60"/>
                  <a:gd name="T7" fmla="*/ 102 h 54"/>
                  <a:gd name="T8" fmla="*/ 100 w 60"/>
                  <a:gd name="T9" fmla="*/ 30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7" name="Freeform 68">
                <a:extLst>
                  <a:ext uri="{FF2B5EF4-FFF2-40B4-BE49-F238E27FC236}">
                    <a16:creationId xmlns:a16="http://schemas.microsoft.com/office/drawing/2014/main" id="{EFC2C12B-990B-4FC9-AA1F-1A6B8B8AA0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7"/>
              </a:xfrm>
              <a:custGeom>
                <a:avLst/>
                <a:gdLst>
                  <a:gd name="T0" fmla="*/ 32 w 48"/>
                  <a:gd name="T1" fmla="*/ 16 h 38"/>
                  <a:gd name="T2" fmla="*/ 2 w 48"/>
                  <a:gd name="T3" fmla="*/ 66 h 38"/>
                  <a:gd name="T4" fmla="*/ 62 w 48"/>
                  <a:gd name="T5" fmla="*/ 71 h 38"/>
                  <a:gd name="T6" fmla="*/ 111 w 48"/>
                  <a:gd name="T7" fmla="*/ 11 h 38"/>
                  <a:gd name="T8" fmla="*/ 32 w 48"/>
                  <a:gd name="T9" fmla="*/ 16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18" name="Rectangle 69">
                <a:extLst>
                  <a:ext uri="{FF2B5EF4-FFF2-40B4-BE49-F238E27FC236}">
                    <a16:creationId xmlns:a16="http://schemas.microsoft.com/office/drawing/2014/main" id="{560CB43C-FC87-44D8-BAE5-1581D838BB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0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219" name="Freeform 70">
                <a:extLst>
                  <a:ext uri="{FF2B5EF4-FFF2-40B4-BE49-F238E27FC236}">
                    <a16:creationId xmlns:a16="http://schemas.microsoft.com/office/drawing/2014/main" id="{831065BF-B938-4C4C-8986-607EA456E2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57 w 28"/>
                  <a:gd name="T1" fmla="*/ 72 h 58"/>
                  <a:gd name="T2" fmla="*/ 21 w 28"/>
                  <a:gd name="T3" fmla="*/ 133 h 58"/>
                  <a:gd name="T4" fmla="*/ 9 w 28"/>
                  <a:gd name="T5" fmla="*/ 63 h 58"/>
                  <a:gd name="T6" fmla="*/ 46 w 28"/>
                  <a:gd name="T7" fmla="*/ 2 h 58"/>
                  <a:gd name="T8" fmla="*/ 57 w 28"/>
                  <a:gd name="T9" fmla="*/ 72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0" name="Freeform 71">
                <a:extLst>
                  <a:ext uri="{FF2B5EF4-FFF2-40B4-BE49-F238E27FC236}">
                    <a16:creationId xmlns:a16="http://schemas.microsoft.com/office/drawing/2014/main" id="{D97DA9CF-E119-43E6-94E4-9D5BDDC8EE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56 w 28"/>
                  <a:gd name="T1" fmla="*/ 72 h 58"/>
                  <a:gd name="T2" fmla="*/ 19 w 28"/>
                  <a:gd name="T3" fmla="*/ 133 h 58"/>
                  <a:gd name="T4" fmla="*/ 7 w 28"/>
                  <a:gd name="T5" fmla="*/ 63 h 58"/>
                  <a:gd name="T6" fmla="*/ 46 w 28"/>
                  <a:gd name="T7" fmla="*/ 2 h 58"/>
                  <a:gd name="T8" fmla="*/ 56 w 28"/>
                  <a:gd name="T9" fmla="*/ 72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1" name="Freeform 72">
                <a:extLst>
                  <a:ext uri="{FF2B5EF4-FFF2-40B4-BE49-F238E27FC236}">
                    <a16:creationId xmlns:a16="http://schemas.microsoft.com/office/drawing/2014/main" id="{9EA0E04E-669A-4E69-8AC9-0477F371F7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72 w 58"/>
                  <a:gd name="T1" fmla="*/ 7 h 28"/>
                  <a:gd name="T2" fmla="*/ 132 w 58"/>
                  <a:gd name="T3" fmla="*/ 46 h 28"/>
                  <a:gd name="T4" fmla="*/ 60 w 58"/>
                  <a:gd name="T5" fmla="*/ 58 h 28"/>
                  <a:gd name="T6" fmla="*/ 2 w 58"/>
                  <a:gd name="T7" fmla="*/ 19 h 28"/>
                  <a:gd name="T8" fmla="*/ 72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2" name="Freeform 73">
                <a:extLst>
                  <a:ext uri="{FF2B5EF4-FFF2-40B4-BE49-F238E27FC236}">
                    <a16:creationId xmlns:a16="http://schemas.microsoft.com/office/drawing/2014/main" id="{1CECC100-F2D3-4730-B257-384FAF002D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6"/>
              </a:xfrm>
              <a:custGeom>
                <a:avLst/>
                <a:gdLst>
                  <a:gd name="T0" fmla="*/ 73 w 58"/>
                  <a:gd name="T1" fmla="*/ 7 h 28"/>
                  <a:gd name="T2" fmla="*/ 131 w 58"/>
                  <a:gd name="T3" fmla="*/ 47 h 28"/>
                  <a:gd name="T4" fmla="*/ 62 w 58"/>
                  <a:gd name="T5" fmla="*/ 59 h 28"/>
                  <a:gd name="T6" fmla="*/ 5 w 58"/>
                  <a:gd name="T7" fmla="*/ 19 h 28"/>
                  <a:gd name="T8" fmla="*/ 73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3" name="Freeform 74">
                <a:extLst>
                  <a:ext uri="{FF2B5EF4-FFF2-40B4-BE49-F238E27FC236}">
                    <a16:creationId xmlns:a16="http://schemas.microsoft.com/office/drawing/2014/main" id="{082C25E1-C305-42C9-9513-C66D125F1C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8" cy="124"/>
              </a:xfrm>
              <a:custGeom>
                <a:avLst/>
                <a:gdLst>
                  <a:gd name="T0" fmla="*/ 70 w 42"/>
                  <a:gd name="T1" fmla="*/ 48 h 54"/>
                  <a:gd name="T2" fmla="*/ 86 w 42"/>
                  <a:gd name="T3" fmla="*/ 117 h 54"/>
                  <a:gd name="T4" fmla="*/ 28 w 42"/>
                  <a:gd name="T5" fmla="*/ 76 h 54"/>
                  <a:gd name="T6" fmla="*/ 14 w 42"/>
                  <a:gd name="T7" fmla="*/ 7 h 54"/>
                  <a:gd name="T8" fmla="*/ 70 w 42"/>
                  <a:gd name="T9" fmla="*/ 48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4" name="Freeform 75">
                <a:extLst>
                  <a:ext uri="{FF2B5EF4-FFF2-40B4-BE49-F238E27FC236}">
                    <a16:creationId xmlns:a16="http://schemas.microsoft.com/office/drawing/2014/main" id="{D79310AC-2AB5-4C6F-A9C6-13EEBCC6B1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5"/>
              </a:xfrm>
              <a:custGeom>
                <a:avLst/>
                <a:gdLst>
                  <a:gd name="T0" fmla="*/ 69 w 42"/>
                  <a:gd name="T1" fmla="*/ 49 h 54"/>
                  <a:gd name="T2" fmla="*/ 85 w 42"/>
                  <a:gd name="T3" fmla="*/ 118 h 54"/>
                  <a:gd name="T4" fmla="*/ 27 w 42"/>
                  <a:gd name="T5" fmla="*/ 76 h 54"/>
                  <a:gd name="T6" fmla="*/ 14 w 42"/>
                  <a:gd name="T7" fmla="*/ 7 h 54"/>
                  <a:gd name="T8" fmla="*/ 69 w 42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5" name="Freeform 76">
                <a:extLst>
                  <a:ext uri="{FF2B5EF4-FFF2-40B4-BE49-F238E27FC236}">
                    <a16:creationId xmlns:a16="http://schemas.microsoft.com/office/drawing/2014/main" id="{23DCB631-9F84-4925-8954-AC37BDEDFF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48 w 54"/>
                  <a:gd name="T1" fmla="*/ 25 h 41"/>
                  <a:gd name="T2" fmla="*/ 117 w 54"/>
                  <a:gd name="T3" fmla="*/ 12 h 41"/>
                  <a:gd name="T4" fmla="*/ 76 w 54"/>
                  <a:gd name="T5" fmla="*/ 70 h 41"/>
                  <a:gd name="T6" fmla="*/ 7 w 54"/>
                  <a:gd name="T7" fmla="*/ 83 h 41"/>
                  <a:gd name="T8" fmla="*/ 48 w 54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6" name="Freeform 77">
                <a:extLst>
                  <a:ext uri="{FF2B5EF4-FFF2-40B4-BE49-F238E27FC236}">
                    <a16:creationId xmlns:a16="http://schemas.microsoft.com/office/drawing/2014/main" id="{860EB719-CD5E-479E-989F-21BC593F78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49 w 54"/>
                  <a:gd name="T1" fmla="*/ 25 h 41"/>
                  <a:gd name="T2" fmla="*/ 118 w 54"/>
                  <a:gd name="T3" fmla="*/ 12 h 41"/>
                  <a:gd name="T4" fmla="*/ 76 w 54"/>
                  <a:gd name="T5" fmla="*/ 70 h 41"/>
                  <a:gd name="T6" fmla="*/ 9 w 54"/>
                  <a:gd name="T7" fmla="*/ 83 h 41"/>
                  <a:gd name="T8" fmla="*/ 49 w 54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7" name="Freeform 78">
                <a:extLst>
                  <a:ext uri="{FF2B5EF4-FFF2-40B4-BE49-F238E27FC236}">
                    <a16:creationId xmlns:a16="http://schemas.microsoft.com/office/drawing/2014/main" id="{BCB8E7D1-7FF5-4C3F-8861-EFAC595226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56 w 28"/>
                  <a:gd name="T1" fmla="*/ 63 h 58"/>
                  <a:gd name="T2" fmla="*/ 46 w 28"/>
                  <a:gd name="T3" fmla="*/ 133 h 58"/>
                  <a:gd name="T4" fmla="*/ 7 w 28"/>
                  <a:gd name="T5" fmla="*/ 74 h 58"/>
                  <a:gd name="T6" fmla="*/ 19 w 28"/>
                  <a:gd name="T7" fmla="*/ 2 h 58"/>
                  <a:gd name="T8" fmla="*/ 56 w 28"/>
                  <a:gd name="T9" fmla="*/ 63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8" name="Freeform 79">
                <a:extLst>
                  <a:ext uri="{FF2B5EF4-FFF2-40B4-BE49-F238E27FC236}">
                    <a16:creationId xmlns:a16="http://schemas.microsoft.com/office/drawing/2014/main" id="{6AE179E8-0F09-4482-8899-15610A1A68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56 w 28"/>
                  <a:gd name="T1" fmla="*/ 61 h 58"/>
                  <a:gd name="T2" fmla="*/ 46 w 28"/>
                  <a:gd name="T3" fmla="*/ 133 h 58"/>
                  <a:gd name="T4" fmla="*/ 7 w 28"/>
                  <a:gd name="T5" fmla="*/ 72 h 58"/>
                  <a:gd name="T6" fmla="*/ 19 w 28"/>
                  <a:gd name="T7" fmla="*/ 2 h 58"/>
                  <a:gd name="T8" fmla="*/ 56 w 28"/>
                  <a:gd name="T9" fmla="*/ 61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9" name="Freeform 80">
                <a:extLst>
                  <a:ext uri="{FF2B5EF4-FFF2-40B4-BE49-F238E27FC236}">
                    <a16:creationId xmlns:a16="http://schemas.microsoft.com/office/drawing/2014/main" id="{A26BE0CE-B2C8-47CB-9434-154FFF804F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6"/>
              </a:xfrm>
              <a:custGeom>
                <a:avLst/>
                <a:gdLst>
                  <a:gd name="T0" fmla="*/ 60 w 58"/>
                  <a:gd name="T1" fmla="*/ 7 h 28"/>
                  <a:gd name="T2" fmla="*/ 132 w 58"/>
                  <a:gd name="T3" fmla="*/ 19 h 28"/>
                  <a:gd name="T4" fmla="*/ 72 w 58"/>
                  <a:gd name="T5" fmla="*/ 59 h 28"/>
                  <a:gd name="T6" fmla="*/ 2 w 58"/>
                  <a:gd name="T7" fmla="*/ 47 h 28"/>
                  <a:gd name="T8" fmla="*/ 60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0" name="Freeform 81">
                <a:extLst>
                  <a:ext uri="{FF2B5EF4-FFF2-40B4-BE49-F238E27FC236}">
                    <a16:creationId xmlns:a16="http://schemas.microsoft.com/office/drawing/2014/main" id="{D5A6ECCE-0283-4A76-A5CF-54C24B5B23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62 w 58"/>
                  <a:gd name="T1" fmla="*/ 7 h 28"/>
                  <a:gd name="T2" fmla="*/ 131 w 58"/>
                  <a:gd name="T3" fmla="*/ 19 h 28"/>
                  <a:gd name="T4" fmla="*/ 73 w 58"/>
                  <a:gd name="T5" fmla="*/ 58 h 28"/>
                  <a:gd name="T6" fmla="*/ 5 w 58"/>
                  <a:gd name="T7" fmla="*/ 46 h 28"/>
                  <a:gd name="T8" fmla="*/ 62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1" name="Freeform 82">
                <a:extLst>
                  <a:ext uri="{FF2B5EF4-FFF2-40B4-BE49-F238E27FC236}">
                    <a16:creationId xmlns:a16="http://schemas.microsoft.com/office/drawing/2014/main" id="{7CEE3FE2-857D-4241-A296-1F0D7A9A29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5" cy="95"/>
              </a:xfrm>
              <a:custGeom>
                <a:avLst/>
                <a:gdLst>
                  <a:gd name="T0" fmla="*/ 77 w 55"/>
                  <a:gd name="T1" fmla="*/ 25 h 41"/>
                  <a:gd name="T2" fmla="*/ 118 w 55"/>
                  <a:gd name="T3" fmla="*/ 83 h 41"/>
                  <a:gd name="T4" fmla="*/ 50 w 55"/>
                  <a:gd name="T5" fmla="*/ 70 h 41"/>
                  <a:gd name="T6" fmla="*/ 9 w 55"/>
                  <a:gd name="T7" fmla="*/ 12 h 41"/>
                  <a:gd name="T8" fmla="*/ 77 w 55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2" name="Freeform 83">
                <a:extLst>
                  <a:ext uri="{FF2B5EF4-FFF2-40B4-BE49-F238E27FC236}">
                    <a16:creationId xmlns:a16="http://schemas.microsoft.com/office/drawing/2014/main" id="{D6025B92-9924-494F-9E6A-970E8E8822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76 w 55"/>
                  <a:gd name="T1" fmla="*/ 25 h 41"/>
                  <a:gd name="T2" fmla="*/ 118 w 55"/>
                  <a:gd name="T3" fmla="*/ 83 h 41"/>
                  <a:gd name="T4" fmla="*/ 51 w 55"/>
                  <a:gd name="T5" fmla="*/ 70 h 41"/>
                  <a:gd name="T6" fmla="*/ 9 w 55"/>
                  <a:gd name="T7" fmla="*/ 12 h 41"/>
                  <a:gd name="T8" fmla="*/ 76 w 55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3" name="Freeform 84">
                <a:extLst>
                  <a:ext uri="{FF2B5EF4-FFF2-40B4-BE49-F238E27FC236}">
                    <a16:creationId xmlns:a16="http://schemas.microsoft.com/office/drawing/2014/main" id="{8BB56E62-9591-4CFC-BB12-4BAC0BDB64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5"/>
              </a:xfrm>
              <a:custGeom>
                <a:avLst/>
                <a:gdLst>
                  <a:gd name="T0" fmla="*/ 25 w 41"/>
                  <a:gd name="T1" fmla="*/ 49 h 54"/>
                  <a:gd name="T2" fmla="*/ 83 w 41"/>
                  <a:gd name="T3" fmla="*/ 7 h 54"/>
                  <a:gd name="T4" fmla="*/ 67 w 41"/>
                  <a:gd name="T5" fmla="*/ 76 h 54"/>
                  <a:gd name="T6" fmla="*/ 12 w 41"/>
                  <a:gd name="T7" fmla="*/ 118 h 54"/>
                  <a:gd name="T8" fmla="*/ 25 w 41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4" name="Freeform 85">
                <a:extLst>
                  <a:ext uri="{FF2B5EF4-FFF2-40B4-BE49-F238E27FC236}">
                    <a16:creationId xmlns:a16="http://schemas.microsoft.com/office/drawing/2014/main" id="{01C9A136-9688-403B-B8A6-E2C451909F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4"/>
              </a:xfrm>
              <a:custGeom>
                <a:avLst/>
                <a:gdLst>
                  <a:gd name="T0" fmla="*/ 28 w 41"/>
                  <a:gd name="T1" fmla="*/ 48 h 54"/>
                  <a:gd name="T2" fmla="*/ 83 w 41"/>
                  <a:gd name="T3" fmla="*/ 7 h 54"/>
                  <a:gd name="T4" fmla="*/ 69 w 41"/>
                  <a:gd name="T5" fmla="*/ 76 h 54"/>
                  <a:gd name="T6" fmla="*/ 14 w 41"/>
                  <a:gd name="T7" fmla="*/ 117 h 54"/>
                  <a:gd name="T8" fmla="*/ 28 w 41"/>
                  <a:gd name="T9" fmla="*/ 48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5" name="Freeform 86">
                <a:extLst>
                  <a:ext uri="{FF2B5EF4-FFF2-40B4-BE49-F238E27FC236}">
                    <a16:creationId xmlns:a16="http://schemas.microsoft.com/office/drawing/2014/main" id="{1AD81FB4-56FE-4028-A5F3-3D32BBD0F6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89" cy="87"/>
              </a:xfrm>
              <a:custGeom>
                <a:avLst/>
                <a:gdLst>
                  <a:gd name="T0" fmla="*/ 89 w 39"/>
                  <a:gd name="T1" fmla="*/ 50 h 38"/>
                  <a:gd name="T2" fmla="*/ 78 w 39"/>
                  <a:gd name="T3" fmla="*/ 41 h 38"/>
                  <a:gd name="T4" fmla="*/ 87 w 39"/>
                  <a:gd name="T5" fmla="*/ 32 h 38"/>
                  <a:gd name="T6" fmla="*/ 78 w 39"/>
                  <a:gd name="T7" fmla="*/ 27 h 38"/>
                  <a:gd name="T8" fmla="*/ 80 w 39"/>
                  <a:gd name="T9" fmla="*/ 18 h 38"/>
                  <a:gd name="T10" fmla="*/ 66 w 39"/>
                  <a:gd name="T11" fmla="*/ 18 h 38"/>
                  <a:gd name="T12" fmla="*/ 66 w 39"/>
                  <a:gd name="T13" fmla="*/ 5 h 38"/>
                  <a:gd name="T14" fmla="*/ 57 w 39"/>
                  <a:gd name="T15" fmla="*/ 9 h 38"/>
                  <a:gd name="T16" fmla="*/ 50 w 39"/>
                  <a:gd name="T17" fmla="*/ 0 h 38"/>
                  <a:gd name="T18" fmla="*/ 43 w 39"/>
                  <a:gd name="T19" fmla="*/ 9 h 38"/>
                  <a:gd name="T20" fmla="*/ 32 w 39"/>
                  <a:gd name="T21" fmla="*/ 2 h 38"/>
                  <a:gd name="T22" fmla="*/ 27 w 39"/>
                  <a:gd name="T23" fmla="*/ 11 h 38"/>
                  <a:gd name="T24" fmla="*/ 18 w 39"/>
                  <a:gd name="T25" fmla="*/ 9 h 38"/>
                  <a:gd name="T26" fmla="*/ 18 w 39"/>
                  <a:gd name="T27" fmla="*/ 21 h 38"/>
                  <a:gd name="T28" fmla="*/ 7 w 39"/>
                  <a:gd name="T29" fmla="*/ 23 h 38"/>
                  <a:gd name="T30" fmla="*/ 9 w 39"/>
                  <a:gd name="T31" fmla="*/ 32 h 38"/>
                  <a:gd name="T32" fmla="*/ 0 w 39"/>
                  <a:gd name="T33" fmla="*/ 37 h 38"/>
                  <a:gd name="T34" fmla="*/ 11 w 39"/>
                  <a:gd name="T35" fmla="*/ 46 h 38"/>
                  <a:gd name="T36" fmla="*/ 2 w 39"/>
                  <a:gd name="T37" fmla="*/ 55 h 38"/>
                  <a:gd name="T38" fmla="*/ 11 w 39"/>
                  <a:gd name="T39" fmla="*/ 60 h 38"/>
                  <a:gd name="T40" fmla="*/ 9 w 39"/>
                  <a:gd name="T41" fmla="*/ 71 h 38"/>
                  <a:gd name="T42" fmla="*/ 23 w 39"/>
                  <a:gd name="T43" fmla="*/ 69 h 38"/>
                  <a:gd name="T44" fmla="*/ 23 w 39"/>
                  <a:gd name="T45" fmla="*/ 82 h 38"/>
                  <a:gd name="T46" fmla="*/ 32 w 39"/>
                  <a:gd name="T47" fmla="*/ 78 h 38"/>
                  <a:gd name="T48" fmla="*/ 39 w 39"/>
                  <a:gd name="T49" fmla="*/ 87 h 38"/>
                  <a:gd name="T50" fmla="*/ 48 w 39"/>
                  <a:gd name="T51" fmla="*/ 78 h 38"/>
                  <a:gd name="T52" fmla="*/ 57 w 39"/>
                  <a:gd name="T53" fmla="*/ 87 h 38"/>
                  <a:gd name="T54" fmla="*/ 62 w 39"/>
                  <a:gd name="T55" fmla="*/ 76 h 38"/>
                  <a:gd name="T56" fmla="*/ 71 w 39"/>
                  <a:gd name="T57" fmla="*/ 78 h 38"/>
                  <a:gd name="T58" fmla="*/ 71 w 39"/>
                  <a:gd name="T59" fmla="*/ 66 h 38"/>
                  <a:gd name="T60" fmla="*/ 82 w 39"/>
                  <a:gd name="T61" fmla="*/ 64 h 38"/>
                  <a:gd name="T62" fmla="*/ 80 w 39"/>
                  <a:gd name="T63" fmla="*/ 55 h 38"/>
                  <a:gd name="T64" fmla="*/ 89 w 39"/>
                  <a:gd name="T65" fmla="*/ 50 h 3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6" name="Freeform 87">
                <a:extLst>
                  <a:ext uri="{FF2B5EF4-FFF2-40B4-BE49-F238E27FC236}">
                    <a16:creationId xmlns:a16="http://schemas.microsoft.com/office/drawing/2014/main" id="{0FAFD2AE-282D-4070-8969-AA7E57D5CD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4"/>
              </a:xfrm>
              <a:custGeom>
                <a:avLst/>
                <a:gdLst>
                  <a:gd name="T0" fmla="*/ 99 w 59"/>
                  <a:gd name="T1" fmla="*/ 30 h 54"/>
                  <a:gd name="T2" fmla="*/ 0 w 59"/>
                  <a:gd name="T3" fmla="*/ 7 h 54"/>
                  <a:gd name="T4" fmla="*/ 48 w 59"/>
                  <a:gd name="T5" fmla="*/ 94 h 54"/>
                  <a:gd name="T6" fmla="*/ 127 w 59"/>
                  <a:gd name="T7" fmla="*/ 101 h 54"/>
                  <a:gd name="T8" fmla="*/ 99 w 59"/>
                  <a:gd name="T9" fmla="*/ 30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7" name="Freeform 88">
                <a:extLst>
                  <a:ext uri="{FF2B5EF4-FFF2-40B4-BE49-F238E27FC236}">
                    <a16:creationId xmlns:a16="http://schemas.microsoft.com/office/drawing/2014/main" id="{F485AFBB-14F3-4E35-8442-EEC0289908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32 w 47"/>
                  <a:gd name="T1" fmla="*/ 16 h 38"/>
                  <a:gd name="T2" fmla="*/ 2 w 47"/>
                  <a:gd name="T3" fmla="*/ 67 h 38"/>
                  <a:gd name="T4" fmla="*/ 60 w 47"/>
                  <a:gd name="T5" fmla="*/ 72 h 38"/>
                  <a:gd name="T6" fmla="*/ 108 w 47"/>
                  <a:gd name="T7" fmla="*/ 12 h 38"/>
                  <a:gd name="T8" fmla="*/ 32 w 47"/>
                  <a:gd name="T9" fmla="*/ 16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38" name="Rectangle 89">
                <a:extLst>
                  <a:ext uri="{FF2B5EF4-FFF2-40B4-BE49-F238E27FC236}">
                    <a16:creationId xmlns:a16="http://schemas.microsoft.com/office/drawing/2014/main" id="{6BCDDBF5-9DD7-4FBB-A046-D352974CBE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10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239" name="Freeform 90">
                <a:extLst>
                  <a:ext uri="{FF2B5EF4-FFF2-40B4-BE49-F238E27FC236}">
                    <a16:creationId xmlns:a16="http://schemas.microsoft.com/office/drawing/2014/main" id="{F35F0377-FBA3-45D3-BAEC-7CA86712AC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6" cy="137"/>
              </a:xfrm>
              <a:custGeom>
                <a:avLst/>
                <a:gdLst>
                  <a:gd name="T0" fmla="*/ 59 w 28"/>
                  <a:gd name="T1" fmla="*/ 74 h 59"/>
                  <a:gd name="T2" fmla="*/ 19 w 28"/>
                  <a:gd name="T3" fmla="*/ 132 h 59"/>
                  <a:gd name="T4" fmla="*/ 7 w 28"/>
                  <a:gd name="T5" fmla="*/ 63 h 59"/>
                  <a:gd name="T6" fmla="*/ 47 w 28"/>
                  <a:gd name="T7" fmla="*/ 5 h 59"/>
                  <a:gd name="T8" fmla="*/ 59 w 28"/>
                  <a:gd name="T9" fmla="*/ 74 h 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0" name="Freeform 91">
                <a:extLst>
                  <a:ext uri="{FF2B5EF4-FFF2-40B4-BE49-F238E27FC236}">
                    <a16:creationId xmlns:a16="http://schemas.microsoft.com/office/drawing/2014/main" id="{A64FC68F-079D-498D-A80C-767A841A26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57 w 28"/>
                  <a:gd name="T1" fmla="*/ 72 h 58"/>
                  <a:gd name="T2" fmla="*/ 18 w 28"/>
                  <a:gd name="T3" fmla="*/ 133 h 58"/>
                  <a:gd name="T4" fmla="*/ 7 w 28"/>
                  <a:gd name="T5" fmla="*/ 63 h 58"/>
                  <a:gd name="T6" fmla="*/ 46 w 28"/>
                  <a:gd name="T7" fmla="*/ 2 h 58"/>
                  <a:gd name="T8" fmla="*/ 57 w 28"/>
                  <a:gd name="T9" fmla="*/ 72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1" name="Freeform 92">
                <a:extLst>
                  <a:ext uri="{FF2B5EF4-FFF2-40B4-BE49-F238E27FC236}">
                    <a16:creationId xmlns:a16="http://schemas.microsoft.com/office/drawing/2014/main" id="{4A188544-0DA3-421E-8F93-9CA040CB09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71 w 58"/>
                  <a:gd name="T1" fmla="*/ 9 h 28"/>
                  <a:gd name="T2" fmla="*/ 131 w 58"/>
                  <a:gd name="T3" fmla="*/ 46 h 28"/>
                  <a:gd name="T4" fmla="*/ 62 w 58"/>
                  <a:gd name="T5" fmla="*/ 58 h 28"/>
                  <a:gd name="T6" fmla="*/ 2 w 58"/>
                  <a:gd name="T7" fmla="*/ 19 h 28"/>
                  <a:gd name="T8" fmla="*/ 71 w 58"/>
                  <a:gd name="T9" fmla="*/ 9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2" name="Freeform 93">
                <a:extLst>
                  <a:ext uri="{FF2B5EF4-FFF2-40B4-BE49-F238E27FC236}">
                    <a16:creationId xmlns:a16="http://schemas.microsoft.com/office/drawing/2014/main" id="{CDDDC583-5EED-4485-8194-5D8B98A68E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71 w 58"/>
                  <a:gd name="T1" fmla="*/ 7 h 28"/>
                  <a:gd name="T2" fmla="*/ 131 w 58"/>
                  <a:gd name="T3" fmla="*/ 46 h 28"/>
                  <a:gd name="T4" fmla="*/ 62 w 58"/>
                  <a:gd name="T5" fmla="*/ 58 h 28"/>
                  <a:gd name="T6" fmla="*/ 2 w 58"/>
                  <a:gd name="T7" fmla="*/ 19 h 28"/>
                  <a:gd name="T8" fmla="*/ 71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3" name="Freeform 94">
                <a:extLst>
                  <a:ext uri="{FF2B5EF4-FFF2-40B4-BE49-F238E27FC236}">
                    <a16:creationId xmlns:a16="http://schemas.microsoft.com/office/drawing/2014/main" id="{339B26D6-91F2-4024-8FFF-246A154964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69 w 41"/>
                  <a:gd name="T1" fmla="*/ 49 h 55"/>
                  <a:gd name="T2" fmla="*/ 83 w 41"/>
                  <a:gd name="T3" fmla="*/ 119 h 55"/>
                  <a:gd name="T4" fmla="*/ 25 w 41"/>
                  <a:gd name="T5" fmla="*/ 77 h 55"/>
                  <a:gd name="T6" fmla="*/ 11 w 41"/>
                  <a:gd name="T7" fmla="*/ 9 h 55"/>
                  <a:gd name="T8" fmla="*/ 69 w 41"/>
                  <a:gd name="T9" fmla="*/ 49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4" name="Freeform 95">
                <a:extLst>
                  <a:ext uri="{FF2B5EF4-FFF2-40B4-BE49-F238E27FC236}">
                    <a16:creationId xmlns:a16="http://schemas.microsoft.com/office/drawing/2014/main" id="{5543258B-93DA-4245-90A5-0421E41303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70 w 41"/>
                  <a:gd name="T1" fmla="*/ 49 h 54"/>
                  <a:gd name="T2" fmla="*/ 83 w 41"/>
                  <a:gd name="T3" fmla="*/ 119 h 54"/>
                  <a:gd name="T4" fmla="*/ 25 w 41"/>
                  <a:gd name="T5" fmla="*/ 77 h 54"/>
                  <a:gd name="T6" fmla="*/ 12 w 41"/>
                  <a:gd name="T7" fmla="*/ 7 h 54"/>
                  <a:gd name="T8" fmla="*/ 70 w 41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5" name="Freeform 96">
                <a:extLst>
                  <a:ext uri="{FF2B5EF4-FFF2-40B4-BE49-F238E27FC236}">
                    <a16:creationId xmlns:a16="http://schemas.microsoft.com/office/drawing/2014/main" id="{BB7595FA-7E1C-460E-B03B-BEF5E93E75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49 w 54"/>
                  <a:gd name="T1" fmla="*/ 28 h 41"/>
                  <a:gd name="T2" fmla="*/ 118 w 54"/>
                  <a:gd name="T3" fmla="*/ 12 h 41"/>
                  <a:gd name="T4" fmla="*/ 76 w 54"/>
                  <a:gd name="T5" fmla="*/ 70 h 41"/>
                  <a:gd name="T6" fmla="*/ 7 w 54"/>
                  <a:gd name="T7" fmla="*/ 83 h 41"/>
                  <a:gd name="T8" fmla="*/ 49 w 54"/>
                  <a:gd name="T9" fmla="*/ 28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6" name="Freeform 97">
                <a:extLst>
                  <a:ext uri="{FF2B5EF4-FFF2-40B4-BE49-F238E27FC236}">
                    <a16:creationId xmlns:a16="http://schemas.microsoft.com/office/drawing/2014/main" id="{652A420D-5BA8-41E9-9B01-5B77D7568F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48 w 54"/>
                  <a:gd name="T1" fmla="*/ 28 h 41"/>
                  <a:gd name="T2" fmla="*/ 117 w 54"/>
                  <a:gd name="T3" fmla="*/ 12 h 41"/>
                  <a:gd name="T4" fmla="*/ 76 w 54"/>
                  <a:gd name="T5" fmla="*/ 70 h 41"/>
                  <a:gd name="T6" fmla="*/ 7 w 54"/>
                  <a:gd name="T7" fmla="*/ 83 h 41"/>
                  <a:gd name="T8" fmla="*/ 48 w 54"/>
                  <a:gd name="T9" fmla="*/ 28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7" name="Freeform 98">
                <a:extLst>
                  <a:ext uri="{FF2B5EF4-FFF2-40B4-BE49-F238E27FC236}">
                    <a16:creationId xmlns:a16="http://schemas.microsoft.com/office/drawing/2014/main" id="{79A2DDC5-ED5B-4AF5-A9B0-ADBCA80C97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57 w 28"/>
                  <a:gd name="T1" fmla="*/ 63 h 59"/>
                  <a:gd name="T2" fmla="*/ 46 w 28"/>
                  <a:gd name="T3" fmla="*/ 132 h 59"/>
                  <a:gd name="T4" fmla="*/ 7 w 28"/>
                  <a:gd name="T5" fmla="*/ 74 h 59"/>
                  <a:gd name="T6" fmla="*/ 18 w 28"/>
                  <a:gd name="T7" fmla="*/ 5 h 59"/>
                  <a:gd name="T8" fmla="*/ 57 w 28"/>
                  <a:gd name="T9" fmla="*/ 63 h 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8" name="Freeform 99">
                <a:extLst>
                  <a:ext uri="{FF2B5EF4-FFF2-40B4-BE49-F238E27FC236}">
                    <a16:creationId xmlns:a16="http://schemas.microsoft.com/office/drawing/2014/main" id="{60AA1F68-80B0-4176-94E3-749A42E888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6" cy="135"/>
              </a:xfrm>
              <a:custGeom>
                <a:avLst/>
                <a:gdLst>
                  <a:gd name="T0" fmla="*/ 59 w 28"/>
                  <a:gd name="T1" fmla="*/ 63 h 58"/>
                  <a:gd name="T2" fmla="*/ 47 w 28"/>
                  <a:gd name="T3" fmla="*/ 133 h 58"/>
                  <a:gd name="T4" fmla="*/ 7 w 28"/>
                  <a:gd name="T5" fmla="*/ 72 h 58"/>
                  <a:gd name="T6" fmla="*/ 19 w 28"/>
                  <a:gd name="T7" fmla="*/ 2 h 58"/>
                  <a:gd name="T8" fmla="*/ 59 w 28"/>
                  <a:gd name="T9" fmla="*/ 63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49" name="Freeform 100">
                <a:extLst>
                  <a:ext uri="{FF2B5EF4-FFF2-40B4-BE49-F238E27FC236}">
                    <a16:creationId xmlns:a16="http://schemas.microsoft.com/office/drawing/2014/main" id="{6F427769-FDEB-4CAC-8B0F-EAA214656C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62 w 58"/>
                  <a:gd name="T1" fmla="*/ 9 h 28"/>
                  <a:gd name="T2" fmla="*/ 131 w 58"/>
                  <a:gd name="T3" fmla="*/ 19 h 28"/>
                  <a:gd name="T4" fmla="*/ 73 w 58"/>
                  <a:gd name="T5" fmla="*/ 58 h 28"/>
                  <a:gd name="T6" fmla="*/ 2 w 58"/>
                  <a:gd name="T7" fmla="*/ 46 h 28"/>
                  <a:gd name="T8" fmla="*/ 62 w 58"/>
                  <a:gd name="T9" fmla="*/ 9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0" name="Freeform 101">
                <a:extLst>
                  <a:ext uri="{FF2B5EF4-FFF2-40B4-BE49-F238E27FC236}">
                    <a16:creationId xmlns:a16="http://schemas.microsoft.com/office/drawing/2014/main" id="{59990840-4B23-4821-A41E-6549D2D2EF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62 w 58"/>
                  <a:gd name="T1" fmla="*/ 9 h 28"/>
                  <a:gd name="T2" fmla="*/ 131 w 58"/>
                  <a:gd name="T3" fmla="*/ 19 h 28"/>
                  <a:gd name="T4" fmla="*/ 71 w 58"/>
                  <a:gd name="T5" fmla="*/ 58 h 28"/>
                  <a:gd name="T6" fmla="*/ 2 w 58"/>
                  <a:gd name="T7" fmla="*/ 46 h 28"/>
                  <a:gd name="T8" fmla="*/ 62 w 58"/>
                  <a:gd name="T9" fmla="*/ 9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1" name="Freeform 102">
                <a:extLst>
                  <a:ext uri="{FF2B5EF4-FFF2-40B4-BE49-F238E27FC236}">
                    <a16:creationId xmlns:a16="http://schemas.microsoft.com/office/drawing/2014/main" id="{14B97A26-9782-4FF6-9A5D-FFF1EA4D99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76 w 54"/>
                  <a:gd name="T1" fmla="*/ 28 h 41"/>
                  <a:gd name="T2" fmla="*/ 118 w 54"/>
                  <a:gd name="T3" fmla="*/ 83 h 41"/>
                  <a:gd name="T4" fmla="*/ 49 w 54"/>
                  <a:gd name="T5" fmla="*/ 70 h 41"/>
                  <a:gd name="T6" fmla="*/ 7 w 54"/>
                  <a:gd name="T7" fmla="*/ 12 h 41"/>
                  <a:gd name="T8" fmla="*/ 76 w 54"/>
                  <a:gd name="T9" fmla="*/ 28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2" name="Freeform 103">
                <a:extLst>
                  <a:ext uri="{FF2B5EF4-FFF2-40B4-BE49-F238E27FC236}">
                    <a16:creationId xmlns:a16="http://schemas.microsoft.com/office/drawing/2014/main" id="{6CD9E260-EC10-454E-AE91-D5976932C7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76 w 54"/>
                  <a:gd name="T1" fmla="*/ 25 h 41"/>
                  <a:gd name="T2" fmla="*/ 117 w 54"/>
                  <a:gd name="T3" fmla="*/ 83 h 41"/>
                  <a:gd name="T4" fmla="*/ 48 w 54"/>
                  <a:gd name="T5" fmla="*/ 70 h 41"/>
                  <a:gd name="T6" fmla="*/ 7 w 54"/>
                  <a:gd name="T7" fmla="*/ 12 h 41"/>
                  <a:gd name="T8" fmla="*/ 76 w 54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3" name="Freeform 104">
                <a:extLst>
                  <a:ext uri="{FF2B5EF4-FFF2-40B4-BE49-F238E27FC236}">
                    <a16:creationId xmlns:a16="http://schemas.microsoft.com/office/drawing/2014/main" id="{6DC44825-C708-44A0-8BDF-AB2CAE3C51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25 w 41"/>
                  <a:gd name="T1" fmla="*/ 49 h 54"/>
                  <a:gd name="T2" fmla="*/ 83 w 41"/>
                  <a:gd name="T3" fmla="*/ 7 h 54"/>
                  <a:gd name="T4" fmla="*/ 69 w 41"/>
                  <a:gd name="T5" fmla="*/ 77 h 54"/>
                  <a:gd name="T6" fmla="*/ 11 w 41"/>
                  <a:gd name="T7" fmla="*/ 119 h 54"/>
                  <a:gd name="T8" fmla="*/ 25 w 41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4" name="Freeform 105">
                <a:extLst>
                  <a:ext uri="{FF2B5EF4-FFF2-40B4-BE49-F238E27FC236}">
                    <a16:creationId xmlns:a16="http://schemas.microsoft.com/office/drawing/2014/main" id="{8361CCAD-1656-472A-923B-AF923F8BEA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25 w 41"/>
                  <a:gd name="T1" fmla="*/ 49 h 55"/>
                  <a:gd name="T2" fmla="*/ 83 w 41"/>
                  <a:gd name="T3" fmla="*/ 7 h 55"/>
                  <a:gd name="T4" fmla="*/ 70 w 41"/>
                  <a:gd name="T5" fmla="*/ 77 h 55"/>
                  <a:gd name="T6" fmla="*/ 12 w 41"/>
                  <a:gd name="T7" fmla="*/ 119 h 55"/>
                  <a:gd name="T8" fmla="*/ 25 w 41"/>
                  <a:gd name="T9" fmla="*/ 49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5" name="Freeform 106">
                <a:extLst>
                  <a:ext uri="{FF2B5EF4-FFF2-40B4-BE49-F238E27FC236}">
                    <a16:creationId xmlns:a16="http://schemas.microsoft.com/office/drawing/2014/main" id="{61208E11-579E-41DF-A280-4ACB6D8D0B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88 w 38"/>
                  <a:gd name="T1" fmla="*/ 51 h 39"/>
                  <a:gd name="T2" fmla="*/ 79 w 38"/>
                  <a:gd name="T3" fmla="*/ 42 h 39"/>
                  <a:gd name="T4" fmla="*/ 88 w 38"/>
                  <a:gd name="T5" fmla="*/ 33 h 39"/>
                  <a:gd name="T6" fmla="*/ 76 w 38"/>
                  <a:gd name="T7" fmla="*/ 28 h 39"/>
                  <a:gd name="T8" fmla="*/ 79 w 38"/>
                  <a:gd name="T9" fmla="*/ 19 h 39"/>
                  <a:gd name="T10" fmla="*/ 67 w 38"/>
                  <a:gd name="T11" fmla="*/ 19 h 39"/>
                  <a:gd name="T12" fmla="*/ 65 w 38"/>
                  <a:gd name="T13" fmla="*/ 5 h 39"/>
                  <a:gd name="T14" fmla="*/ 56 w 38"/>
                  <a:gd name="T15" fmla="*/ 9 h 39"/>
                  <a:gd name="T16" fmla="*/ 51 w 38"/>
                  <a:gd name="T17" fmla="*/ 0 h 39"/>
                  <a:gd name="T18" fmla="*/ 42 w 38"/>
                  <a:gd name="T19" fmla="*/ 9 h 39"/>
                  <a:gd name="T20" fmla="*/ 32 w 38"/>
                  <a:gd name="T21" fmla="*/ 2 h 39"/>
                  <a:gd name="T22" fmla="*/ 28 w 38"/>
                  <a:gd name="T23" fmla="*/ 12 h 39"/>
                  <a:gd name="T24" fmla="*/ 19 w 38"/>
                  <a:gd name="T25" fmla="*/ 9 h 39"/>
                  <a:gd name="T26" fmla="*/ 19 w 38"/>
                  <a:gd name="T27" fmla="*/ 21 h 39"/>
                  <a:gd name="T28" fmla="*/ 5 w 38"/>
                  <a:gd name="T29" fmla="*/ 23 h 39"/>
                  <a:gd name="T30" fmla="*/ 9 w 38"/>
                  <a:gd name="T31" fmla="*/ 33 h 39"/>
                  <a:gd name="T32" fmla="*/ 0 w 38"/>
                  <a:gd name="T33" fmla="*/ 37 h 39"/>
                  <a:gd name="T34" fmla="*/ 9 w 38"/>
                  <a:gd name="T35" fmla="*/ 47 h 39"/>
                  <a:gd name="T36" fmla="*/ 2 w 38"/>
                  <a:gd name="T37" fmla="*/ 58 h 39"/>
                  <a:gd name="T38" fmla="*/ 12 w 38"/>
                  <a:gd name="T39" fmla="*/ 61 h 39"/>
                  <a:gd name="T40" fmla="*/ 9 w 38"/>
                  <a:gd name="T41" fmla="*/ 72 h 39"/>
                  <a:gd name="T42" fmla="*/ 21 w 38"/>
                  <a:gd name="T43" fmla="*/ 72 h 39"/>
                  <a:gd name="T44" fmla="*/ 23 w 38"/>
                  <a:gd name="T45" fmla="*/ 84 h 39"/>
                  <a:gd name="T46" fmla="*/ 32 w 38"/>
                  <a:gd name="T47" fmla="*/ 79 h 39"/>
                  <a:gd name="T48" fmla="*/ 37 w 38"/>
                  <a:gd name="T49" fmla="*/ 89 h 39"/>
                  <a:gd name="T50" fmla="*/ 46 w 38"/>
                  <a:gd name="T51" fmla="*/ 79 h 39"/>
                  <a:gd name="T52" fmla="*/ 56 w 38"/>
                  <a:gd name="T53" fmla="*/ 89 h 39"/>
                  <a:gd name="T54" fmla="*/ 60 w 38"/>
                  <a:gd name="T55" fmla="*/ 79 h 39"/>
                  <a:gd name="T56" fmla="*/ 72 w 38"/>
                  <a:gd name="T57" fmla="*/ 82 h 39"/>
                  <a:gd name="T58" fmla="*/ 69 w 38"/>
                  <a:gd name="T59" fmla="*/ 68 h 39"/>
                  <a:gd name="T60" fmla="*/ 83 w 38"/>
                  <a:gd name="T61" fmla="*/ 68 h 39"/>
                  <a:gd name="T62" fmla="*/ 79 w 38"/>
                  <a:gd name="T63" fmla="*/ 56 h 39"/>
                  <a:gd name="T64" fmla="*/ 88 w 38"/>
                  <a:gd name="T65" fmla="*/ 51 h 3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6" name="Freeform 107">
                <a:extLst>
                  <a:ext uri="{FF2B5EF4-FFF2-40B4-BE49-F238E27FC236}">
                    <a16:creationId xmlns:a16="http://schemas.microsoft.com/office/drawing/2014/main" id="{AD4AE8A8-4E00-4DC3-B32D-2CBC90BF3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9" cy="126"/>
              </a:xfrm>
              <a:custGeom>
                <a:avLst/>
                <a:gdLst>
                  <a:gd name="T0" fmla="*/ 100 w 60"/>
                  <a:gd name="T1" fmla="*/ 30 h 54"/>
                  <a:gd name="T2" fmla="*/ 0 w 60"/>
                  <a:gd name="T3" fmla="*/ 7 h 54"/>
                  <a:gd name="T4" fmla="*/ 51 w 60"/>
                  <a:gd name="T5" fmla="*/ 96 h 54"/>
                  <a:gd name="T6" fmla="*/ 127 w 60"/>
                  <a:gd name="T7" fmla="*/ 103 h 54"/>
                  <a:gd name="T8" fmla="*/ 100 w 60"/>
                  <a:gd name="T9" fmla="*/ 30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7" name="Freeform 108">
                <a:extLst>
                  <a:ext uri="{FF2B5EF4-FFF2-40B4-BE49-F238E27FC236}">
                    <a16:creationId xmlns:a16="http://schemas.microsoft.com/office/drawing/2014/main" id="{961F7A10-8046-442B-B59D-D13843AF99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32 w 48"/>
                  <a:gd name="T1" fmla="*/ 16 h 38"/>
                  <a:gd name="T2" fmla="*/ 2 w 48"/>
                  <a:gd name="T3" fmla="*/ 68 h 38"/>
                  <a:gd name="T4" fmla="*/ 62 w 48"/>
                  <a:gd name="T5" fmla="*/ 73 h 38"/>
                  <a:gd name="T6" fmla="*/ 111 w 48"/>
                  <a:gd name="T7" fmla="*/ 12 h 38"/>
                  <a:gd name="T8" fmla="*/ 32 w 48"/>
                  <a:gd name="T9" fmla="*/ 16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8" name="Rectangle 109">
                <a:extLst>
                  <a:ext uri="{FF2B5EF4-FFF2-40B4-BE49-F238E27FC236}">
                    <a16:creationId xmlns:a16="http://schemas.microsoft.com/office/drawing/2014/main" id="{C7505E62-7BC6-486A-A6CB-51451400CB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1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1pPr>
                <a:lvl2pPr marL="742950" indent="-28575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2pPr>
                <a:lvl3pPr marL="11430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3pPr>
                <a:lvl4pPr marL="16002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4pPr>
                <a:lvl5pPr marL="2057400" indent="-228600" defTabSz="4572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黑体" panose="02010609060101010101" pitchFamily="49" charset="-122"/>
                  </a:defRPr>
                </a:lvl9pPr>
              </a:lstStyle>
              <a:p>
                <a:pPr eaLnBrk="1" hangingPunct="1"/>
                <a:endParaRPr lang="zh-CN" altLang="en-US">
                  <a:solidFill>
                    <a:srgbClr val="000000"/>
                  </a:solidFill>
                  <a:latin typeface="Calibri" panose="020F050202020403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2259" name="Freeform 110">
                <a:extLst>
                  <a:ext uri="{FF2B5EF4-FFF2-40B4-BE49-F238E27FC236}">
                    <a16:creationId xmlns:a16="http://schemas.microsoft.com/office/drawing/2014/main" id="{1D261920-2646-43DB-9DFB-E1953D0915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6"/>
              </a:xfrm>
              <a:custGeom>
                <a:avLst/>
                <a:gdLst>
                  <a:gd name="T0" fmla="*/ 57 w 28"/>
                  <a:gd name="T1" fmla="*/ 75 h 58"/>
                  <a:gd name="T2" fmla="*/ 18 w 28"/>
                  <a:gd name="T3" fmla="*/ 134 h 58"/>
                  <a:gd name="T4" fmla="*/ 9 w 28"/>
                  <a:gd name="T5" fmla="*/ 63 h 58"/>
                  <a:gd name="T6" fmla="*/ 46 w 28"/>
                  <a:gd name="T7" fmla="*/ 2 h 58"/>
                  <a:gd name="T8" fmla="*/ 57 w 28"/>
                  <a:gd name="T9" fmla="*/ 75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0" name="Freeform 111">
                <a:extLst>
                  <a:ext uri="{FF2B5EF4-FFF2-40B4-BE49-F238E27FC236}">
                    <a16:creationId xmlns:a16="http://schemas.microsoft.com/office/drawing/2014/main" id="{24CCA449-0046-4D5D-BD44-DE5715E55F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55 w 27"/>
                  <a:gd name="T1" fmla="*/ 72 h 58"/>
                  <a:gd name="T2" fmla="*/ 18 w 27"/>
                  <a:gd name="T3" fmla="*/ 133 h 58"/>
                  <a:gd name="T4" fmla="*/ 7 w 27"/>
                  <a:gd name="T5" fmla="*/ 63 h 58"/>
                  <a:gd name="T6" fmla="*/ 44 w 27"/>
                  <a:gd name="T7" fmla="*/ 2 h 58"/>
                  <a:gd name="T8" fmla="*/ 55 w 27"/>
                  <a:gd name="T9" fmla="*/ 72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1" name="Freeform 112">
                <a:extLst>
                  <a:ext uri="{FF2B5EF4-FFF2-40B4-BE49-F238E27FC236}">
                    <a16:creationId xmlns:a16="http://schemas.microsoft.com/office/drawing/2014/main" id="{0DAD12D9-F77D-4BA6-9B0C-2B4B3C5B77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72 w 58"/>
                  <a:gd name="T1" fmla="*/ 7 h 28"/>
                  <a:gd name="T2" fmla="*/ 129 w 58"/>
                  <a:gd name="T3" fmla="*/ 46 h 28"/>
                  <a:gd name="T4" fmla="*/ 60 w 58"/>
                  <a:gd name="T5" fmla="*/ 58 h 28"/>
                  <a:gd name="T6" fmla="*/ 2 w 58"/>
                  <a:gd name="T7" fmla="*/ 19 h 28"/>
                  <a:gd name="T8" fmla="*/ 72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2" name="Freeform 113">
                <a:extLst>
                  <a:ext uri="{FF2B5EF4-FFF2-40B4-BE49-F238E27FC236}">
                    <a16:creationId xmlns:a16="http://schemas.microsoft.com/office/drawing/2014/main" id="{92EB7B21-B0A3-4769-8F14-68E674A2F9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6"/>
              </a:xfrm>
              <a:custGeom>
                <a:avLst/>
                <a:gdLst>
                  <a:gd name="T0" fmla="*/ 71 w 58"/>
                  <a:gd name="T1" fmla="*/ 7 h 28"/>
                  <a:gd name="T2" fmla="*/ 131 w 58"/>
                  <a:gd name="T3" fmla="*/ 47 h 28"/>
                  <a:gd name="T4" fmla="*/ 62 w 58"/>
                  <a:gd name="T5" fmla="*/ 59 h 28"/>
                  <a:gd name="T6" fmla="*/ 2 w 58"/>
                  <a:gd name="T7" fmla="*/ 19 h 28"/>
                  <a:gd name="T8" fmla="*/ 71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3" name="Freeform 114">
                <a:extLst>
                  <a:ext uri="{FF2B5EF4-FFF2-40B4-BE49-F238E27FC236}">
                    <a16:creationId xmlns:a16="http://schemas.microsoft.com/office/drawing/2014/main" id="{C926DC0B-607C-4E74-BF06-B182D0EB79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69 w 41"/>
                  <a:gd name="T1" fmla="*/ 49 h 54"/>
                  <a:gd name="T2" fmla="*/ 83 w 41"/>
                  <a:gd name="T3" fmla="*/ 119 h 54"/>
                  <a:gd name="T4" fmla="*/ 28 w 41"/>
                  <a:gd name="T5" fmla="*/ 77 h 54"/>
                  <a:gd name="T6" fmla="*/ 11 w 41"/>
                  <a:gd name="T7" fmla="*/ 7 h 54"/>
                  <a:gd name="T8" fmla="*/ 69 w 41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4" name="Freeform 115">
                <a:extLst>
                  <a:ext uri="{FF2B5EF4-FFF2-40B4-BE49-F238E27FC236}">
                    <a16:creationId xmlns:a16="http://schemas.microsoft.com/office/drawing/2014/main" id="{97700AEA-81B0-4443-A680-4ADBB6AD51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70 w 41"/>
                  <a:gd name="T1" fmla="*/ 49 h 54"/>
                  <a:gd name="T2" fmla="*/ 83 w 41"/>
                  <a:gd name="T3" fmla="*/ 118 h 54"/>
                  <a:gd name="T4" fmla="*/ 28 w 41"/>
                  <a:gd name="T5" fmla="*/ 76 h 54"/>
                  <a:gd name="T6" fmla="*/ 12 w 41"/>
                  <a:gd name="T7" fmla="*/ 7 h 54"/>
                  <a:gd name="T8" fmla="*/ 70 w 41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5" name="Freeform 116">
                <a:extLst>
                  <a:ext uri="{FF2B5EF4-FFF2-40B4-BE49-F238E27FC236}">
                    <a16:creationId xmlns:a16="http://schemas.microsoft.com/office/drawing/2014/main" id="{37053C32-A798-45B9-A68A-91393ECBE3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6" cy="95"/>
              </a:xfrm>
              <a:custGeom>
                <a:avLst/>
                <a:gdLst>
                  <a:gd name="T0" fmla="*/ 50 w 55"/>
                  <a:gd name="T1" fmla="*/ 25 h 41"/>
                  <a:gd name="T2" fmla="*/ 117 w 55"/>
                  <a:gd name="T3" fmla="*/ 12 h 41"/>
                  <a:gd name="T4" fmla="*/ 78 w 55"/>
                  <a:gd name="T5" fmla="*/ 70 h 41"/>
                  <a:gd name="T6" fmla="*/ 9 w 55"/>
                  <a:gd name="T7" fmla="*/ 83 h 41"/>
                  <a:gd name="T8" fmla="*/ 50 w 55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6" name="Freeform 117">
                <a:extLst>
                  <a:ext uri="{FF2B5EF4-FFF2-40B4-BE49-F238E27FC236}">
                    <a16:creationId xmlns:a16="http://schemas.microsoft.com/office/drawing/2014/main" id="{6A93C4F1-E3EE-478D-A700-D5DAA0A95B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48 w 54"/>
                  <a:gd name="T1" fmla="*/ 25 h 41"/>
                  <a:gd name="T2" fmla="*/ 117 w 54"/>
                  <a:gd name="T3" fmla="*/ 12 h 41"/>
                  <a:gd name="T4" fmla="*/ 76 w 54"/>
                  <a:gd name="T5" fmla="*/ 70 h 41"/>
                  <a:gd name="T6" fmla="*/ 7 w 54"/>
                  <a:gd name="T7" fmla="*/ 83 h 41"/>
                  <a:gd name="T8" fmla="*/ 48 w 54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7" name="Freeform 118">
                <a:extLst>
                  <a:ext uri="{FF2B5EF4-FFF2-40B4-BE49-F238E27FC236}">
                    <a16:creationId xmlns:a16="http://schemas.microsoft.com/office/drawing/2014/main" id="{F96DE054-DCF9-46DF-8E56-7CE953903F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6"/>
              </a:xfrm>
              <a:custGeom>
                <a:avLst/>
                <a:gdLst>
                  <a:gd name="T0" fmla="*/ 57 w 28"/>
                  <a:gd name="T1" fmla="*/ 63 h 58"/>
                  <a:gd name="T2" fmla="*/ 46 w 28"/>
                  <a:gd name="T3" fmla="*/ 134 h 58"/>
                  <a:gd name="T4" fmla="*/ 9 w 28"/>
                  <a:gd name="T5" fmla="*/ 75 h 58"/>
                  <a:gd name="T6" fmla="*/ 18 w 28"/>
                  <a:gd name="T7" fmla="*/ 2 h 58"/>
                  <a:gd name="T8" fmla="*/ 57 w 28"/>
                  <a:gd name="T9" fmla="*/ 63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8" name="Freeform 119">
                <a:extLst>
                  <a:ext uri="{FF2B5EF4-FFF2-40B4-BE49-F238E27FC236}">
                    <a16:creationId xmlns:a16="http://schemas.microsoft.com/office/drawing/2014/main" id="{8821FF5A-4A2E-4481-9EB3-4E55FA1FB9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57 w 28"/>
                  <a:gd name="T1" fmla="*/ 63 h 58"/>
                  <a:gd name="T2" fmla="*/ 46 w 28"/>
                  <a:gd name="T3" fmla="*/ 133 h 58"/>
                  <a:gd name="T4" fmla="*/ 9 w 28"/>
                  <a:gd name="T5" fmla="*/ 72 h 58"/>
                  <a:gd name="T6" fmla="*/ 18 w 28"/>
                  <a:gd name="T7" fmla="*/ 2 h 58"/>
                  <a:gd name="T8" fmla="*/ 57 w 28"/>
                  <a:gd name="T9" fmla="*/ 63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9" name="Freeform 120">
                <a:extLst>
                  <a:ext uri="{FF2B5EF4-FFF2-40B4-BE49-F238E27FC236}">
                    <a16:creationId xmlns:a16="http://schemas.microsoft.com/office/drawing/2014/main" id="{79B9D604-FC16-4A2F-9371-6DEA4E6A99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6"/>
              </a:xfrm>
              <a:custGeom>
                <a:avLst/>
                <a:gdLst>
                  <a:gd name="T0" fmla="*/ 60 w 58"/>
                  <a:gd name="T1" fmla="*/ 7 h 28"/>
                  <a:gd name="T2" fmla="*/ 129 w 58"/>
                  <a:gd name="T3" fmla="*/ 19 h 28"/>
                  <a:gd name="T4" fmla="*/ 72 w 58"/>
                  <a:gd name="T5" fmla="*/ 59 h 28"/>
                  <a:gd name="T6" fmla="*/ 2 w 58"/>
                  <a:gd name="T7" fmla="*/ 47 h 28"/>
                  <a:gd name="T8" fmla="*/ 60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0" name="Freeform 121">
                <a:extLst>
                  <a:ext uri="{FF2B5EF4-FFF2-40B4-BE49-F238E27FC236}">
                    <a16:creationId xmlns:a16="http://schemas.microsoft.com/office/drawing/2014/main" id="{5BADD86F-D53D-4712-BCA3-7D86E98A0C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62 w 58"/>
                  <a:gd name="T1" fmla="*/ 7 h 28"/>
                  <a:gd name="T2" fmla="*/ 131 w 58"/>
                  <a:gd name="T3" fmla="*/ 19 h 28"/>
                  <a:gd name="T4" fmla="*/ 73 w 58"/>
                  <a:gd name="T5" fmla="*/ 58 h 28"/>
                  <a:gd name="T6" fmla="*/ 2 w 58"/>
                  <a:gd name="T7" fmla="*/ 46 h 28"/>
                  <a:gd name="T8" fmla="*/ 62 w 58"/>
                  <a:gd name="T9" fmla="*/ 7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1" name="Freeform 122">
                <a:extLst>
                  <a:ext uri="{FF2B5EF4-FFF2-40B4-BE49-F238E27FC236}">
                    <a16:creationId xmlns:a16="http://schemas.microsoft.com/office/drawing/2014/main" id="{A455D0CF-8BC7-4A88-8E35-0F8313CB23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6" cy="95"/>
              </a:xfrm>
              <a:custGeom>
                <a:avLst/>
                <a:gdLst>
                  <a:gd name="T0" fmla="*/ 76 w 55"/>
                  <a:gd name="T1" fmla="*/ 25 h 41"/>
                  <a:gd name="T2" fmla="*/ 117 w 55"/>
                  <a:gd name="T3" fmla="*/ 83 h 41"/>
                  <a:gd name="T4" fmla="*/ 50 w 55"/>
                  <a:gd name="T5" fmla="*/ 70 h 41"/>
                  <a:gd name="T6" fmla="*/ 9 w 55"/>
                  <a:gd name="T7" fmla="*/ 12 h 41"/>
                  <a:gd name="T8" fmla="*/ 76 w 55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2" name="Freeform 123">
                <a:extLst>
                  <a:ext uri="{FF2B5EF4-FFF2-40B4-BE49-F238E27FC236}">
                    <a16:creationId xmlns:a16="http://schemas.microsoft.com/office/drawing/2014/main" id="{75AEE145-2ACC-42F9-8C86-F783885CCA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76 w 54"/>
                  <a:gd name="T1" fmla="*/ 25 h 41"/>
                  <a:gd name="T2" fmla="*/ 117 w 54"/>
                  <a:gd name="T3" fmla="*/ 83 h 41"/>
                  <a:gd name="T4" fmla="*/ 48 w 54"/>
                  <a:gd name="T5" fmla="*/ 70 h 41"/>
                  <a:gd name="T6" fmla="*/ 7 w 54"/>
                  <a:gd name="T7" fmla="*/ 12 h 41"/>
                  <a:gd name="T8" fmla="*/ 76 w 54"/>
                  <a:gd name="T9" fmla="*/ 2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3" name="Freeform 124">
                <a:extLst>
                  <a:ext uri="{FF2B5EF4-FFF2-40B4-BE49-F238E27FC236}">
                    <a16:creationId xmlns:a16="http://schemas.microsoft.com/office/drawing/2014/main" id="{374C2DE1-F672-442F-AD2B-0C90D69FF2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25 w 40"/>
                  <a:gd name="T1" fmla="*/ 49 h 54"/>
                  <a:gd name="T2" fmla="*/ 81 w 40"/>
                  <a:gd name="T3" fmla="*/ 7 h 54"/>
                  <a:gd name="T4" fmla="*/ 67 w 40"/>
                  <a:gd name="T5" fmla="*/ 76 h 54"/>
                  <a:gd name="T6" fmla="*/ 12 w 40"/>
                  <a:gd name="T7" fmla="*/ 118 h 54"/>
                  <a:gd name="T8" fmla="*/ 25 w 40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4" name="Freeform 125">
                <a:extLst>
                  <a:ext uri="{FF2B5EF4-FFF2-40B4-BE49-F238E27FC236}">
                    <a16:creationId xmlns:a16="http://schemas.microsoft.com/office/drawing/2014/main" id="{E0EDF683-B064-4146-8CC4-58EB050923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28 w 41"/>
                  <a:gd name="T1" fmla="*/ 49 h 54"/>
                  <a:gd name="T2" fmla="*/ 83 w 41"/>
                  <a:gd name="T3" fmla="*/ 7 h 54"/>
                  <a:gd name="T4" fmla="*/ 70 w 41"/>
                  <a:gd name="T5" fmla="*/ 77 h 54"/>
                  <a:gd name="T6" fmla="*/ 12 w 41"/>
                  <a:gd name="T7" fmla="*/ 119 h 54"/>
                  <a:gd name="T8" fmla="*/ 28 w 41"/>
                  <a:gd name="T9" fmla="*/ 49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5" name="Freeform 126">
                <a:extLst>
                  <a:ext uri="{FF2B5EF4-FFF2-40B4-BE49-F238E27FC236}">
                    <a16:creationId xmlns:a16="http://schemas.microsoft.com/office/drawing/2014/main" id="{9BE027B0-65F6-4FE5-8647-B8D5907444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89" cy="88"/>
              </a:xfrm>
              <a:custGeom>
                <a:avLst/>
                <a:gdLst>
                  <a:gd name="T0" fmla="*/ 87 w 39"/>
                  <a:gd name="T1" fmla="*/ 51 h 38"/>
                  <a:gd name="T2" fmla="*/ 78 w 39"/>
                  <a:gd name="T3" fmla="*/ 42 h 38"/>
                  <a:gd name="T4" fmla="*/ 87 w 39"/>
                  <a:gd name="T5" fmla="*/ 32 h 38"/>
                  <a:gd name="T6" fmla="*/ 78 w 39"/>
                  <a:gd name="T7" fmla="*/ 28 h 38"/>
                  <a:gd name="T8" fmla="*/ 80 w 39"/>
                  <a:gd name="T9" fmla="*/ 19 h 38"/>
                  <a:gd name="T10" fmla="*/ 66 w 39"/>
                  <a:gd name="T11" fmla="*/ 19 h 38"/>
                  <a:gd name="T12" fmla="*/ 66 w 39"/>
                  <a:gd name="T13" fmla="*/ 5 h 38"/>
                  <a:gd name="T14" fmla="*/ 57 w 39"/>
                  <a:gd name="T15" fmla="*/ 9 h 38"/>
                  <a:gd name="T16" fmla="*/ 50 w 39"/>
                  <a:gd name="T17" fmla="*/ 0 h 38"/>
                  <a:gd name="T18" fmla="*/ 41 w 39"/>
                  <a:gd name="T19" fmla="*/ 9 h 38"/>
                  <a:gd name="T20" fmla="*/ 32 w 39"/>
                  <a:gd name="T21" fmla="*/ 2 h 38"/>
                  <a:gd name="T22" fmla="*/ 27 w 39"/>
                  <a:gd name="T23" fmla="*/ 12 h 38"/>
                  <a:gd name="T24" fmla="*/ 18 w 39"/>
                  <a:gd name="T25" fmla="*/ 9 h 38"/>
                  <a:gd name="T26" fmla="*/ 18 w 39"/>
                  <a:gd name="T27" fmla="*/ 21 h 38"/>
                  <a:gd name="T28" fmla="*/ 7 w 39"/>
                  <a:gd name="T29" fmla="*/ 23 h 38"/>
                  <a:gd name="T30" fmla="*/ 9 w 39"/>
                  <a:gd name="T31" fmla="*/ 32 h 38"/>
                  <a:gd name="T32" fmla="*/ 0 w 39"/>
                  <a:gd name="T33" fmla="*/ 37 h 38"/>
                  <a:gd name="T34" fmla="*/ 9 w 39"/>
                  <a:gd name="T35" fmla="*/ 46 h 38"/>
                  <a:gd name="T36" fmla="*/ 2 w 39"/>
                  <a:gd name="T37" fmla="*/ 56 h 38"/>
                  <a:gd name="T38" fmla="*/ 11 w 39"/>
                  <a:gd name="T39" fmla="*/ 60 h 38"/>
                  <a:gd name="T40" fmla="*/ 9 w 39"/>
                  <a:gd name="T41" fmla="*/ 72 h 38"/>
                  <a:gd name="T42" fmla="*/ 23 w 39"/>
                  <a:gd name="T43" fmla="*/ 69 h 38"/>
                  <a:gd name="T44" fmla="*/ 23 w 39"/>
                  <a:gd name="T45" fmla="*/ 83 h 38"/>
                  <a:gd name="T46" fmla="*/ 32 w 39"/>
                  <a:gd name="T47" fmla="*/ 79 h 38"/>
                  <a:gd name="T48" fmla="*/ 39 w 39"/>
                  <a:gd name="T49" fmla="*/ 88 h 38"/>
                  <a:gd name="T50" fmla="*/ 46 w 39"/>
                  <a:gd name="T51" fmla="*/ 79 h 38"/>
                  <a:gd name="T52" fmla="*/ 57 w 39"/>
                  <a:gd name="T53" fmla="*/ 88 h 38"/>
                  <a:gd name="T54" fmla="*/ 59 w 39"/>
                  <a:gd name="T55" fmla="*/ 76 h 38"/>
                  <a:gd name="T56" fmla="*/ 71 w 39"/>
                  <a:gd name="T57" fmla="*/ 79 h 38"/>
                  <a:gd name="T58" fmla="*/ 71 w 39"/>
                  <a:gd name="T59" fmla="*/ 67 h 38"/>
                  <a:gd name="T60" fmla="*/ 82 w 39"/>
                  <a:gd name="T61" fmla="*/ 65 h 38"/>
                  <a:gd name="T62" fmla="*/ 78 w 39"/>
                  <a:gd name="T63" fmla="*/ 56 h 38"/>
                  <a:gd name="T64" fmla="*/ 87 w 39"/>
                  <a:gd name="T65" fmla="*/ 51 h 3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6" name="Freeform 127">
                <a:extLst>
                  <a:ext uri="{FF2B5EF4-FFF2-40B4-BE49-F238E27FC236}">
                    <a16:creationId xmlns:a16="http://schemas.microsoft.com/office/drawing/2014/main" id="{B0FD0E84-57E4-4471-8259-D3A5C5FB1A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7678 w 3332"/>
                  <a:gd name="T1" fmla="*/ 53 h 47"/>
                  <a:gd name="T2" fmla="*/ 7625 w 3332"/>
                  <a:gd name="T3" fmla="*/ 109 h 47"/>
                  <a:gd name="T4" fmla="*/ 55 w 3332"/>
                  <a:gd name="T5" fmla="*/ 109 h 47"/>
                  <a:gd name="T6" fmla="*/ 0 w 3332"/>
                  <a:gd name="T7" fmla="*/ 53 h 47"/>
                  <a:gd name="T8" fmla="*/ 55 w 3332"/>
                  <a:gd name="T9" fmla="*/ 0 h 47"/>
                  <a:gd name="T10" fmla="*/ 7625 w 3332"/>
                  <a:gd name="T11" fmla="*/ 0 h 47"/>
                  <a:gd name="T12" fmla="*/ 7678 w 3332"/>
                  <a:gd name="T13" fmla="*/ 53 h 4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7" name="Freeform 128">
                <a:extLst>
                  <a:ext uri="{FF2B5EF4-FFF2-40B4-BE49-F238E27FC236}">
                    <a16:creationId xmlns:a16="http://schemas.microsoft.com/office/drawing/2014/main" id="{A944395C-29C2-4194-BB3D-9BF48F44A3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5" cy="56"/>
              </a:xfrm>
              <a:custGeom>
                <a:avLst/>
                <a:gdLst>
                  <a:gd name="T0" fmla="*/ 7412 w 3240"/>
                  <a:gd name="T1" fmla="*/ 0 h 24"/>
                  <a:gd name="T2" fmla="*/ 55 w 3240"/>
                  <a:gd name="T3" fmla="*/ 0 h 24"/>
                  <a:gd name="T4" fmla="*/ 0 w 3240"/>
                  <a:gd name="T5" fmla="*/ 56 h 24"/>
                  <a:gd name="T6" fmla="*/ 7465 w 3240"/>
                  <a:gd name="T7" fmla="*/ 56 h 24"/>
                  <a:gd name="T8" fmla="*/ 7412 w 3240"/>
                  <a:gd name="T9" fmla="*/ 0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8" name="Freeform 129">
                <a:extLst>
                  <a:ext uri="{FF2B5EF4-FFF2-40B4-BE49-F238E27FC236}">
                    <a16:creationId xmlns:a16="http://schemas.microsoft.com/office/drawing/2014/main" id="{74A16CB9-2C88-45AE-9AE6-958C727A21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126 h 54"/>
                  <a:gd name="T2" fmla="*/ 32 w 22"/>
                  <a:gd name="T3" fmla="*/ 0 h 54"/>
                  <a:gd name="T4" fmla="*/ 50 w 22"/>
                  <a:gd name="T5" fmla="*/ 126 h 54"/>
                  <a:gd name="T6" fmla="*/ 0 w 22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79" name="Freeform 130">
                <a:extLst>
                  <a:ext uri="{FF2B5EF4-FFF2-40B4-BE49-F238E27FC236}">
                    <a16:creationId xmlns:a16="http://schemas.microsoft.com/office/drawing/2014/main" id="{55510C85-44FC-45BF-B4FA-B763D9B03D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53 w 23"/>
                  <a:gd name="T1" fmla="*/ 126 h 54"/>
                  <a:gd name="T2" fmla="*/ 18 w 23"/>
                  <a:gd name="T3" fmla="*/ 0 h 54"/>
                  <a:gd name="T4" fmla="*/ 0 w 23"/>
                  <a:gd name="T5" fmla="*/ 126 h 54"/>
                  <a:gd name="T6" fmla="*/ 53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0" name="Freeform 131">
                <a:extLst>
                  <a:ext uri="{FF2B5EF4-FFF2-40B4-BE49-F238E27FC236}">
                    <a16:creationId xmlns:a16="http://schemas.microsoft.com/office/drawing/2014/main" id="{C4D63476-64F1-4D32-A872-086A8BF7EB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53 w 23"/>
                  <a:gd name="T1" fmla="*/ 126 h 54"/>
                  <a:gd name="T2" fmla="*/ 21 w 23"/>
                  <a:gd name="T3" fmla="*/ 0 h 54"/>
                  <a:gd name="T4" fmla="*/ 0 w 23"/>
                  <a:gd name="T5" fmla="*/ 126 h 54"/>
                  <a:gd name="T6" fmla="*/ 53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1" name="Freeform 132">
                <a:extLst>
                  <a:ext uri="{FF2B5EF4-FFF2-40B4-BE49-F238E27FC236}">
                    <a16:creationId xmlns:a16="http://schemas.microsoft.com/office/drawing/2014/main" id="{495CBE45-3B96-42A0-AF13-D743FF87BD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1"/>
              </a:xfrm>
              <a:custGeom>
                <a:avLst/>
                <a:gdLst>
                  <a:gd name="T0" fmla="*/ 0 w 15"/>
                  <a:gd name="T1" fmla="*/ 101 h 43"/>
                  <a:gd name="T2" fmla="*/ 21 w 15"/>
                  <a:gd name="T3" fmla="*/ 0 h 43"/>
                  <a:gd name="T4" fmla="*/ 35 w 15"/>
                  <a:gd name="T5" fmla="*/ 101 h 43"/>
                  <a:gd name="T6" fmla="*/ 0 w 15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2" name="Freeform 133">
                <a:extLst>
                  <a:ext uri="{FF2B5EF4-FFF2-40B4-BE49-F238E27FC236}">
                    <a16:creationId xmlns:a16="http://schemas.microsoft.com/office/drawing/2014/main" id="{26FABE2B-938E-468C-B3C2-51B747D27F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5"/>
              </a:xfrm>
              <a:custGeom>
                <a:avLst/>
                <a:gdLst>
                  <a:gd name="T0" fmla="*/ 30 w 13"/>
                  <a:gd name="T1" fmla="*/ 85 h 36"/>
                  <a:gd name="T2" fmla="*/ 12 w 13"/>
                  <a:gd name="T3" fmla="*/ 0 h 36"/>
                  <a:gd name="T4" fmla="*/ 0 w 13"/>
                  <a:gd name="T5" fmla="*/ 85 h 36"/>
                  <a:gd name="T6" fmla="*/ 30 w 13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3" name="Freeform 134">
                <a:extLst>
                  <a:ext uri="{FF2B5EF4-FFF2-40B4-BE49-F238E27FC236}">
                    <a16:creationId xmlns:a16="http://schemas.microsoft.com/office/drawing/2014/main" id="{6557E608-E3B2-4A41-97C3-26E256B4AE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1"/>
              </a:xfrm>
              <a:custGeom>
                <a:avLst/>
                <a:gdLst>
                  <a:gd name="T0" fmla="*/ 0 w 13"/>
                  <a:gd name="T1" fmla="*/ 101 h 43"/>
                  <a:gd name="T2" fmla="*/ 21 w 13"/>
                  <a:gd name="T3" fmla="*/ 0 h 43"/>
                  <a:gd name="T4" fmla="*/ 30 w 13"/>
                  <a:gd name="T5" fmla="*/ 101 h 43"/>
                  <a:gd name="T6" fmla="*/ 0 w 13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4" name="Freeform 135">
                <a:extLst>
                  <a:ext uri="{FF2B5EF4-FFF2-40B4-BE49-F238E27FC236}">
                    <a16:creationId xmlns:a16="http://schemas.microsoft.com/office/drawing/2014/main" id="{F16A4B87-33FA-4B05-B9D5-3DD30DAA13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5"/>
              </a:xfrm>
              <a:custGeom>
                <a:avLst/>
                <a:gdLst>
                  <a:gd name="T0" fmla="*/ 28 w 12"/>
                  <a:gd name="T1" fmla="*/ 85 h 36"/>
                  <a:gd name="T2" fmla="*/ 9 w 12"/>
                  <a:gd name="T3" fmla="*/ 0 h 36"/>
                  <a:gd name="T4" fmla="*/ 0 w 12"/>
                  <a:gd name="T5" fmla="*/ 85 h 36"/>
                  <a:gd name="T6" fmla="*/ 28 w 12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5" name="Freeform 136">
                <a:extLst>
                  <a:ext uri="{FF2B5EF4-FFF2-40B4-BE49-F238E27FC236}">
                    <a16:creationId xmlns:a16="http://schemas.microsoft.com/office/drawing/2014/main" id="{474B7815-57AC-4FB1-A9D7-C630824C5C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9"/>
              </a:xfrm>
              <a:custGeom>
                <a:avLst/>
                <a:gdLst>
                  <a:gd name="T0" fmla="*/ 53 w 23"/>
                  <a:gd name="T1" fmla="*/ 99 h 42"/>
                  <a:gd name="T2" fmla="*/ 21 w 23"/>
                  <a:gd name="T3" fmla="*/ 0 h 42"/>
                  <a:gd name="T4" fmla="*/ 0 w 23"/>
                  <a:gd name="T5" fmla="*/ 99 h 42"/>
                  <a:gd name="T6" fmla="*/ 53 w 23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6" name="Freeform 137">
                <a:extLst>
                  <a:ext uri="{FF2B5EF4-FFF2-40B4-BE49-F238E27FC236}">
                    <a16:creationId xmlns:a16="http://schemas.microsoft.com/office/drawing/2014/main" id="{B40465D4-6419-401E-95D5-03B1110FAE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116 h 50"/>
                  <a:gd name="T2" fmla="*/ 32 w 23"/>
                  <a:gd name="T3" fmla="*/ 0 h 50"/>
                  <a:gd name="T4" fmla="*/ 53 w 23"/>
                  <a:gd name="T5" fmla="*/ 116 h 50"/>
                  <a:gd name="T6" fmla="*/ 0 w 23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7" name="Freeform 138">
                <a:extLst>
                  <a:ext uri="{FF2B5EF4-FFF2-40B4-BE49-F238E27FC236}">
                    <a16:creationId xmlns:a16="http://schemas.microsoft.com/office/drawing/2014/main" id="{6F8E3833-B47A-4B03-A6EA-52E89C7E49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6" cy="126"/>
              </a:xfrm>
              <a:custGeom>
                <a:avLst/>
                <a:gdLst>
                  <a:gd name="T0" fmla="*/ 0 w 28"/>
                  <a:gd name="T1" fmla="*/ 126 h 54"/>
                  <a:gd name="T2" fmla="*/ 40 w 28"/>
                  <a:gd name="T3" fmla="*/ 0 h 54"/>
                  <a:gd name="T4" fmla="*/ 66 w 28"/>
                  <a:gd name="T5" fmla="*/ 126 h 54"/>
                  <a:gd name="T6" fmla="*/ 0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8" name="Freeform 139">
                <a:extLst>
                  <a:ext uri="{FF2B5EF4-FFF2-40B4-BE49-F238E27FC236}">
                    <a16:creationId xmlns:a16="http://schemas.microsoft.com/office/drawing/2014/main" id="{8A6221CD-9C21-42AD-A609-FE356F621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65 w 28"/>
                  <a:gd name="T1" fmla="*/ 126 h 54"/>
                  <a:gd name="T2" fmla="*/ 26 w 28"/>
                  <a:gd name="T3" fmla="*/ 0 h 54"/>
                  <a:gd name="T4" fmla="*/ 0 w 28"/>
                  <a:gd name="T5" fmla="*/ 126 h 54"/>
                  <a:gd name="T6" fmla="*/ 65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89" name="Freeform 140">
                <a:extLst>
                  <a:ext uri="{FF2B5EF4-FFF2-40B4-BE49-F238E27FC236}">
                    <a16:creationId xmlns:a16="http://schemas.microsoft.com/office/drawing/2014/main" id="{63CC5C30-73EF-44E9-834E-CD2514692F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67 w 29"/>
                  <a:gd name="T1" fmla="*/ 126 h 54"/>
                  <a:gd name="T2" fmla="*/ 25 w 29"/>
                  <a:gd name="T3" fmla="*/ 0 h 54"/>
                  <a:gd name="T4" fmla="*/ 0 w 29"/>
                  <a:gd name="T5" fmla="*/ 126 h 54"/>
                  <a:gd name="T6" fmla="*/ 67 w 29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0" name="Freeform 141">
                <a:extLst>
                  <a:ext uri="{FF2B5EF4-FFF2-40B4-BE49-F238E27FC236}">
                    <a16:creationId xmlns:a16="http://schemas.microsoft.com/office/drawing/2014/main" id="{AB8028D7-8733-4F1E-8BA7-CA4EEFE9A9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1"/>
              </a:xfrm>
              <a:custGeom>
                <a:avLst/>
                <a:gdLst>
                  <a:gd name="T0" fmla="*/ 0 w 18"/>
                  <a:gd name="T1" fmla="*/ 101 h 43"/>
                  <a:gd name="T2" fmla="*/ 25 w 18"/>
                  <a:gd name="T3" fmla="*/ 0 h 43"/>
                  <a:gd name="T4" fmla="*/ 41 w 18"/>
                  <a:gd name="T5" fmla="*/ 101 h 43"/>
                  <a:gd name="T6" fmla="*/ 0 w 18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1" name="Freeform 142">
                <a:extLst>
                  <a:ext uri="{FF2B5EF4-FFF2-40B4-BE49-F238E27FC236}">
                    <a16:creationId xmlns:a16="http://schemas.microsoft.com/office/drawing/2014/main" id="{C0F15FBA-FA34-4B8E-B49C-F121D8D5DD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5"/>
              </a:xfrm>
              <a:custGeom>
                <a:avLst/>
                <a:gdLst>
                  <a:gd name="T0" fmla="*/ 37 w 16"/>
                  <a:gd name="T1" fmla="*/ 85 h 36"/>
                  <a:gd name="T2" fmla="*/ 14 w 16"/>
                  <a:gd name="T3" fmla="*/ 0 h 36"/>
                  <a:gd name="T4" fmla="*/ 0 w 16"/>
                  <a:gd name="T5" fmla="*/ 85 h 36"/>
                  <a:gd name="T6" fmla="*/ 37 w 16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2" name="Freeform 143">
                <a:extLst>
                  <a:ext uri="{FF2B5EF4-FFF2-40B4-BE49-F238E27FC236}">
                    <a16:creationId xmlns:a16="http://schemas.microsoft.com/office/drawing/2014/main" id="{D9653D98-16ED-4D59-B5FA-9717A6588D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1"/>
              </a:xfrm>
              <a:custGeom>
                <a:avLst/>
                <a:gdLst>
                  <a:gd name="T0" fmla="*/ 0 w 16"/>
                  <a:gd name="T1" fmla="*/ 101 h 43"/>
                  <a:gd name="T2" fmla="*/ 23 w 16"/>
                  <a:gd name="T3" fmla="*/ 0 h 43"/>
                  <a:gd name="T4" fmla="*/ 36 w 16"/>
                  <a:gd name="T5" fmla="*/ 101 h 43"/>
                  <a:gd name="T6" fmla="*/ 0 w 16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3" name="Freeform 144">
                <a:extLst>
                  <a:ext uri="{FF2B5EF4-FFF2-40B4-BE49-F238E27FC236}">
                    <a16:creationId xmlns:a16="http://schemas.microsoft.com/office/drawing/2014/main" id="{D0DB1925-D23A-4FE0-97F3-CA9CD70136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5"/>
              </a:xfrm>
              <a:custGeom>
                <a:avLst/>
                <a:gdLst>
                  <a:gd name="T0" fmla="*/ 37 w 16"/>
                  <a:gd name="T1" fmla="*/ 85 h 36"/>
                  <a:gd name="T2" fmla="*/ 14 w 16"/>
                  <a:gd name="T3" fmla="*/ 0 h 36"/>
                  <a:gd name="T4" fmla="*/ 0 w 16"/>
                  <a:gd name="T5" fmla="*/ 85 h 36"/>
                  <a:gd name="T6" fmla="*/ 37 w 16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4" name="Freeform 145">
                <a:extLst>
                  <a:ext uri="{FF2B5EF4-FFF2-40B4-BE49-F238E27FC236}">
                    <a16:creationId xmlns:a16="http://schemas.microsoft.com/office/drawing/2014/main" id="{C2F818E5-0E1F-4192-AE81-1DB1BFDAEF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6" cy="99"/>
              </a:xfrm>
              <a:custGeom>
                <a:avLst/>
                <a:gdLst>
                  <a:gd name="T0" fmla="*/ 66 w 28"/>
                  <a:gd name="T1" fmla="*/ 99 h 42"/>
                  <a:gd name="T2" fmla="*/ 24 w 28"/>
                  <a:gd name="T3" fmla="*/ 0 h 42"/>
                  <a:gd name="T4" fmla="*/ 0 w 28"/>
                  <a:gd name="T5" fmla="*/ 99 h 42"/>
                  <a:gd name="T6" fmla="*/ 66 w 28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5" name="Freeform 146">
                <a:extLst>
                  <a:ext uri="{FF2B5EF4-FFF2-40B4-BE49-F238E27FC236}">
                    <a16:creationId xmlns:a16="http://schemas.microsoft.com/office/drawing/2014/main" id="{015804F7-F6BE-4894-BC0D-BDEED178DD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116 h 50"/>
                  <a:gd name="T2" fmla="*/ 39 w 28"/>
                  <a:gd name="T3" fmla="*/ 0 h 50"/>
                  <a:gd name="T4" fmla="*/ 64 w 28"/>
                  <a:gd name="T5" fmla="*/ 116 h 50"/>
                  <a:gd name="T6" fmla="*/ 0 w 28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6" name="Freeform 147">
                <a:extLst>
                  <a:ext uri="{FF2B5EF4-FFF2-40B4-BE49-F238E27FC236}">
                    <a16:creationId xmlns:a16="http://schemas.microsoft.com/office/drawing/2014/main" id="{8FCAEA01-D1F0-481F-B52C-5D4B44A1D4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126 h 54"/>
                  <a:gd name="T2" fmla="*/ 35 w 23"/>
                  <a:gd name="T3" fmla="*/ 0 h 54"/>
                  <a:gd name="T4" fmla="*/ 53 w 23"/>
                  <a:gd name="T5" fmla="*/ 126 h 54"/>
                  <a:gd name="T6" fmla="*/ 0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7" name="Freeform 148">
                <a:extLst>
                  <a:ext uri="{FF2B5EF4-FFF2-40B4-BE49-F238E27FC236}">
                    <a16:creationId xmlns:a16="http://schemas.microsoft.com/office/drawing/2014/main" id="{D2CDC932-68A9-4F90-BDCA-804B9575D4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51 w 22"/>
                  <a:gd name="T1" fmla="*/ 126 h 54"/>
                  <a:gd name="T2" fmla="*/ 19 w 22"/>
                  <a:gd name="T3" fmla="*/ 0 h 54"/>
                  <a:gd name="T4" fmla="*/ 0 w 22"/>
                  <a:gd name="T5" fmla="*/ 126 h 54"/>
                  <a:gd name="T6" fmla="*/ 51 w 22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8" name="Freeform 149">
                <a:extLst>
                  <a:ext uri="{FF2B5EF4-FFF2-40B4-BE49-F238E27FC236}">
                    <a16:creationId xmlns:a16="http://schemas.microsoft.com/office/drawing/2014/main" id="{F270EC3B-D56D-47CF-99C5-9B1F8EF01B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53 w 23"/>
                  <a:gd name="T1" fmla="*/ 126 h 54"/>
                  <a:gd name="T2" fmla="*/ 18 w 23"/>
                  <a:gd name="T3" fmla="*/ 0 h 54"/>
                  <a:gd name="T4" fmla="*/ 0 w 23"/>
                  <a:gd name="T5" fmla="*/ 126 h 54"/>
                  <a:gd name="T6" fmla="*/ 53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9" name="Freeform 150">
                <a:extLst>
                  <a:ext uri="{FF2B5EF4-FFF2-40B4-BE49-F238E27FC236}">
                    <a16:creationId xmlns:a16="http://schemas.microsoft.com/office/drawing/2014/main" id="{F88FC197-88C7-4F0F-8E1B-80DF666C27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1"/>
              </a:xfrm>
              <a:custGeom>
                <a:avLst/>
                <a:gdLst>
                  <a:gd name="T0" fmla="*/ 0 w 15"/>
                  <a:gd name="T1" fmla="*/ 101 h 43"/>
                  <a:gd name="T2" fmla="*/ 21 w 15"/>
                  <a:gd name="T3" fmla="*/ 0 h 43"/>
                  <a:gd name="T4" fmla="*/ 35 w 15"/>
                  <a:gd name="T5" fmla="*/ 101 h 43"/>
                  <a:gd name="T6" fmla="*/ 0 w 15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0" name="Freeform 151">
                <a:extLst>
                  <a:ext uri="{FF2B5EF4-FFF2-40B4-BE49-F238E27FC236}">
                    <a16:creationId xmlns:a16="http://schemas.microsoft.com/office/drawing/2014/main" id="{82A24CE8-5E31-4EB7-B5F5-394B7863B7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5"/>
              </a:xfrm>
              <a:custGeom>
                <a:avLst/>
                <a:gdLst>
                  <a:gd name="T0" fmla="*/ 30 w 13"/>
                  <a:gd name="T1" fmla="*/ 85 h 36"/>
                  <a:gd name="T2" fmla="*/ 9 w 13"/>
                  <a:gd name="T3" fmla="*/ 0 h 36"/>
                  <a:gd name="T4" fmla="*/ 0 w 13"/>
                  <a:gd name="T5" fmla="*/ 85 h 36"/>
                  <a:gd name="T6" fmla="*/ 30 w 13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1" name="Freeform 152">
                <a:extLst>
                  <a:ext uri="{FF2B5EF4-FFF2-40B4-BE49-F238E27FC236}">
                    <a16:creationId xmlns:a16="http://schemas.microsoft.com/office/drawing/2014/main" id="{F9D712A9-FF61-489C-B074-829D14F82C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1"/>
              </a:xfrm>
              <a:custGeom>
                <a:avLst/>
                <a:gdLst>
                  <a:gd name="T0" fmla="*/ 0 w 13"/>
                  <a:gd name="T1" fmla="*/ 101 h 43"/>
                  <a:gd name="T2" fmla="*/ 18 w 13"/>
                  <a:gd name="T3" fmla="*/ 0 h 43"/>
                  <a:gd name="T4" fmla="*/ 30 w 13"/>
                  <a:gd name="T5" fmla="*/ 101 h 43"/>
                  <a:gd name="T6" fmla="*/ 0 w 13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2" name="Freeform 153">
                <a:extLst>
                  <a:ext uri="{FF2B5EF4-FFF2-40B4-BE49-F238E27FC236}">
                    <a16:creationId xmlns:a16="http://schemas.microsoft.com/office/drawing/2014/main" id="{FB9CD88E-67A9-403F-8CCE-7797B2B267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29" cy="85"/>
              </a:xfrm>
              <a:custGeom>
                <a:avLst/>
                <a:gdLst>
                  <a:gd name="T0" fmla="*/ 29 w 13"/>
                  <a:gd name="T1" fmla="*/ 85 h 36"/>
                  <a:gd name="T2" fmla="*/ 11 w 13"/>
                  <a:gd name="T3" fmla="*/ 0 h 36"/>
                  <a:gd name="T4" fmla="*/ 0 w 13"/>
                  <a:gd name="T5" fmla="*/ 85 h 36"/>
                  <a:gd name="T6" fmla="*/ 29 w 13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3" name="Freeform 154">
                <a:extLst>
                  <a:ext uri="{FF2B5EF4-FFF2-40B4-BE49-F238E27FC236}">
                    <a16:creationId xmlns:a16="http://schemas.microsoft.com/office/drawing/2014/main" id="{FDC21EAE-C641-4FF5-895A-E2CECAD35E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9"/>
              </a:xfrm>
              <a:custGeom>
                <a:avLst/>
                <a:gdLst>
                  <a:gd name="T0" fmla="*/ 53 w 23"/>
                  <a:gd name="T1" fmla="*/ 99 h 42"/>
                  <a:gd name="T2" fmla="*/ 18 w 23"/>
                  <a:gd name="T3" fmla="*/ 0 h 42"/>
                  <a:gd name="T4" fmla="*/ 0 w 23"/>
                  <a:gd name="T5" fmla="*/ 99 h 42"/>
                  <a:gd name="T6" fmla="*/ 53 w 23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4" name="Freeform 155">
                <a:extLst>
                  <a:ext uri="{FF2B5EF4-FFF2-40B4-BE49-F238E27FC236}">
                    <a16:creationId xmlns:a16="http://schemas.microsoft.com/office/drawing/2014/main" id="{097D7C79-8DAE-44E1-BFFB-9C0351B96C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116 h 50"/>
                  <a:gd name="T2" fmla="*/ 32 w 23"/>
                  <a:gd name="T3" fmla="*/ 0 h 50"/>
                  <a:gd name="T4" fmla="*/ 53 w 23"/>
                  <a:gd name="T5" fmla="*/ 116 h 50"/>
                  <a:gd name="T6" fmla="*/ 0 w 23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5" name="Freeform 156">
                <a:extLst>
                  <a:ext uri="{FF2B5EF4-FFF2-40B4-BE49-F238E27FC236}">
                    <a16:creationId xmlns:a16="http://schemas.microsoft.com/office/drawing/2014/main" id="{C2217057-A467-4C17-BCCF-0C1C37E244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126 h 54"/>
                  <a:gd name="T2" fmla="*/ 42 w 29"/>
                  <a:gd name="T3" fmla="*/ 0 h 54"/>
                  <a:gd name="T4" fmla="*/ 67 w 29"/>
                  <a:gd name="T5" fmla="*/ 126 h 54"/>
                  <a:gd name="T6" fmla="*/ 0 w 29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6" name="Freeform 157">
                <a:extLst>
                  <a:ext uri="{FF2B5EF4-FFF2-40B4-BE49-F238E27FC236}">
                    <a16:creationId xmlns:a16="http://schemas.microsoft.com/office/drawing/2014/main" id="{7699AB51-5FFD-49BF-BF44-88448446B9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64 w 28"/>
                  <a:gd name="T1" fmla="*/ 126 h 54"/>
                  <a:gd name="T2" fmla="*/ 25 w 28"/>
                  <a:gd name="T3" fmla="*/ 0 h 54"/>
                  <a:gd name="T4" fmla="*/ 0 w 28"/>
                  <a:gd name="T5" fmla="*/ 126 h 54"/>
                  <a:gd name="T6" fmla="*/ 64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7" name="Freeform 158">
                <a:extLst>
                  <a:ext uri="{FF2B5EF4-FFF2-40B4-BE49-F238E27FC236}">
                    <a16:creationId xmlns:a16="http://schemas.microsoft.com/office/drawing/2014/main" id="{66C768FB-4B88-46DB-A2F2-EB88D52E78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65 w 28"/>
                  <a:gd name="T1" fmla="*/ 126 h 54"/>
                  <a:gd name="T2" fmla="*/ 26 w 28"/>
                  <a:gd name="T3" fmla="*/ 0 h 54"/>
                  <a:gd name="T4" fmla="*/ 0 w 28"/>
                  <a:gd name="T5" fmla="*/ 126 h 54"/>
                  <a:gd name="T6" fmla="*/ 65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8" name="Freeform 159">
                <a:extLst>
                  <a:ext uri="{FF2B5EF4-FFF2-40B4-BE49-F238E27FC236}">
                    <a16:creationId xmlns:a16="http://schemas.microsoft.com/office/drawing/2014/main" id="{30236599-9841-4A7C-B7FE-91545D587C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1"/>
              </a:xfrm>
              <a:custGeom>
                <a:avLst/>
                <a:gdLst>
                  <a:gd name="T0" fmla="*/ 0 w 18"/>
                  <a:gd name="T1" fmla="*/ 101 h 43"/>
                  <a:gd name="T2" fmla="*/ 26 w 18"/>
                  <a:gd name="T3" fmla="*/ 0 h 43"/>
                  <a:gd name="T4" fmla="*/ 42 w 18"/>
                  <a:gd name="T5" fmla="*/ 101 h 43"/>
                  <a:gd name="T6" fmla="*/ 0 w 18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9" name="Freeform 160">
                <a:extLst>
                  <a:ext uri="{FF2B5EF4-FFF2-40B4-BE49-F238E27FC236}">
                    <a16:creationId xmlns:a16="http://schemas.microsoft.com/office/drawing/2014/main" id="{C5B3BF66-78E3-4FA1-89F3-A19BFDCF65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5"/>
              </a:xfrm>
              <a:custGeom>
                <a:avLst/>
                <a:gdLst>
                  <a:gd name="T0" fmla="*/ 39 w 17"/>
                  <a:gd name="T1" fmla="*/ 85 h 36"/>
                  <a:gd name="T2" fmla="*/ 14 w 17"/>
                  <a:gd name="T3" fmla="*/ 0 h 36"/>
                  <a:gd name="T4" fmla="*/ 0 w 17"/>
                  <a:gd name="T5" fmla="*/ 85 h 36"/>
                  <a:gd name="T6" fmla="*/ 39 w 17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0" name="Freeform 161">
                <a:extLst>
                  <a:ext uri="{FF2B5EF4-FFF2-40B4-BE49-F238E27FC236}">
                    <a16:creationId xmlns:a16="http://schemas.microsoft.com/office/drawing/2014/main" id="{C3B10D43-ABA5-4A95-97AD-08B51D4855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1"/>
              </a:xfrm>
              <a:custGeom>
                <a:avLst/>
                <a:gdLst>
                  <a:gd name="T0" fmla="*/ 0 w 16"/>
                  <a:gd name="T1" fmla="*/ 101 h 43"/>
                  <a:gd name="T2" fmla="*/ 23 w 16"/>
                  <a:gd name="T3" fmla="*/ 0 h 43"/>
                  <a:gd name="T4" fmla="*/ 37 w 16"/>
                  <a:gd name="T5" fmla="*/ 101 h 43"/>
                  <a:gd name="T6" fmla="*/ 0 w 16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1" name="Freeform 162">
                <a:extLst>
                  <a:ext uri="{FF2B5EF4-FFF2-40B4-BE49-F238E27FC236}">
                    <a16:creationId xmlns:a16="http://schemas.microsoft.com/office/drawing/2014/main" id="{E679C47A-21E7-4F3D-9D2F-95577AD925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5"/>
              </a:xfrm>
              <a:custGeom>
                <a:avLst/>
                <a:gdLst>
                  <a:gd name="T0" fmla="*/ 37 w 16"/>
                  <a:gd name="T1" fmla="*/ 85 h 36"/>
                  <a:gd name="T2" fmla="*/ 14 w 16"/>
                  <a:gd name="T3" fmla="*/ 0 h 36"/>
                  <a:gd name="T4" fmla="*/ 0 w 16"/>
                  <a:gd name="T5" fmla="*/ 85 h 36"/>
                  <a:gd name="T6" fmla="*/ 37 w 16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2" name="Freeform 163">
                <a:extLst>
                  <a:ext uri="{FF2B5EF4-FFF2-40B4-BE49-F238E27FC236}">
                    <a16:creationId xmlns:a16="http://schemas.microsoft.com/office/drawing/2014/main" id="{E6C92683-AAA9-4C3B-B0B0-B159B9E6A7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9"/>
              </a:xfrm>
              <a:custGeom>
                <a:avLst/>
                <a:gdLst>
                  <a:gd name="T0" fmla="*/ 67 w 29"/>
                  <a:gd name="T1" fmla="*/ 99 h 42"/>
                  <a:gd name="T2" fmla="*/ 25 w 29"/>
                  <a:gd name="T3" fmla="*/ 0 h 42"/>
                  <a:gd name="T4" fmla="*/ 0 w 29"/>
                  <a:gd name="T5" fmla="*/ 99 h 42"/>
                  <a:gd name="T6" fmla="*/ 67 w 29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3" name="Freeform 164">
                <a:extLst>
                  <a:ext uri="{FF2B5EF4-FFF2-40B4-BE49-F238E27FC236}">
                    <a16:creationId xmlns:a16="http://schemas.microsoft.com/office/drawing/2014/main" id="{F9D20657-31D1-41C1-B178-E572EF29B4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116 h 50"/>
                  <a:gd name="T2" fmla="*/ 39 w 28"/>
                  <a:gd name="T3" fmla="*/ 0 h 50"/>
                  <a:gd name="T4" fmla="*/ 65 w 28"/>
                  <a:gd name="T5" fmla="*/ 116 h 50"/>
                  <a:gd name="T6" fmla="*/ 0 w 28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4" name="Freeform 165">
                <a:extLst>
                  <a:ext uri="{FF2B5EF4-FFF2-40B4-BE49-F238E27FC236}">
                    <a16:creationId xmlns:a16="http://schemas.microsoft.com/office/drawing/2014/main" id="{8FC6FCA1-899D-405A-9048-AFDFA72130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126 h 54"/>
                  <a:gd name="T2" fmla="*/ 32 w 23"/>
                  <a:gd name="T3" fmla="*/ 0 h 54"/>
                  <a:gd name="T4" fmla="*/ 53 w 23"/>
                  <a:gd name="T5" fmla="*/ 126 h 54"/>
                  <a:gd name="T6" fmla="*/ 0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5" name="Freeform 166">
                <a:extLst>
                  <a:ext uri="{FF2B5EF4-FFF2-40B4-BE49-F238E27FC236}">
                    <a16:creationId xmlns:a16="http://schemas.microsoft.com/office/drawing/2014/main" id="{5AC72A7A-6BA4-499B-ACB6-08F8D2B233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51 w 22"/>
                  <a:gd name="T1" fmla="*/ 126 h 54"/>
                  <a:gd name="T2" fmla="*/ 19 w 22"/>
                  <a:gd name="T3" fmla="*/ 0 h 54"/>
                  <a:gd name="T4" fmla="*/ 0 w 22"/>
                  <a:gd name="T5" fmla="*/ 126 h 54"/>
                  <a:gd name="T6" fmla="*/ 51 w 22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6" name="Freeform 167">
                <a:extLst>
                  <a:ext uri="{FF2B5EF4-FFF2-40B4-BE49-F238E27FC236}">
                    <a16:creationId xmlns:a16="http://schemas.microsoft.com/office/drawing/2014/main" id="{1A439724-0D15-4CB9-85E7-AA96908C69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51 w 22"/>
                  <a:gd name="T1" fmla="*/ 126 h 54"/>
                  <a:gd name="T2" fmla="*/ 19 w 22"/>
                  <a:gd name="T3" fmla="*/ 0 h 54"/>
                  <a:gd name="T4" fmla="*/ 0 w 22"/>
                  <a:gd name="T5" fmla="*/ 126 h 54"/>
                  <a:gd name="T6" fmla="*/ 51 w 22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7" name="Freeform 168">
                <a:extLst>
                  <a:ext uri="{FF2B5EF4-FFF2-40B4-BE49-F238E27FC236}">
                    <a16:creationId xmlns:a16="http://schemas.microsoft.com/office/drawing/2014/main" id="{7883178A-F376-4249-8571-39A4C7E07F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1"/>
              </a:xfrm>
              <a:custGeom>
                <a:avLst/>
                <a:gdLst>
                  <a:gd name="T0" fmla="*/ 0 w 14"/>
                  <a:gd name="T1" fmla="*/ 101 h 43"/>
                  <a:gd name="T2" fmla="*/ 21 w 14"/>
                  <a:gd name="T3" fmla="*/ 0 h 43"/>
                  <a:gd name="T4" fmla="*/ 32 w 14"/>
                  <a:gd name="T5" fmla="*/ 101 h 43"/>
                  <a:gd name="T6" fmla="*/ 0 w 14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8" name="Freeform 169">
                <a:extLst>
                  <a:ext uri="{FF2B5EF4-FFF2-40B4-BE49-F238E27FC236}">
                    <a16:creationId xmlns:a16="http://schemas.microsoft.com/office/drawing/2014/main" id="{C87323C3-9C10-4ADC-9F88-C65E76B647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5"/>
              </a:xfrm>
              <a:custGeom>
                <a:avLst/>
                <a:gdLst>
                  <a:gd name="T0" fmla="*/ 30 w 13"/>
                  <a:gd name="T1" fmla="*/ 85 h 36"/>
                  <a:gd name="T2" fmla="*/ 12 w 13"/>
                  <a:gd name="T3" fmla="*/ 0 h 36"/>
                  <a:gd name="T4" fmla="*/ 0 w 13"/>
                  <a:gd name="T5" fmla="*/ 85 h 36"/>
                  <a:gd name="T6" fmla="*/ 30 w 13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19" name="Freeform 170">
                <a:extLst>
                  <a:ext uri="{FF2B5EF4-FFF2-40B4-BE49-F238E27FC236}">
                    <a16:creationId xmlns:a16="http://schemas.microsoft.com/office/drawing/2014/main" id="{2E9B1B0E-645A-4C7C-B930-4550707E5E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1"/>
              </a:xfrm>
              <a:custGeom>
                <a:avLst/>
                <a:gdLst>
                  <a:gd name="T0" fmla="*/ 0 w 13"/>
                  <a:gd name="T1" fmla="*/ 101 h 43"/>
                  <a:gd name="T2" fmla="*/ 18 w 13"/>
                  <a:gd name="T3" fmla="*/ 0 h 43"/>
                  <a:gd name="T4" fmla="*/ 30 w 13"/>
                  <a:gd name="T5" fmla="*/ 101 h 43"/>
                  <a:gd name="T6" fmla="*/ 0 w 13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0" name="Freeform 171">
                <a:extLst>
                  <a:ext uri="{FF2B5EF4-FFF2-40B4-BE49-F238E27FC236}">
                    <a16:creationId xmlns:a16="http://schemas.microsoft.com/office/drawing/2014/main" id="{8CD5003D-32D5-4822-8694-1798677C5C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29" cy="85"/>
              </a:xfrm>
              <a:custGeom>
                <a:avLst/>
                <a:gdLst>
                  <a:gd name="T0" fmla="*/ 29 w 13"/>
                  <a:gd name="T1" fmla="*/ 85 h 36"/>
                  <a:gd name="T2" fmla="*/ 11 w 13"/>
                  <a:gd name="T3" fmla="*/ 0 h 36"/>
                  <a:gd name="T4" fmla="*/ 0 w 13"/>
                  <a:gd name="T5" fmla="*/ 85 h 36"/>
                  <a:gd name="T6" fmla="*/ 29 w 13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1" name="Freeform 172">
                <a:extLst>
                  <a:ext uri="{FF2B5EF4-FFF2-40B4-BE49-F238E27FC236}">
                    <a16:creationId xmlns:a16="http://schemas.microsoft.com/office/drawing/2014/main" id="{BE995950-B746-48A1-99A8-790B035607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9"/>
              </a:xfrm>
              <a:custGeom>
                <a:avLst/>
                <a:gdLst>
                  <a:gd name="T0" fmla="*/ 53 w 23"/>
                  <a:gd name="T1" fmla="*/ 99 h 42"/>
                  <a:gd name="T2" fmla="*/ 18 w 23"/>
                  <a:gd name="T3" fmla="*/ 0 h 42"/>
                  <a:gd name="T4" fmla="*/ 0 w 23"/>
                  <a:gd name="T5" fmla="*/ 99 h 42"/>
                  <a:gd name="T6" fmla="*/ 53 w 23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2" name="Freeform 173">
                <a:extLst>
                  <a:ext uri="{FF2B5EF4-FFF2-40B4-BE49-F238E27FC236}">
                    <a16:creationId xmlns:a16="http://schemas.microsoft.com/office/drawing/2014/main" id="{0C60665C-54EA-4271-AEAC-FB4EB049A7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116 h 50"/>
                  <a:gd name="T2" fmla="*/ 32 w 23"/>
                  <a:gd name="T3" fmla="*/ 0 h 50"/>
                  <a:gd name="T4" fmla="*/ 53 w 23"/>
                  <a:gd name="T5" fmla="*/ 116 h 50"/>
                  <a:gd name="T6" fmla="*/ 0 w 23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3" name="Freeform 174">
                <a:extLst>
                  <a:ext uri="{FF2B5EF4-FFF2-40B4-BE49-F238E27FC236}">
                    <a16:creationId xmlns:a16="http://schemas.microsoft.com/office/drawing/2014/main" id="{09B57CD6-46CE-4ECF-9E94-741CA5921A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5" cy="126"/>
              </a:xfrm>
              <a:custGeom>
                <a:avLst/>
                <a:gdLst>
                  <a:gd name="T0" fmla="*/ 0 w 28"/>
                  <a:gd name="T1" fmla="*/ 126 h 54"/>
                  <a:gd name="T2" fmla="*/ 42 w 28"/>
                  <a:gd name="T3" fmla="*/ 0 h 54"/>
                  <a:gd name="T4" fmla="*/ 65 w 28"/>
                  <a:gd name="T5" fmla="*/ 126 h 54"/>
                  <a:gd name="T6" fmla="*/ 0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4" name="Freeform 175">
                <a:extLst>
                  <a:ext uri="{FF2B5EF4-FFF2-40B4-BE49-F238E27FC236}">
                    <a16:creationId xmlns:a16="http://schemas.microsoft.com/office/drawing/2014/main" id="{AE7DFEFF-2C38-43DA-8D79-99367D05B8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65 w 28"/>
                  <a:gd name="T1" fmla="*/ 126 h 54"/>
                  <a:gd name="T2" fmla="*/ 23 w 28"/>
                  <a:gd name="T3" fmla="*/ 0 h 54"/>
                  <a:gd name="T4" fmla="*/ 0 w 28"/>
                  <a:gd name="T5" fmla="*/ 126 h 54"/>
                  <a:gd name="T6" fmla="*/ 65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5" name="Freeform 176">
                <a:extLst>
                  <a:ext uri="{FF2B5EF4-FFF2-40B4-BE49-F238E27FC236}">
                    <a16:creationId xmlns:a16="http://schemas.microsoft.com/office/drawing/2014/main" id="{1C1FB9FF-25A9-4F97-AC3F-22C736E012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64 w 28"/>
                  <a:gd name="T1" fmla="*/ 126 h 54"/>
                  <a:gd name="T2" fmla="*/ 25 w 28"/>
                  <a:gd name="T3" fmla="*/ 0 h 54"/>
                  <a:gd name="T4" fmla="*/ 0 w 28"/>
                  <a:gd name="T5" fmla="*/ 126 h 54"/>
                  <a:gd name="T6" fmla="*/ 64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6" name="Freeform 177">
                <a:extLst>
                  <a:ext uri="{FF2B5EF4-FFF2-40B4-BE49-F238E27FC236}">
                    <a16:creationId xmlns:a16="http://schemas.microsoft.com/office/drawing/2014/main" id="{7CACDADE-43F4-4584-93EF-676E7ACA7B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1"/>
              </a:xfrm>
              <a:custGeom>
                <a:avLst/>
                <a:gdLst>
                  <a:gd name="T0" fmla="*/ 0 w 18"/>
                  <a:gd name="T1" fmla="*/ 101 h 43"/>
                  <a:gd name="T2" fmla="*/ 25 w 18"/>
                  <a:gd name="T3" fmla="*/ 0 h 43"/>
                  <a:gd name="T4" fmla="*/ 41 w 18"/>
                  <a:gd name="T5" fmla="*/ 101 h 43"/>
                  <a:gd name="T6" fmla="*/ 0 w 18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7" name="Freeform 178">
                <a:extLst>
                  <a:ext uri="{FF2B5EF4-FFF2-40B4-BE49-F238E27FC236}">
                    <a16:creationId xmlns:a16="http://schemas.microsoft.com/office/drawing/2014/main" id="{B71F07B1-7C43-478A-A1D0-8CE186743D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5"/>
              </a:xfrm>
              <a:custGeom>
                <a:avLst/>
                <a:gdLst>
                  <a:gd name="T0" fmla="*/ 37 w 16"/>
                  <a:gd name="T1" fmla="*/ 85 h 36"/>
                  <a:gd name="T2" fmla="*/ 14 w 16"/>
                  <a:gd name="T3" fmla="*/ 0 h 36"/>
                  <a:gd name="T4" fmla="*/ 0 w 16"/>
                  <a:gd name="T5" fmla="*/ 85 h 36"/>
                  <a:gd name="T6" fmla="*/ 37 w 16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8" name="Freeform 179">
                <a:extLst>
                  <a:ext uri="{FF2B5EF4-FFF2-40B4-BE49-F238E27FC236}">
                    <a16:creationId xmlns:a16="http://schemas.microsoft.com/office/drawing/2014/main" id="{C6A22DDD-ACB7-4135-B651-4AA82F3CC4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1"/>
              </a:xfrm>
              <a:custGeom>
                <a:avLst/>
                <a:gdLst>
                  <a:gd name="T0" fmla="*/ 0 w 16"/>
                  <a:gd name="T1" fmla="*/ 101 h 43"/>
                  <a:gd name="T2" fmla="*/ 23 w 16"/>
                  <a:gd name="T3" fmla="*/ 0 h 43"/>
                  <a:gd name="T4" fmla="*/ 37 w 16"/>
                  <a:gd name="T5" fmla="*/ 101 h 43"/>
                  <a:gd name="T6" fmla="*/ 0 w 16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29" name="Freeform 180">
                <a:extLst>
                  <a:ext uri="{FF2B5EF4-FFF2-40B4-BE49-F238E27FC236}">
                    <a16:creationId xmlns:a16="http://schemas.microsoft.com/office/drawing/2014/main" id="{72211E28-316B-426C-A415-1D00DE0D0D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5"/>
              </a:xfrm>
              <a:custGeom>
                <a:avLst/>
                <a:gdLst>
                  <a:gd name="T0" fmla="*/ 37 w 16"/>
                  <a:gd name="T1" fmla="*/ 85 h 36"/>
                  <a:gd name="T2" fmla="*/ 14 w 16"/>
                  <a:gd name="T3" fmla="*/ 0 h 36"/>
                  <a:gd name="T4" fmla="*/ 0 w 16"/>
                  <a:gd name="T5" fmla="*/ 85 h 36"/>
                  <a:gd name="T6" fmla="*/ 37 w 16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0" name="Freeform 181">
                <a:extLst>
                  <a:ext uri="{FF2B5EF4-FFF2-40B4-BE49-F238E27FC236}">
                    <a16:creationId xmlns:a16="http://schemas.microsoft.com/office/drawing/2014/main" id="{0A4EFFC0-1DAA-4301-8344-A00BE239E8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9"/>
              </a:xfrm>
              <a:custGeom>
                <a:avLst/>
                <a:gdLst>
                  <a:gd name="T0" fmla="*/ 64 w 28"/>
                  <a:gd name="T1" fmla="*/ 99 h 42"/>
                  <a:gd name="T2" fmla="*/ 25 w 28"/>
                  <a:gd name="T3" fmla="*/ 0 h 42"/>
                  <a:gd name="T4" fmla="*/ 0 w 28"/>
                  <a:gd name="T5" fmla="*/ 99 h 42"/>
                  <a:gd name="T6" fmla="*/ 64 w 28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1" name="Freeform 182">
                <a:extLst>
                  <a:ext uri="{FF2B5EF4-FFF2-40B4-BE49-F238E27FC236}">
                    <a16:creationId xmlns:a16="http://schemas.microsoft.com/office/drawing/2014/main" id="{6C146582-D9FB-4826-8755-8178DB1F07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116 h 50"/>
                  <a:gd name="T2" fmla="*/ 42 w 29"/>
                  <a:gd name="T3" fmla="*/ 0 h 50"/>
                  <a:gd name="T4" fmla="*/ 67 w 29"/>
                  <a:gd name="T5" fmla="*/ 116 h 50"/>
                  <a:gd name="T6" fmla="*/ 0 w 29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2" name="Freeform 183">
                <a:extLst>
                  <a:ext uri="{FF2B5EF4-FFF2-40B4-BE49-F238E27FC236}">
                    <a16:creationId xmlns:a16="http://schemas.microsoft.com/office/drawing/2014/main" id="{765D2C21-C513-4F47-89DC-A6A78BAED2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126 h 54"/>
                  <a:gd name="T2" fmla="*/ 32 w 23"/>
                  <a:gd name="T3" fmla="*/ 0 h 54"/>
                  <a:gd name="T4" fmla="*/ 53 w 23"/>
                  <a:gd name="T5" fmla="*/ 126 h 54"/>
                  <a:gd name="T6" fmla="*/ 0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3" name="Freeform 184">
                <a:extLst>
                  <a:ext uri="{FF2B5EF4-FFF2-40B4-BE49-F238E27FC236}">
                    <a16:creationId xmlns:a16="http://schemas.microsoft.com/office/drawing/2014/main" id="{DADA97E7-F52B-454B-823A-19459A6898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53 w 23"/>
                  <a:gd name="T1" fmla="*/ 126 h 54"/>
                  <a:gd name="T2" fmla="*/ 21 w 23"/>
                  <a:gd name="T3" fmla="*/ 0 h 54"/>
                  <a:gd name="T4" fmla="*/ 0 w 23"/>
                  <a:gd name="T5" fmla="*/ 126 h 54"/>
                  <a:gd name="T6" fmla="*/ 53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4" name="Freeform 185">
                <a:extLst>
                  <a:ext uri="{FF2B5EF4-FFF2-40B4-BE49-F238E27FC236}">
                    <a16:creationId xmlns:a16="http://schemas.microsoft.com/office/drawing/2014/main" id="{780B6609-ECBE-4BE6-94A4-BA3FDE2146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50 w 22"/>
                  <a:gd name="T1" fmla="*/ 126 h 54"/>
                  <a:gd name="T2" fmla="*/ 18 w 22"/>
                  <a:gd name="T3" fmla="*/ 0 h 54"/>
                  <a:gd name="T4" fmla="*/ 0 w 22"/>
                  <a:gd name="T5" fmla="*/ 126 h 54"/>
                  <a:gd name="T6" fmla="*/ 50 w 22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5" name="Freeform 186">
                <a:extLst>
                  <a:ext uri="{FF2B5EF4-FFF2-40B4-BE49-F238E27FC236}">
                    <a16:creationId xmlns:a16="http://schemas.microsoft.com/office/drawing/2014/main" id="{818B77F8-EA48-47DD-B083-8DF7B00EBB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1"/>
              </a:xfrm>
              <a:custGeom>
                <a:avLst/>
                <a:gdLst>
                  <a:gd name="T0" fmla="*/ 0 w 14"/>
                  <a:gd name="T1" fmla="*/ 101 h 43"/>
                  <a:gd name="T2" fmla="*/ 21 w 14"/>
                  <a:gd name="T3" fmla="*/ 0 h 43"/>
                  <a:gd name="T4" fmla="*/ 32 w 14"/>
                  <a:gd name="T5" fmla="*/ 101 h 43"/>
                  <a:gd name="T6" fmla="*/ 0 w 14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6" name="Freeform 187">
                <a:extLst>
                  <a:ext uri="{FF2B5EF4-FFF2-40B4-BE49-F238E27FC236}">
                    <a16:creationId xmlns:a16="http://schemas.microsoft.com/office/drawing/2014/main" id="{B8F28639-01DB-476A-81AF-C331F5DF0D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5"/>
              </a:xfrm>
              <a:custGeom>
                <a:avLst/>
                <a:gdLst>
                  <a:gd name="T0" fmla="*/ 30 w 13"/>
                  <a:gd name="T1" fmla="*/ 85 h 36"/>
                  <a:gd name="T2" fmla="*/ 12 w 13"/>
                  <a:gd name="T3" fmla="*/ 0 h 36"/>
                  <a:gd name="T4" fmla="*/ 0 w 13"/>
                  <a:gd name="T5" fmla="*/ 85 h 36"/>
                  <a:gd name="T6" fmla="*/ 30 w 13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7" name="Freeform 188">
                <a:extLst>
                  <a:ext uri="{FF2B5EF4-FFF2-40B4-BE49-F238E27FC236}">
                    <a16:creationId xmlns:a16="http://schemas.microsoft.com/office/drawing/2014/main" id="{722E75DC-6F64-42A0-965B-22DDEFC0B6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1"/>
              </a:xfrm>
              <a:custGeom>
                <a:avLst/>
                <a:gdLst>
                  <a:gd name="T0" fmla="*/ 0 w 13"/>
                  <a:gd name="T1" fmla="*/ 101 h 43"/>
                  <a:gd name="T2" fmla="*/ 18 w 13"/>
                  <a:gd name="T3" fmla="*/ 0 h 43"/>
                  <a:gd name="T4" fmla="*/ 30 w 13"/>
                  <a:gd name="T5" fmla="*/ 101 h 43"/>
                  <a:gd name="T6" fmla="*/ 0 w 13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8" name="Freeform 189">
                <a:extLst>
                  <a:ext uri="{FF2B5EF4-FFF2-40B4-BE49-F238E27FC236}">
                    <a16:creationId xmlns:a16="http://schemas.microsoft.com/office/drawing/2014/main" id="{75119ADF-6089-4F7A-8ED5-310DBB82C2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29" cy="85"/>
              </a:xfrm>
              <a:custGeom>
                <a:avLst/>
                <a:gdLst>
                  <a:gd name="T0" fmla="*/ 29 w 13"/>
                  <a:gd name="T1" fmla="*/ 85 h 36"/>
                  <a:gd name="T2" fmla="*/ 11 w 13"/>
                  <a:gd name="T3" fmla="*/ 0 h 36"/>
                  <a:gd name="T4" fmla="*/ 0 w 13"/>
                  <a:gd name="T5" fmla="*/ 85 h 36"/>
                  <a:gd name="T6" fmla="*/ 29 w 13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39" name="Freeform 190">
                <a:extLst>
                  <a:ext uri="{FF2B5EF4-FFF2-40B4-BE49-F238E27FC236}">
                    <a16:creationId xmlns:a16="http://schemas.microsoft.com/office/drawing/2014/main" id="{08BD3806-C643-4F7D-AB57-3F6886A0D6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9"/>
              </a:xfrm>
              <a:custGeom>
                <a:avLst/>
                <a:gdLst>
                  <a:gd name="T0" fmla="*/ 50 w 22"/>
                  <a:gd name="T1" fmla="*/ 99 h 42"/>
                  <a:gd name="T2" fmla="*/ 18 w 22"/>
                  <a:gd name="T3" fmla="*/ 0 h 42"/>
                  <a:gd name="T4" fmla="*/ 0 w 22"/>
                  <a:gd name="T5" fmla="*/ 99 h 42"/>
                  <a:gd name="T6" fmla="*/ 50 w 22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0" name="Freeform 191">
                <a:extLst>
                  <a:ext uri="{FF2B5EF4-FFF2-40B4-BE49-F238E27FC236}">
                    <a16:creationId xmlns:a16="http://schemas.microsoft.com/office/drawing/2014/main" id="{74F0CE95-065C-4612-A1B4-8FA82E2D47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116 h 50"/>
                  <a:gd name="T2" fmla="*/ 32 w 22"/>
                  <a:gd name="T3" fmla="*/ 0 h 50"/>
                  <a:gd name="T4" fmla="*/ 50 w 22"/>
                  <a:gd name="T5" fmla="*/ 116 h 50"/>
                  <a:gd name="T6" fmla="*/ 0 w 22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1" name="Freeform 192">
                <a:extLst>
                  <a:ext uri="{FF2B5EF4-FFF2-40B4-BE49-F238E27FC236}">
                    <a16:creationId xmlns:a16="http://schemas.microsoft.com/office/drawing/2014/main" id="{2DCFAFE3-FD52-4757-BA7C-79E6965782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5" cy="126"/>
              </a:xfrm>
              <a:custGeom>
                <a:avLst/>
                <a:gdLst>
                  <a:gd name="T0" fmla="*/ 0 w 28"/>
                  <a:gd name="T1" fmla="*/ 126 h 54"/>
                  <a:gd name="T2" fmla="*/ 42 w 28"/>
                  <a:gd name="T3" fmla="*/ 0 h 54"/>
                  <a:gd name="T4" fmla="*/ 65 w 28"/>
                  <a:gd name="T5" fmla="*/ 126 h 54"/>
                  <a:gd name="T6" fmla="*/ 0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2" name="Freeform 193">
                <a:extLst>
                  <a:ext uri="{FF2B5EF4-FFF2-40B4-BE49-F238E27FC236}">
                    <a16:creationId xmlns:a16="http://schemas.microsoft.com/office/drawing/2014/main" id="{DF56059B-21C2-4060-B62B-1C4C6A5DFD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64 w 28"/>
                  <a:gd name="T1" fmla="*/ 126 h 54"/>
                  <a:gd name="T2" fmla="*/ 23 w 28"/>
                  <a:gd name="T3" fmla="*/ 0 h 54"/>
                  <a:gd name="T4" fmla="*/ 0 w 28"/>
                  <a:gd name="T5" fmla="*/ 126 h 54"/>
                  <a:gd name="T6" fmla="*/ 64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3" name="Freeform 194">
                <a:extLst>
                  <a:ext uri="{FF2B5EF4-FFF2-40B4-BE49-F238E27FC236}">
                    <a16:creationId xmlns:a16="http://schemas.microsoft.com/office/drawing/2014/main" id="{DBB56F47-9F2F-4002-8ED2-78AC013174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65 w 28"/>
                  <a:gd name="T1" fmla="*/ 126 h 54"/>
                  <a:gd name="T2" fmla="*/ 26 w 28"/>
                  <a:gd name="T3" fmla="*/ 0 h 54"/>
                  <a:gd name="T4" fmla="*/ 0 w 28"/>
                  <a:gd name="T5" fmla="*/ 126 h 54"/>
                  <a:gd name="T6" fmla="*/ 65 w 28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4" name="Freeform 195">
                <a:extLst>
                  <a:ext uri="{FF2B5EF4-FFF2-40B4-BE49-F238E27FC236}">
                    <a16:creationId xmlns:a16="http://schemas.microsoft.com/office/drawing/2014/main" id="{0256201E-34E1-4914-AFD0-4282754430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1"/>
              </a:xfrm>
              <a:custGeom>
                <a:avLst/>
                <a:gdLst>
                  <a:gd name="T0" fmla="*/ 0 w 18"/>
                  <a:gd name="T1" fmla="*/ 101 h 43"/>
                  <a:gd name="T2" fmla="*/ 25 w 18"/>
                  <a:gd name="T3" fmla="*/ 0 h 43"/>
                  <a:gd name="T4" fmla="*/ 41 w 18"/>
                  <a:gd name="T5" fmla="*/ 101 h 43"/>
                  <a:gd name="T6" fmla="*/ 0 w 18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5" name="Freeform 196">
                <a:extLst>
                  <a:ext uri="{FF2B5EF4-FFF2-40B4-BE49-F238E27FC236}">
                    <a16:creationId xmlns:a16="http://schemas.microsoft.com/office/drawing/2014/main" id="{CCB5385E-A951-42F9-A6A2-1DF4223861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5"/>
              </a:xfrm>
              <a:custGeom>
                <a:avLst/>
                <a:gdLst>
                  <a:gd name="T0" fmla="*/ 36 w 16"/>
                  <a:gd name="T1" fmla="*/ 85 h 36"/>
                  <a:gd name="T2" fmla="*/ 14 w 16"/>
                  <a:gd name="T3" fmla="*/ 0 h 36"/>
                  <a:gd name="T4" fmla="*/ 0 w 16"/>
                  <a:gd name="T5" fmla="*/ 85 h 36"/>
                  <a:gd name="T6" fmla="*/ 36 w 16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6" name="Freeform 197">
                <a:extLst>
                  <a:ext uri="{FF2B5EF4-FFF2-40B4-BE49-F238E27FC236}">
                    <a16:creationId xmlns:a16="http://schemas.microsoft.com/office/drawing/2014/main" id="{974BB193-0625-4303-8629-6219E90FB5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1"/>
              </a:xfrm>
              <a:custGeom>
                <a:avLst/>
                <a:gdLst>
                  <a:gd name="T0" fmla="*/ 0 w 16"/>
                  <a:gd name="T1" fmla="*/ 101 h 43"/>
                  <a:gd name="T2" fmla="*/ 23 w 16"/>
                  <a:gd name="T3" fmla="*/ 0 h 43"/>
                  <a:gd name="T4" fmla="*/ 37 w 16"/>
                  <a:gd name="T5" fmla="*/ 101 h 43"/>
                  <a:gd name="T6" fmla="*/ 0 w 16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7" name="Freeform 198">
                <a:extLst>
                  <a:ext uri="{FF2B5EF4-FFF2-40B4-BE49-F238E27FC236}">
                    <a16:creationId xmlns:a16="http://schemas.microsoft.com/office/drawing/2014/main" id="{D7F3E56C-1EEE-47AB-8704-5832A28E60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5"/>
              </a:xfrm>
              <a:custGeom>
                <a:avLst/>
                <a:gdLst>
                  <a:gd name="T0" fmla="*/ 37 w 16"/>
                  <a:gd name="T1" fmla="*/ 85 h 36"/>
                  <a:gd name="T2" fmla="*/ 14 w 16"/>
                  <a:gd name="T3" fmla="*/ 0 h 36"/>
                  <a:gd name="T4" fmla="*/ 0 w 16"/>
                  <a:gd name="T5" fmla="*/ 85 h 36"/>
                  <a:gd name="T6" fmla="*/ 37 w 16"/>
                  <a:gd name="T7" fmla="*/ 85 h 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8" name="Freeform 199">
                <a:extLst>
                  <a:ext uri="{FF2B5EF4-FFF2-40B4-BE49-F238E27FC236}">
                    <a16:creationId xmlns:a16="http://schemas.microsoft.com/office/drawing/2014/main" id="{2B8C1C5D-B1EC-4F70-B52A-39B2E33855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9"/>
              </a:xfrm>
              <a:custGeom>
                <a:avLst/>
                <a:gdLst>
                  <a:gd name="T0" fmla="*/ 65 w 28"/>
                  <a:gd name="T1" fmla="*/ 99 h 42"/>
                  <a:gd name="T2" fmla="*/ 26 w 28"/>
                  <a:gd name="T3" fmla="*/ 0 h 42"/>
                  <a:gd name="T4" fmla="*/ 0 w 28"/>
                  <a:gd name="T5" fmla="*/ 99 h 42"/>
                  <a:gd name="T6" fmla="*/ 65 w 28"/>
                  <a:gd name="T7" fmla="*/ 99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49" name="Freeform 200">
                <a:extLst>
                  <a:ext uri="{FF2B5EF4-FFF2-40B4-BE49-F238E27FC236}">
                    <a16:creationId xmlns:a16="http://schemas.microsoft.com/office/drawing/2014/main" id="{A07F3CA7-D182-4717-B259-6C0F2CC510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116 h 50"/>
                  <a:gd name="T2" fmla="*/ 42 w 28"/>
                  <a:gd name="T3" fmla="*/ 0 h 50"/>
                  <a:gd name="T4" fmla="*/ 65 w 28"/>
                  <a:gd name="T5" fmla="*/ 116 h 50"/>
                  <a:gd name="T6" fmla="*/ 0 w 28"/>
                  <a:gd name="T7" fmla="*/ 116 h 5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0" name="Freeform 201">
                <a:extLst>
                  <a:ext uri="{FF2B5EF4-FFF2-40B4-BE49-F238E27FC236}">
                    <a16:creationId xmlns:a16="http://schemas.microsoft.com/office/drawing/2014/main" id="{7187C0F5-C36A-45E8-B078-3A8928D43E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126 h 54"/>
                  <a:gd name="T2" fmla="*/ 32 w 23"/>
                  <a:gd name="T3" fmla="*/ 0 h 54"/>
                  <a:gd name="T4" fmla="*/ 53 w 23"/>
                  <a:gd name="T5" fmla="*/ 126 h 54"/>
                  <a:gd name="T6" fmla="*/ 0 w 23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1" name="Freeform 202">
                <a:extLst>
                  <a:ext uri="{FF2B5EF4-FFF2-40B4-BE49-F238E27FC236}">
                    <a16:creationId xmlns:a16="http://schemas.microsoft.com/office/drawing/2014/main" id="{021C0A70-CD19-45B3-98D2-9EDEC54031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50 w 22"/>
                  <a:gd name="T1" fmla="*/ 126 h 54"/>
                  <a:gd name="T2" fmla="*/ 18 w 22"/>
                  <a:gd name="T3" fmla="*/ 0 h 54"/>
                  <a:gd name="T4" fmla="*/ 0 w 22"/>
                  <a:gd name="T5" fmla="*/ 126 h 54"/>
                  <a:gd name="T6" fmla="*/ 50 w 22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2" name="Freeform 203">
                <a:extLst>
                  <a:ext uri="{FF2B5EF4-FFF2-40B4-BE49-F238E27FC236}">
                    <a16:creationId xmlns:a16="http://schemas.microsoft.com/office/drawing/2014/main" id="{AE74E2D4-96F5-4F59-B901-AA33321796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50 w 22"/>
                  <a:gd name="T1" fmla="*/ 126 h 54"/>
                  <a:gd name="T2" fmla="*/ 18 w 22"/>
                  <a:gd name="T3" fmla="*/ 0 h 54"/>
                  <a:gd name="T4" fmla="*/ 0 w 22"/>
                  <a:gd name="T5" fmla="*/ 126 h 54"/>
                  <a:gd name="T6" fmla="*/ 50 w 22"/>
                  <a:gd name="T7" fmla="*/ 126 h 5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3" name="Freeform 204">
                <a:extLst>
                  <a:ext uri="{FF2B5EF4-FFF2-40B4-BE49-F238E27FC236}">
                    <a16:creationId xmlns:a16="http://schemas.microsoft.com/office/drawing/2014/main" id="{82A9C663-0149-43B4-81AF-B90D49ECEB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1"/>
              </a:xfrm>
              <a:custGeom>
                <a:avLst/>
                <a:gdLst>
                  <a:gd name="T0" fmla="*/ 0 w 14"/>
                  <a:gd name="T1" fmla="*/ 101 h 43"/>
                  <a:gd name="T2" fmla="*/ 21 w 14"/>
                  <a:gd name="T3" fmla="*/ 0 h 43"/>
                  <a:gd name="T4" fmla="*/ 33 w 14"/>
                  <a:gd name="T5" fmla="*/ 101 h 43"/>
                  <a:gd name="T6" fmla="*/ 0 w 14"/>
                  <a:gd name="T7" fmla="*/ 101 h 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54" name="Freeform 206">
              <a:extLst>
                <a:ext uri="{FF2B5EF4-FFF2-40B4-BE49-F238E27FC236}">
                  <a16:creationId xmlns:a16="http://schemas.microsoft.com/office/drawing/2014/main" id="{9B2DBC42-B451-4D10-8F4A-2559929349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5" name="Freeform 207">
              <a:extLst>
                <a:ext uri="{FF2B5EF4-FFF2-40B4-BE49-F238E27FC236}">
                  <a16:creationId xmlns:a16="http://schemas.microsoft.com/office/drawing/2014/main" id="{FF9FBE28-AD53-4D1F-9AFD-240456B4CE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1"/>
            </a:xfrm>
            <a:custGeom>
              <a:avLst/>
              <a:gdLst>
                <a:gd name="T0" fmla="*/ 0 w 13"/>
                <a:gd name="T1" fmla="*/ 101 h 43"/>
                <a:gd name="T2" fmla="*/ 18 w 13"/>
                <a:gd name="T3" fmla="*/ 0 h 43"/>
                <a:gd name="T4" fmla="*/ 30 w 13"/>
                <a:gd name="T5" fmla="*/ 101 h 43"/>
                <a:gd name="T6" fmla="*/ 0 w 13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6" name="Freeform 208">
              <a:extLst>
                <a:ext uri="{FF2B5EF4-FFF2-40B4-BE49-F238E27FC236}">
                  <a16:creationId xmlns:a16="http://schemas.microsoft.com/office/drawing/2014/main" id="{26438C1C-4584-45D2-8733-D4F10F4381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7" name="Freeform 209">
              <a:extLst>
                <a:ext uri="{FF2B5EF4-FFF2-40B4-BE49-F238E27FC236}">
                  <a16:creationId xmlns:a16="http://schemas.microsoft.com/office/drawing/2014/main" id="{A30C7254-25C8-4EC7-A46C-5C672A2D24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49" cy="99"/>
            </a:xfrm>
            <a:custGeom>
              <a:avLst/>
              <a:gdLst>
                <a:gd name="T0" fmla="*/ 49 w 22"/>
                <a:gd name="T1" fmla="*/ 99 h 42"/>
                <a:gd name="T2" fmla="*/ 18 w 22"/>
                <a:gd name="T3" fmla="*/ 0 h 42"/>
                <a:gd name="T4" fmla="*/ 0 w 22"/>
                <a:gd name="T5" fmla="*/ 99 h 42"/>
                <a:gd name="T6" fmla="*/ 49 w 22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8" name="Freeform 210">
              <a:extLst>
                <a:ext uri="{FF2B5EF4-FFF2-40B4-BE49-F238E27FC236}">
                  <a16:creationId xmlns:a16="http://schemas.microsoft.com/office/drawing/2014/main" id="{D9B5182A-B2BF-4E10-926B-F9ABB15943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2" cy="116"/>
            </a:xfrm>
            <a:custGeom>
              <a:avLst/>
              <a:gdLst>
                <a:gd name="T0" fmla="*/ 0 w 23"/>
                <a:gd name="T1" fmla="*/ 116 h 50"/>
                <a:gd name="T2" fmla="*/ 32 w 23"/>
                <a:gd name="T3" fmla="*/ 0 h 50"/>
                <a:gd name="T4" fmla="*/ 52 w 23"/>
                <a:gd name="T5" fmla="*/ 116 h 50"/>
                <a:gd name="T6" fmla="*/ 0 w 23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9" name="Freeform 211">
              <a:extLst>
                <a:ext uri="{FF2B5EF4-FFF2-40B4-BE49-F238E27FC236}">
                  <a16:creationId xmlns:a16="http://schemas.microsoft.com/office/drawing/2014/main" id="{EC3C1956-DA2D-4177-905D-AA1E157BB9D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126 h 54"/>
                <a:gd name="T2" fmla="*/ 42 w 28"/>
                <a:gd name="T3" fmla="*/ 0 h 54"/>
                <a:gd name="T4" fmla="*/ 65 w 28"/>
                <a:gd name="T5" fmla="*/ 126 h 54"/>
                <a:gd name="T6" fmla="*/ 0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0" name="Freeform 212">
              <a:extLst>
                <a:ext uri="{FF2B5EF4-FFF2-40B4-BE49-F238E27FC236}">
                  <a16:creationId xmlns:a16="http://schemas.microsoft.com/office/drawing/2014/main" id="{78CEDF76-6CC5-44E6-8C3B-F778A9663D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64 w 28"/>
                <a:gd name="T1" fmla="*/ 126 h 54"/>
                <a:gd name="T2" fmla="*/ 23 w 28"/>
                <a:gd name="T3" fmla="*/ 0 h 54"/>
                <a:gd name="T4" fmla="*/ 0 w 28"/>
                <a:gd name="T5" fmla="*/ 126 h 54"/>
                <a:gd name="T6" fmla="*/ 64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1" name="Freeform 213">
              <a:extLst>
                <a:ext uri="{FF2B5EF4-FFF2-40B4-BE49-F238E27FC236}">
                  <a16:creationId xmlns:a16="http://schemas.microsoft.com/office/drawing/2014/main" id="{EF89622A-4536-42E5-BE82-077EB57889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6" cy="126"/>
            </a:xfrm>
            <a:custGeom>
              <a:avLst/>
              <a:gdLst>
                <a:gd name="T0" fmla="*/ 66 w 28"/>
                <a:gd name="T1" fmla="*/ 126 h 54"/>
                <a:gd name="T2" fmla="*/ 26 w 28"/>
                <a:gd name="T3" fmla="*/ 0 h 54"/>
                <a:gd name="T4" fmla="*/ 0 w 28"/>
                <a:gd name="T5" fmla="*/ 126 h 54"/>
                <a:gd name="T6" fmla="*/ 66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2" name="Freeform 214">
              <a:extLst>
                <a:ext uri="{FF2B5EF4-FFF2-40B4-BE49-F238E27FC236}">
                  <a16:creationId xmlns:a16="http://schemas.microsoft.com/office/drawing/2014/main" id="{80C99F06-8FAD-4255-868E-214BCEBC64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1"/>
            </a:xfrm>
            <a:custGeom>
              <a:avLst/>
              <a:gdLst>
                <a:gd name="T0" fmla="*/ 0 w 18"/>
                <a:gd name="T1" fmla="*/ 101 h 43"/>
                <a:gd name="T2" fmla="*/ 25 w 18"/>
                <a:gd name="T3" fmla="*/ 0 h 43"/>
                <a:gd name="T4" fmla="*/ 41 w 18"/>
                <a:gd name="T5" fmla="*/ 101 h 43"/>
                <a:gd name="T6" fmla="*/ 0 w 18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3" name="Freeform 215">
              <a:extLst>
                <a:ext uri="{FF2B5EF4-FFF2-40B4-BE49-F238E27FC236}">
                  <a16:creationId xmlns:a16="http://schemas.microsoft.com/office/drawing/2014/main" id="{6AFAA5DB-B7E7-49A9-9260-EDDA710AC6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5"/>
            </a:xfrm>
            <a:custGeom>
              <a:avLst/>
              <a:gdLst>
                <a:gd name="T0" fmla="*/ 37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7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4" name="Freeform 216">
              <a:extLst>
                <a:ext uri="{FF2B5EF4-FFF2-40B4-BE49-F238E27FC236}">
                  <a16:creationId xmlns:a16="http://schemas.microsoft.com/office/drawing/2014/main" id="{A722EABA-4CD0-4C37-B36F-D07387D17AE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1"/>
            </a:xfrm>
            <a:custGeom>
              <a:avLst/>
              <a:gdLst>
                <a:gd name="T0" fmla="*/ 0 w 16"/>
                <a:gd name="T1" fmla="*/ 101 h 43"/>
                <a:gd name="T2" fmla="*/ 23 w 16"/>
                <a:gd name="T3" fmla="*/ 0 h 43"/>
                <a:gd name="T4" fmla="*/ 37 w 16"/>
                <a:gd name="T5" fmla="*/ 101 h 43"/>
                <a:gd name="T6" fmla="*/ 0 w 16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5" name="Freeform 217">
              <a:extLst>
                <a:ext uri="{FF2B5EF4-FFF2-40B4-BE49-F238E27FC236}">
                  <a16:creationId xmlns:a16="http://schemas.microsoft.com/office/drawing/2014/main" id="{A64409F9-D170-45C5-ABD4-9F184BA2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5"/>
            </a:xfrm>
            <a:custGeom>
              <a:avLst/>
              <a:gdLst>
                <a:gd name="T0" fmla="*/ 37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7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6" name="Freeform 218">
              <a:extLst>
                <a:ext uri="{FF2B5EF4-FFF2-40B4-BE49-F238E27FC236}">
                  <a16:creationId xmlns:a16="http://schemas.microsoft.com/office/drawing/2014/main" id="{84C69D5D-7CF5-411A-9BC6-B85FD5D95B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9"/>
            </a:xfrm>
            <a:custGeom>
              <a:avLst/>
              <a:gdLst>
                <a:gd name="T0" fmla="*/ 65 w 28"/>
                <a:gd name="T1" fmla="*/ 99 h 42"/>
                <a:gd name="T2" fmla="*/ 26 w 28"/>
                <a:gd name="T3" fmla="*/ 0 h 42"/>
                <a:gd name="T4" fmla="*/ 0 w 28"/>
                <a:gd name="T5" fmla="*/ 99 h 42"/>
                <a:gd name="T6" fmla="*/ 65 w 28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7" name="Freeform 219">
              <a:extLst>
                <a:ext uri="{FF2B5EF4-FFF2-40B4-BE49-F238E27FC236}">
                  <a16:creationId xmlns:a16="http://schemas.microsoft.com/office/drawing/2014/main" id="{2CA2D579-156A-4062-8751-735FD22CBF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7" cy="116"/>
            </a:xfrm>
            <a:custGeom>
              <a:avLst/>
              <a:gdLst>
                <a:gd name="T0" fmla="*/ 0 w 29"/>
                <a:gd name="T1" fmla="*/ 116 h 50"/>
                <a:gd name="T2" fmla="*/ 42 w 29"/>
                <a:gd name="T3" fmla="*/ 0 h 50"/>
                <a:gd name="T4" fmla="*/ 67 w 29"/>
                <a:gd name="T5" fmla="*/ 116 h 50"/>
                <a:gd name="T6" fmla="*/ 0 w 29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8" name="Freeform 220">
              <a:extLst>
                <a:ext uri="{FF2B5EF4-FFF2-40B4-BE49-F238E27FC236}">
                  <a16:creationId xmlns:a16="http://schemas.microsoft.com/office/drawing/2014/main" id="{69DE357F-CA11-48C2-AB70-ACA2C55E35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126 h 54"/>
                <a:gd name="T2" fmla="*/ 32 w 23"/>
                <a:gd name="T3" fmla="*/ 0 h 54"/>
                <a:gd name="T4" fmla="*/ 53 w 23"/>
                <a:gd name="T5" fmla="*/ 126 h 54"/>
                <a:gd name="T6" fmla="*/ 0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9" name="Freeform 221">
              <a:extLst>
                <a:ext uri="{FF2B5EF4-FFF2-40B4-BE49-F238E27FC236}">
                  <a16:creationId xmlns:a16="http://schemas.microsoft.com/office/drawing/2014/main" id="{246A43AF-AA04-4245-AF19-53A80EFACB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53 w 23"/>
                <a:gd name="T1" fmla="*/ 126 h 54"/>
                <a:gd name="T2" fmla="*/ 21 w 23"/>
                <a:gd name="T3" fmla="*/ 0 h 54"/>
                <a:gd name="T4" fmla="*/ 0 w 23"/>
                <a:gd name="T5" fmla="*/ 126 h 54"/>
                <a:gd name="T6" fmla="*/ 53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0" name="Freeform 222">
              <a:extLst>
                <a:ext uri="{FF2B5EF4-FFF2-40B4-BE49-F238E27FC236}">
                  <a16:creationId xmlns:a16="http://schemas.microsoft.com/office/drawing/2014/main" id="{B40DF59F-DC2A-4346-8DEF-EE66990435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51 w 22"/>
                <a:gd name="T1" fmla="*/ 126 h 54"/>
                <a:gd name="T2" fmla="*/ 19 w 22"/>
                <a:gd name="T3" fmla="*/ 0 h 54"/>
                <a:gd name="T4" fmla="*/ 0 w 22"/>
                <a:gd name="T5" fmla="*/ 126 h 54"/>
                <a:gd name="T6" fmla="*/ 51 w 22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1" name="Freeform 223">
              <a:extLst>
                <a:ext uri="{FF2B5EF4-FFF2-40B4-BE49-F238E27FC236}">
                  <a16:creationId xmlns:a16="http://schemas.microsoft.com/office/drawing/2014/main" id="{E408C4BF-5D09-4C15-A5AC-EB57C9B451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1"/>
            </a:xfrm>
            <a:custGeom>
              <a:avLst/>
              <a:gdLst>
                <a:gd name="T0" fmla="*/ 0 w 14"/>
                <a:gd name="T1" fmla="*/ 101 h 43"/>
                <a:gd name="T2" fmla="*/ 21 w 14"/>
                <a:gd name="T3" fmla="*/ 0 h 43"/>
                <a:gd name="T4" fmla="*/ 32 w 14"/>
                <a:gd name="T5" fmla="*/ 101 h 43"/>
                <a:gd name="T6" fmla="*/ 0 w 14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2" name="Freeform 224">
              <a:extLst>
                <a:ext uri="{FF2B5EF4-FFF2-40B4-BE49-F238E27FC236}">
                  <a16:creationId xmlns:a16="http://schemas.microsoft.com/office/drawing/2014/main" id="{28B16447-26EE-40C6-AB80-EC4631D8929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3" name="Freeform 225">
              <a:extLst>
                <a:ext uri="{FF2B5EF4-FFF2-40B4-BE49-F238E27FC236}">
                  <a16:creationId xmlns:a16="http://schemas.microsoft.com/office/drawing/2014/main" id="{2133DCA5-32C0-4878-9965-3A4C65D3E4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1"/>
            </a:xfrm>
            <a:custGeom>
              <a:avLst/>
              <a:gdLst>
                <a:gd name="T0" fmla="*/ 0 w 13"/>
                <a:gd name="T1" fmla="*/ 101 h 43"/>
                <a:gd name="T2" fmla="*/ 18 w 13"/>
                <a:gd name="T3" fmla="*/ 0 h 43"/>
                <a:gd name="T4" fmla="*/ 30 w 13"/>
                <a:gd name="T5" fmla="*/ 101 h 43"/>
                <a:gd name="T6" fmla="*/ 0 w 13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4" name="Freeform 226">
              <a:extLst>
                <a:ext uri="{FF2B5EF4-FFF2-40B4-BE49-F238E27FC236}">
                  <a16:creationId xmlns:a16="http://schemas.microsoft.com/office/drawing/2014/main" id="{E057393A-F432-41A0-8777-0DEBAA8D01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5" name="Freeform 227">
              <a:extLst>
                <a:ext uri="{FF2B5EF4-FFF2-40B4-BE49-F238E27FC236}">
                  <a16:creationId xmlns:a16="http://schemas.microsoft.com/office/drawing/2014/main" id="{D7EF3E46-5180-4885-9943-668F5BADBD1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0" cy="99"/>
            </a:xfrm>
            <a:custGeom>
              <a:avLst/>
              <a:gdLst>
                <a:gd name="T0" fmla="*/ 50 w 22"/>
                <a:gd name="T1" fmla="*/ 99 h 42"/>
                <a:gd name="T2" fmla="*/ 18 w 22"/>
                <a:gd name="T3" fmla="*/ 0 h 42"/>
                <a:gd name="T4" fmla="*/ 0 w 22"/>
                <a:gd name="T5" fmla="*/ 99 h 42"/>
                <a:gd name="T6" fmla="*/ 50 w 22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6" name="Freeform 228">
              <a:extLst>
                <a:ext uri="{FF2B5EF4-FFF2-40B4-BE49-F238E27FC236}">
                  <a16:creationId xmlns:a16="http://schemas.microsoft.com/office/drawing/2014/main" id="{042FCD0A-76D1-4C38-A557-1AF4CA754E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0" cy="116"/>
            </a:xfrm>
            <a:custGeom>
              <a:avLst/>
              <a:gdLst>
                <a:gd name="T0" fmla="*/ 0 w 22"/>
                <a:gd name="T1" fmla="*/ 116 h 50"/>
                <a:gd name="T2" fmla="*/ 32 w 22"/>
                <a:gd name="T3" fmla="*/ 0 h 50"/>
                <a:gd name="T4" fmla="*/ 50 w 22"/>
                <a:gd name="T5" fmla="*/ 116 h 50"/>
                <a:gd name="T6" fmla="*/ 0 w 22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7" name="Freeform 229">
              <a:extLst>
                <a:ext uri="{FF2B5EF4-FFF2-40B4-BE49-F238E27FC236}">
                  <a16:creationId xmlns:a16="http://schemas.microsoft.com/office/drawing/2014/main" id="{8B3E82D8-67AD-471A-90A6-4140EF042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126 h 54"/>
                <a:gd name="T2" fmla="*/ 42 w 28"/>
                <a:gd name="T3" fmla="*/ 0 h 54"/>
                <a:gd name="T4" fmla="*/ 65 w 28"/>
                <a:gd name="T5" fmla="*/ 126 h 54"/>
                <a:gd name="T6" fmla="*/ 0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8" name="Freeform 230">
              <a:extLst>
                <a:ext uri="{FF2B5EF4-FFF2-40B4-BE49-F238E27FC236}">
                  <a16:creationId xmlns:a16="http://schemas.microsoft.com/office/drawing/2014/main" id="{CF85C2DF-AF85-4B52-B014-A3FBE2F15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65 w 28"/>
                <a:gd name="T1" fmla="*/ 126 h 54"/>
                <a:gd name="T2" fmla="*/ 23 w 28"/>
                <a:gd name="T3" fmla="*/ 0 h 54"/>
                <a:gd name="T4" fmla="*/ 0 w 28"/>
                <a:gd name="T5" fmla="*/ 126 h 54"/>
                <a:gd name="T6" fmla="*/ 65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9" name="Freeform 231">
              <a:extLst>
                <a:ext uri="{FF2B5EF4-FFF2-40B4-BE49-F238E27FC236}">
                  <a16:creationId xmlns:a16="http://schemas.microsoft.com/office/drawing/2014/main" id="{74DF679C-1DD7-4D72-8318-40DE457DD7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5" cy="126"/>
            </a:xfrm>
            <a:custGeom>
              <a:avLst/>
              <a:gdLst>
                <a:gd name="T0" fmla="*/ 65 w 28"/>
                <a:gd name="T1" fmla="*/ 126 h 54"/>
                <a:gd name="T2" fmla="*/ 23 w 28"/>
                <a:gd name="T3" fmla="*/ 0 h 54"/>
                <a:gd name="T4" fmla="*/ 0 w 28"/>
                <a:gd name="T5" fmla="*/ 126 h 54"/>
                <a:gd name="T6" fmla="*/ 65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0" name="Freeform 232">
              <a:extLst>
                <a:ext uri="{FF2B5EF4-FFF2-40B4-BE49-F238E27FC236}">
                  <a16:creationId xmlns:a16="http://schemas.microsoft.com/office/drawing/2014/main" id="{558BE551-7356-487B-8F4B-346F1F30B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1"/>
            </a:xfrm>
            <a:custGeom>
              <a:avLst/>
              <a:gdLst>
                <a:gd name="T0" fmla="*/ 0 w 18"/>
                <a:gd name="T1" fmla="*/ 101 h 43"/>
                <a:gd name="T2" fmla="*/ 26 w 18"/>
                <a:gd name="T3" fmla="*/ 0 h 43"/>
                <a:gd name="T4" fmla="*/ 42 w 18"/>
                <a:gd name="T5" fmla="*/ 101 h 43"/>
                <a:gd name="T6" fmla="*/ 0 w 18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1" name="Freeform 233">
              <a:extLst>
                <a:ext uri="{FF2B5EF4-FFF2-40B4-BE49-F238E27FC236}">
                  <a16:creationId xmlns:a16="http://schemas.microsoft.com/office/drawing/2014/main" id="{3875C69D-BA71-4979-AD43-3E71206C9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5"/>
            </a:xfrm>
            <a:custGeom>
              <a:avLst/>
              <a:gdLst>
                <a:gd name="T0" fmla="*/ 37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7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2" name="Freeform 234">
              <a:extLst>
                <a:ext uri="{FF2B5EF4-FFF2-40B4-BE49-F238E27FC236}">
                  <a16:creationId xmlns:a16="http://schemas.microsoft.com/office/drawing/2014/main" id="{9DB7546D-6E14-413F-95CB-C9A9BB5384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1"/>
            </a:xfrm>
            <a:custGeom>
              <a:avLst/>
              <a:gdLst>
                <a:gd name="T0" fmla="*/ 0 w 16"/>
                <a:gd name="T1" fmla="*/ 101 h 43"/>
                <a:gd name="T2" fmla="*/ 23 w 16"/>
                <a:gd name="T3" fmla="*/ 0 h 43"/>
                <a:gd name="T4" fmla="*/ 37 w 16"/>
                <a:gd name="T5" fmla="*/ 101 h 43"/>
                <a:gd name="T6" fmla="*/ 0 w 16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3" name="Freeform 235">
              <a:extLst>
                <a:ext uri="{FF2B5EF4-FFF2-40B4-BE49-F238E27FC236}">
                  <a16:creationId xmlns:a16="http://schemas.microsoft.com/office/drawing/2014/main" id="{30916D01-71D4-4D23-A5E5-B7378D1214F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5"/>
            </a:xfrm>
            <a:custGeom>
              <a:avLst/>
              <a:gdLst>
                <a:gd name="T0" fmla="*/ 37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7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4" name="Freeform 236">
              <a:extLst>
                <a:ext uri="{FF2B5EF4-FFF2-40B4-BE49-F238E27FC236}">
                  <a16:creationId xmlns:a16="http://schemas.microsoft.com/office/drawing/2014/main" id="{727D6D7D-2611-4D03-8CA2-2E58F09BD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9"/>
            </a:xfrm>
            <a:custGeom>
              <a:avLst/>
              <a:gdLst>
                <a:gd name="T0" fmla="*/ 65 w 28"/>
                <a:gd name="T1" fmla="*/ 99 h 42"/>
                <a:gd name="T2" fmla="*/ 26 w 28"/>
                <a:gd name="T3" fmla="*/ 0 h 42"/>
                <a:gd name="T4" fmla="*/ 0 w 28"/>
                <a:gd name="T5" fmla="*/ 99 h 42"/>
                <a:gd name="T6" fmla="*/ 65 w 28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5" name="Freeform 237">
              <a:extLst>
                <a:ext uri="{FF2B5EF4-FFF2-40B4-BE49-F238E27FC236}">
                  <a16:creationId xmlns:a16="http://schemas.microsoft.com/office/drawing/2014/main" id="{AE6548B7-3DD6-4C73-B906-8193B94DD23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5" cy="116"/>
            </a:xfrm>
            <a:custGeom>
              <a:avLst/>
              <a:gdLst>
                <a:gd name="T0" fmla="*/ 0 w 28"/>
                <a:gd name="T1" fmla="*/ 116 h 50"/>
                <a:gd name="T2" fmla="*/ 42 w 28"/>
                <a:gd name="T3" fmla="*/ 0 h 50"/>
                <a:gd name="T4" fmla="*/ 65 w 28"/>
                <a:gd name="T5" fmla="*/ 116 h 50"/>
                <a:gd name="T6" fmla="*/ 0 w 28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6" name="Freeform 238">
              <a:extLst>
                <a:ext uri="{FF2B5EF4-FFF2-40B4-BE49-F238E27FC236}">
                  <a16:creationId xmlns:a16="http://schemas.microsoft.com/office/drawing/2014/main" id="{0E527FD7-60E2-49B6-84AD-DAD6182632E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126 h 54"/>
                <a:gd name="T2" fmla="*/ 32 w 22"/>
                <a:gd name="T3" fmla="*/ 0 h 54"/>
                <a:gd name="T4" fmla="*/ 50 w 22"/>
                <a:gd name="T5" fmla="*/ 126 h 54"/>
                <a:gd name="T6" fmla="*/ 0 w 22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7" name="Freeform 239">
              <a:extLst>
                <a:ext uri="{FF2B5EF4-FFF2-40B4-BE49-F238E27FC236}">
                  <a16:creationId xmlns:a16="http://schemas.microsoft.com/office/drawing/2014/main" id="{A6DF688A-2D76-45AB-88A7-39B93FD6D3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53 w 23"/>
                <a:gd name="T1" fmla="*/ 126 h 54"/>
                <a:gd name="T2" fmla="*/ 21 w 23"/>
                <a:gd name="T3" fmla="*/ 0 h 54"/>
                <a:gd name="T4" fmla="*/ 0 w 23"/>
                <a:gd name="T5" fmla="*/ 126 h 54"/>
                <a:gd name="T6" fmla="*/ 53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8" name="Freeform 240">
              <a:extLst>
                <a:ext uri="{FF2B5EF4-FFF2-40B4-BE49-F238E27FC236}">
                  <a16:creationId xmlns:a16="http://schemas.microsoft.com/office/drawing/2014/main" id="{CB65C3AE-C7E0-4581-B1FD-CE0A3167F1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53 w 23"/>
                <a:gd name="T1" fmla="*/ 126 h 54"/>
                <a:gd name="T2" fmla="*/ 21 w 23"/>
                <a:gd name="T3" fmla="*/ 0 h 54"/>
                <a:gd name="T4" fmla="*/ 0 w 23"/>
                <a:gd name="T5" fmla="*/ 126 h 54"/>
                <a:gd name="T6" fmla="*/ 53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9" name="Freeform 241">
              <a:extLst>
                <a:ext uri="{FF2B5EF4-FFF2-40B4-BE49-F238E27FC236}">
                  <a16:creationId xmlns:a16="http://schemas.microsoft.com/office/drawing/2014/main" id="{0C83F627-09AC-4008-B764-BC6C9823C1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1"/>
            </a:xfrm>
            <a:custGeom>
              <a:avLst/>
              <a:gdLst>
                <a:gd name="T0" fmla="*/ 0 w 14"/>
                <a:gd name="T1" fmla="*/ 101 h 43"/>
                <a:gd name="T2" fmla="*/ 21 w 14"/>
                <a:gd name="T3" fmla="*/ 0 h 43"/>
                <a:gd name="T4" fmla="*/ 32 w 14"/>
                <a:gd name="T5" fmla="*/ 101 h 43"/>
                <a:gd name="T6" fmla="*/ 0 w 14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0" name="Freeform 242">
              <a:extLst>
                <a:ext uri="{FF2B5EF4-FFF2-40B4-BE49-F238E27FC236}">
                  <a16:creationId xmlns:a16="http://schemas.microsoft.com/office/drawing/2014/main" id="{D4FAA9A7-4177-48DB-8146-74B96957D0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1" name="Freeform 243">
              <a:extLst>
                <a:ext uri="{FF2B5EF4-FFF2-40B4-BE49-F238E27FC236}">
                  <a16:creationId xmlns:a16="http://schemas.microsoft.com/office/drawing/2014/main" id="{E91175D8-A0CB-478A-BC72-E8BF11D4AD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1"/>
            </a:xfrm>
            <a:custGeom>
              <a:avLst/>
              <a:gdLst>
                <a:gd name="T0" fmla="*/ 0 w 13"/>
                <a:gd name="T1" fmla="*/ 101 h 43"/>
                <a:gd name="T2" fmla="*/ 18 w 13"/>
                <a:gd name="T3" fmla="*/ 0 h 43"/>
                <a:gd name="T4" fmla="*/ 30 w 13"/>
                <a:gd name="T5" fmla="*/ 101 h 43"/>
                <a:gd name="T6" fmla="*/ 0 w 13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2" name="Freeform 244">
              <a:extLst>
                <a:ext uri="{FF2B5EF4-FFF2-40B4-BE49-F238E27FC236}">
                  <a16:creationId xmlns:a16="http://schemas.microsoft.com/office/drawing/2014/main" id="{D2056693-6ECA-48CD-AC86-4574E3B5F4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3" name="Freeform 245">
              <a:extLst>
                <a:ext uri="{FF2B5EF4-FFF2-40B4-BE49-F238E27FC236}">
                  <a16:creationId xmlns:a16="http://schemas.microsoft.com/office/drawing/2014/main" id="{2C24382C-9C31-43EA-9641-02AE4B7FEB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2" cy="99"/>
            </a:xfrm>
            <a:custGeom>
              <a:avLst/>
              <a:gdLst>
                <a:gd name="T0" fmla="*/ 52 w 23"/>
                <a:gd name="T1" fmla="*/ 99 h 42"/>
                <a:gd name="T2" fmla="*/ 20 w 23"/>
                <a:gd name="T3" fmla="*/ 0 h 42"/>
                <a:gd name="T4" fmla="*/ 0 w 23"/>
                <a:gd name="T5" fmla="*/ 99 h 42"/>
                <a:gd name="T6" fmla="*/ 52 w 23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4" name="Freeform 246">
              <a:extLst>
                <a:ext uri="{FF2B5EF4-FFF2-40B4-BE49-F238E27FC236}">
                  <a16:creationId xmlns:a16="http://schemas.microsoft.com/office/drawing/2014/main" id="{6F805256-7DA5-4138-B743-7064DEFFA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49" cy="116"/>
            </a:xfrm>
            <a:custGeom>
              <a:avLst/>
              <a:gdLst>
                <a:gd name="T0" fmla="*/ 0 w 22"/>
                <a:gd name="T1" fmla="*/ 116 h 50"/>
                <a:gd name="T2" fmla="*/ 31 w 22"/>
                <a:gd name="T3" fmla="*/ 0 h 50"/>
                <a:gd name="T4" fmla="*/ 49 w 22"/>
                <a:gd name="T5" fmla="*/ 116 h 50"/>
                <a:gd name="T6" fmla="*/ 0 w 22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5" name="Freeform 247">
              <a:extLst>
                <a:ext uri="{FF2B5EF4-FFF2-40B4-BE49-F238E27FC236}">
                  <a16:creationId xmlns:a16="http://schemas.microsoft.com/office/drawing/2014/main" id="{A5DC8A8E-DC2E-47DF-97C1-123820FB7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126 h 54"/>
                <a:gd name="T2" fmla="*/ 39 w 28"/>
                <a:gd name="T3" fmla="*/ 0 h 54"/>
                <a:gd name="T4" fmla="*/ 64 w 28"/>
                <a:gd name="T5" fmla="*/ 126 h 54"/>
                <a:gd name="T6" fmla="*/ 0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6" name="Freeform 248">
              <a:extLst>
                <a:ext uri="{FF2B5EF4-FFF2-40B4-BE49-F238E27FC236}">
                  <a16:creationId xmlns:a16="http://schemas.microsoft.com/office/drawing/2014/main" id="{3B9D5DB0-AB56-4F1B-BDEC-0A9E11DF5F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67 w 29"/>
                <a:gd name="T1" fmla="*/ 126 h 54"/>
                <a:gd name="T2" fmla="*/ 25 w 29"/>
                <a:gd name="T3" fmla="*/ 0 h 54"/>
                <a:gd name="T4" fmla="*/ 0 w 29"/>
                <a:gd name="T5" fmla="*/ 126 h 54"/>
                <a:gd name="T6" fmla="*/ 67 w 29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7" name="Freeform 249">
              <a:extLst>
                <a:ext uri="{FF2B5EF4-FFF2-40B4-BE49-F238E27FC236}">
                  <a16:creationId xmlns:a16="http://schemas.microsoft.com/office/drawing/2014/main" id="{85DEC9C8-DF07-46B6-A917-5D65FF505E6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6" cy="126"/>
            </a:xfrm>
            <a:custGeom>
              <a:avLst/>
              <a:gdLst>
                <a:gd name="T0" fmla="*/ 66 w 28"/>
                <a:gd name="T1" fmla="*/ 126 h 54"/>
                <a:gd name="T2" fmla="*/ 24 w 28"/>
                <a:gd name="T3" fmla="*/ 0 h 54"/>
                <a:gd name="T4" fmla="*/ 0 w 28"/>
                <a:gd name="T5" fmla="*/ 126 h 54"/>
                <a:gd name="T6" fmla="*/ 66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8" name="Freeform 250">
              <a:extLst>
                <a:ext uri="{FF2B5EF4-FFF2-40B4-BE49-F238E27FC236}">
                  <a16:creationId xmlns:a16="http://schemas.microsoft.com/office/drawing/2014/main" id="{D2706302-D94D-4264-AA7E-7239DEE36B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1"/>
            </a:xfrm>
            <a:custGeom>
              <a:avLst/>
              <a:gdLst>
                <a:gd name="T0" fmla="*/ 0 w 17"/>
                <a:gd name="T1" fmla="*/ 101 h 43"/>
                <a:gd name="T2" fmla="*/ 25 w 17"/>
                <a:gd name="T3" fmla="*/ 0 h 43"/>
                <a:gd name="T4" fmla="*/ 39 w 17"/>
                <a:gd name="T5" fmla="*/ 101 h 43"/>
                <a:gd name="T6" fmla="*/ 0 w 17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9" name="Freeform 251">
              <a:extLst>
                <a:ext uri="{FF2B5EF4-FFF2-40B4-BE49-F238E27FC236}">
                  <a16:creationId xmlns:a16="http://schemas.microsoft.com/office/drawing/2014/main" id="{078E6C1E-FACD-41DD-911D-944ACA2021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5"/>
            </a:xfrm>
            <a:custGeom>
              <a:avLst/>
              <a:gdLst>
                <a:gd name="T0" fmla="*/ 36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6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0" name="Freeform 252">
              <a:extLst>
                <a:ext uri="{FF2B5EF4-FFF2-40B4-BE49-F238E27FC236}">
                  <a16:creationId xmlns:a16="http://schemas.microsoft.com/office/drawing/2014/main" id="{796EF87E-D8D6-460A-B76D-2EA29E181BC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1"/>
            </a:xfrm>
            <a:custGeom>
              <a:avLst/>
              <a:gdLst>
                <a:gd name="T0" fmla="*/ 0 w 17"/>
                <a:gd name="T1" fmla="*/ 101 h 43"/>
                <a:gd name="T2" fmla="*/ 26 w 17"/>
                <a:gd name="T3" fmla="*/ 0 h 43"/>
                <a:gd name="T4" fmla="*/ 40 w 17"/>
                <a:gd name="T5" fmla="*/ 101 h 43"/>
                <a:gd name="T6" fmla="*/ 0 w 17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1" name="Freeform 253">
              <a:extLst>
                <a:ext uri="{FF2B5EF4-FFF2-40B4-BE49-F238E27FC236}">
                  <a16:creationId xmlns:a16="http://schemas.microsoft.com/office/drawing/2014/main" id="{2ED23FFE-5F8C-43ED-952C-8C406E8DA5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5"/>
            </a:xfrm>
            <a:custGeom>
              <a:avLst/>
              <a:gdLst>
                <a:gd name="T0" fmla="*/ 36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6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2" name="Freeform 254">
              <a:extLst>
                <a:ext uri="{FF2B5EF4-FFF2-40B4-BE49-F238E27FC236}">
                  <a16:creationId xmlns:a16="http://schemas.microsoft.com/office/drawing/2014/main" id="{C6553723-3A61-40CF-B4F2-333153382B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9"/>
            </a:xfrm>
            <a:custGeom>
              <a:avLst/>
              <a:gdLst>
                <a:gd name="T0" fmla="*/ 65 w 28"/>
                <a:gd name="T1" fmla="*/ 99 h 42"/>
                <a:gd name="T2" fmla="*/ 23 w 28"/>
                <a:gd name="T3" fmla="*/ 0 h 42"/>
                <a:gd name="T4" fmla="*/ 0 w 28"/>
                <a:gd name="T5" fmla="*/ 99 h 42"/>
                <a:gd name="T6" fmla="*/ 65 w 28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3" name="Freeform 255">
              <a:extLst>
                <a:ext uri="{FF2B5EF4-FFF2-40B4-BE49-F238E27FC236}">
                  <a16:creationId xmlns:a16="http://schemas.microsoft.com/office/drawing/2014/main" id="{02902A38-B87C-4967-A615-BCDD06450E4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6" cy="116"/>
            </a:xfrm>
            <a:custGeom>
              <a:avLst/>
              <a:gdLst>
                <a:gd name="T0" fmla="*/ 0 w 28"/>
                <a:gd name="T1" fmla="*/ 116 h 50"/>
                <a:gd name="T2" fmla="*/ 42 w 28"/>
                <a:gd name="T3" fmla="*/ 0 h 50"/>
                <a:gd name="T4" fmla="*/ 66 w 28"/>
                <a:gd name="T5" fmla="*/ 116 h 50"/>
                <a:gd name="T6" fmla="*/ 0 w 28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4" name="Freeform 256">
              <a:extLst>
                <a:ext uri="{FF2B5EF4-FFF2-40B4-BE49-F238E27FC236}">
                  <a16:creationId xmlns:a16="http://schemas.microsoft.com/office/drawing/2014/main" id="{21A35E29-2E78-4BCF-B8ED-BDBA290736A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126 h 54"/>
                <a:gd name="T2" fmla="*/ 32 w 22"/>
                <a:gd name="T3" fmla="*/ 0 h 54"/>
                <a:gd name="T4" fmla="*/ 51 w 22"/>
                <a:gd name="T5" fmla="*/ 126 h 54"/>
                <a:gd name="T6" fmla="*/ 0 w 22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5" name="Freeform 257">
              <a:extLst>
                <a:ext uri="{FF2B5EF4-FFF2-40B4-BE49-F238E27FC236}">
                  <a16:creationId xmlns:a16="http://schemas.microsoft.com/office/drawing/2014/main" id="{60CD1FA6-4522-466E-81AD-2C5D4B0374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53 w 23"/>
                <a:gd name="T1" fmla="*/ 126 h 54"/>
                <a:gd name="T2" fmla="*/ 21 w 23"/>
                <a:gd name="T3" fmla="*/ 0 h 54"/>
                <a:gd name="T4" fmla="*/ 0 w 23"/>
                <a:gd name="T5" fmla="*/ 126 h 54"/>
                <a:gd name="T6" fmla="*/ 53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6" name="Freeform 258">
              <a:extLst>
                <a:ext uri="{FF2B5EF4-FFF2-40B4-BE49-F238E27FC236}">
                  <a16:creationId xmlns:a16="http://schemas.microsoft.com/office/drawing/2014/main" id="{5521CF8B-C4CB-48AE-A5E8-4E7508C4B3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53 w 23"/>
                <a:gd name="T1" fmla="*/ 126 h 54"/>
                <a:gd name="T2" fmla="*/ 21 w 23"/>
                <a:gd name="T3" fmla="*/ 0 h 54"/>
                <a:gd name="T4" fmla="*/ 0 w 23"/>
                <a:gd name="T5" fmla="*/ 126 h 54"/>
                <a:gd name="T6" fmla="*/ 53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7" name="Freeform 259">
              <a:extLst>
                <a:ext uri="{FF2B5EF4-FFF2-40B4-BE49-F238E27FC236}">
                  <a16:creationId xmlns:a16="http://schemas.microsoft.com/office/drawing/2014/main" id="{440AD70A-91B6-43C2-A5B6-EA3E94766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1"/>
            </a:xfrm>
            <a:custGeom>
              <a:avLst/>
              <a:gdLst>
                <a:gd name="T0" fmla="*/ 0 w 14"/>
                <a:gd name="T1" fmla="*/ 101 h 43"/>
                <a:gd name="T2" fmla="*/ 18 w 14"/>
                <a:gd name="T3" fmla="*/ 0 h 43"/>
                <a:gd name="T4" fmla="*/ 32 w 14"/>
                <a:gd name="T5" fmla="*/ 101 h 43"/>
                <a:gd name="T6" fmla="*/ 0 w 14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8" name="Freeform 260">
              <a:extLst>
                <a:ext uri="{FF2B5EF4-FFF2-40B4-BE49-F238E27FC236}">
                  <a16:creationId xmlns:a16="http://schemas.microsoft.com/office/drawing/2014/main" id="{25C5EE75-B7A8-4E31-B89E-9B057C0B32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09" name="Freeform 261">
              <a:extLst>
                <a:ext uri="{FF2B5EF4-FFF2-40B4-BE49-F238E27FC236}">
                  <a16:creationId xmlns:a16="http://schemas.microsoft.com/office/drawing/2014/main" id="{FDDEE96C-CCF1-4FAC-A3CC-36501ED589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1"/>
            </a:xfrm>
            <a:custGeom>
              <a:avLst/>
              <a:gdLst>
                <a:gd name="T0" fmla="*/ 0 w 13"/>
                <a:gd name="T1" fmla="*/ 101 h 43"/>
                <a:gd name="T2" fmla="*/ 18 w 13"/>
                <a:gd name="T3" fmla="*/ 0 h 43"/>
                <a:gd name="T4" fmla="*/ 30 w 13"/>
                <a:gd name="T5" fmla="*/ 101 h 43"/>
                <a:gd name="T6" fmla="*/ 0 w 13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0" name="Freeform 262">
              <a:extLst>
                <a:ext uri="{FF2B5EF4-FFF2-40B4-BE49-F238E27FC236}">
                  <a16:creationId xmlns:a16="http://schemas.microsoft.com/office/drawing/2014/main" id="{BF6B115B-022C-42DA-B7E0-349528DF49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9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1" name="Freeform 263">
              <a:extLst>
                <a:ext uri="{FF2B5EF4-FFF2-40B4-BE49-F238E27FC236}">
                  <a16:creationId xmlns:a16="http://schemas.microsoft.com/office/drawing/2014/main" id="{6D3320A2-DE07-4D92-998E-07F4B18BF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2" cy="99"/>
            </a:xfrm>
            <a:custGeom>
              <a:avLst/>
              <a:gdLst>
                <a:gd name="T0" fmla="*/ 52 w 23"/>
                <a:gd name="T1" fmla="*/ 99 h 42"/>
                <a:gd name="T2" fmla="*/ 20 w 23"/>
                <a:gd name="T3" fmla="*/ 0 h 42"/>
                <a:gd name="T4" fmla="*/ 0 w 23"/>
                <a:gd name="T5" fmla="*/ 99 h 42"/>
                <a:gd name="T6" fmla="*/ 52 w 23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2" name="Freeform 264">
              <a:extLst>
                <a:ext uri="{FF2B5EF4-FFF2-40B4-BE49-F238E27FC236}">
                  <a16:creationId xmlns:a16="http://schemas.microsoft.com/office/drawing/2014/main" id="{F4575A8A-2D9D-4780-ABD7-2C8F77DF11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2" cy="116"/>
            </a:xfrm>
            <a:custGeom>
              <a:avLst/>
              <a:gdLst>
                <a:gd name="T0" fmla="*/ 0 w 23"/>
                <a:gd name="T1" fmla="*/ 116 h 50"/>
                <a:gd name="T2" fmla="*/ 34 w 23"/>
                <a:gd name="T3" fmla="*/ 0 h 50"/>
                <a:gd name="T4" fmla="*/ 52 w 23"/>
                <a:gd name="T5" fmla="*/ 116 h 50"/>
                <a:gd name="T6" fmla="*/ 0 w 23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3" name="Freeform 265">
              <a:extLst>
                <a:ext uri="{FF2B5EF4-FFF2-40B4-BE49-F238E27FC236}">
                  <a16:creationId xmlns:a16="http://schemas.microsoft.com/office/drawing/2014/main" id="{DE233EC8-A2A9-448B-B617-EAACC66792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126 h 54"/>
                <a:gd name="T2" fmla="*/ 39 w 28"/>
                <a:gd name="T3" fmla="*/ 0 h 54"/>
                <a:gd name="T4" fmla="*/ 65 w 28"/>
                <a:gd name="T5" fmla="*/ 126 h 54"/>
                <a:gd name="T6" fmla="*/ 0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4" name="Freeform 266">
              <a:extLst>
                <a:ext uri="{FF2B5EF4-FFF2-40B4-BE49-F238E27FC236}">
                  <a16:creationId xmlns:a16="http://schemas.microsoft.com/office/drawing/2014/main" id="{DA5FE335-773D-45C0-8516-569C1A9225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64 w 28"/>
                <a:gd name="T1" fmla="*/ 126 h 54"/>
                <a:gd name="T2" fmla="*/ 25 w 28"/>
                <a:gd name="T3" fmla="*/ 0 h 54"/>
                <a:gd name="T4" fmla="*/ 0 w 28"/>
                <a:gd name="T5" fmla="*/ 126 h 54"/>
                <a:gd name="T6" fmla="*/ 64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5" name="Freeform 267">
              <a:extLst>
                <a:ext uri="{FF2B5EF4-FFF2-40B4-BE49-F238E27FC236}">
                  <a16:creationId xmlns:a16="http://schemas.microsoft.com/office/drawing/2014/main" id="{F710947C-D671-4992-9821-EBA25A2BDF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67 w 29"/>
                <a:gd name="T1" fmla="*/ 126 h 54"/>
                <a:gd name="T2" fmla="*/ 25 w 29"/>
                <a:gd name="T3" fmla="*/ 0 h 54"/>
                <a:gd name="T4" fmla="*/ 0 w 29"/>
                <a:gd name="T5" fmla="*/ 126 h 54"/>
                <a:gd name="T6" fmla="*/ 67 w 29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6" name="Freeform 268">
              <a:extLst>
                <a:ext uri="{FF2B5EF4-FFF2-40B4-BE49-F238E27FC236}">
                  <a16:creationId xmlns:a16="http://schemas.microsoft.com/office/drawing/2014/main" id="{74F378C2-389E-4F2F-81B5-92FD1FE81AD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1"/>
            </a:xfrm>
            <a:custGeom>
              <a:avLst/>
              <a:gdLst>
                <a:gd name="T0" fmla="*/ 0 w 17"/>
                <a:gd name="T1" fmla="*/ 101 h 43"/>
                <a:gd name="T2" fmla="*/ 25 w 17"/>
                <a:gd name="T3" fmla="*/ 0 h 43"/>
                <a:gd name="T4" fmla="*/ 39 w 17"/>
                <a:gd name="T5" fmla="*/ 101 h 43"/>
                <a:gd name="T6" fmla="*/ 0 w 17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7" name="Freeform 269">
              <a:extLst>
                <a:ext uri="{FF2B5EF4-FFF2-40B4-BE49-F238E27FC236}">
                  <a16:creationId xmlns:a16="http://schemas.microsoft.com/office/drawing/2014/main" id="{32F7CF03-D55F-4250-8A3C-DDCF75A80C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5"/>
            </a:xfrm>
            <a:custGeom>
              <a:avLst/>
              <a:gdLst>
                <a:gd name="T0" fmla="*/ 37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7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8" name="Freeform 270">
              <a:extLst>
                <a:ext uri="{FF2B5EF4-FFF2-40B4-BE49-F238E27FC236}">
                  <a16:creationId xmlns:a16="http://schemas.microsoft.com/office/drawing/2014/main" id="{83CFCE8B-CB2A-483E-B876-8F61BC9118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1"/>
            </a:xfrm>
            <a:custGeom>
              <a:avLst/>
              <a:gdLst>
                <a:gd name="T0" fmla="*/ 0 w 16"/>
                <a:gd name="T1" fmla="*/ 101 h 43"/>
                <a:gd name="T2" fmla="*/ 23 w 16"/>
                <a:gd name="T3" fmla="*/ 0 h 43"/>
                <a:gd name="T4" fmla="*/ 37 w 16"/>
                <a:gd name="T5" fmla="*/ 101 h 43"/>
                <a:gd name="T6" fmla="*/ 0 w 16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19" name="Freeform 271">
              <a:extLst>
                <a:ext uri="{FF2B5EF4-FFF2-40B4-BE49-F238E27FC236}">
                  <a16:creationId xmlns:a16="http://schemas.microsoft.com/office/drawing/2014/main" id="{55FA8058-69DC-4980-B305-C88A584DA2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5"/>
            </a:xfrm>
            <a:custGeom>
              <a:avLst/>
              <a:gdLst>
                <a:gd name="T0" fmla="*/ 37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7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0" name="Freeform 272">
              <a:extLst>
                <a:ext uri="{FF2B5EF4-FFF2-40B4-BE49-F238E27FC236}">
                  <a16:creationId xmlns:a16="http://schemas.microsoft.com/office/drawing/2014/main" id="{8CFDB98B-2F9D-4BFC-8F92-D897325AC3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9"/>
            </a:xfrm>
            <a:custGeom>
              <a:avLst/>
              <a:gdLst>
                <a:gd name="T0" fmla="*/ 65 w 28"/>
                <a:gd name="T1" fmla="*/ 99 h 42"/>
                <a:gd name="T2" fmla="*/ 23 w 28"/>
                <a:gd name="T3" fmla="*/ 0 h 42"/>
                <a:gd name="T4" fmla="*/ 0 w 28"/>
                <a:gd name="T5" fmla="*/ 99 h 42"/>
                <a:gd name="T6" fmla="*/ 65 w 28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1" name="Freeform 273">
              <a:extLst>
                <a:ext uri="{FF2B5EF4-FFF2-40B4-BE49-F238E27FC236}">
                  <a16:creationId xmlns:a16="http://schemas.microsoft.com/office/drawing/2014/main" id="{5FADD1E2-C789-457E-B551-2F7A9ED15C0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5" cy="116"/>
            </a:xfrm>
            <a:custGeom>
              <a:avLst/>
              <a:gdLst>
                <a:gd name="T0" fmla="*/ 0 w 28"/>
                <a:gd name="T1" fmla="*/ 116 h 50"/>
                <a:gd name="T2" fmla="*/ 39 w 28"/>
                <a:gd name="T3" fmla="*/ 0 h 50"/>
                <a:gd name="T4" fmla="*/ 65 w 28"/>
                <a:gd name="T5" fmla="*/ 116 h 50"/>
                <a:gd name="T6" fmla="*/ 0 w 28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2" name="Freeform 274">
              <a:extLst>
                <a:ext uri="{FF2B5EF4-FFF2-40B4-BE49-F238E27FC236}">
                  <a16:creationId xmlns:a16="http://schemas.microsoft.com/office/drawing/2014/main" id="{AEC8B161-2FB9-43AD-B2CE-521E1053D1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0" cy="126"/>
            </a:xfrm>
            <a:custGeom>
              <a:avLst/>
              <a:gdLst>
                <a:gd name="T0" fmla="*/ 0 w 22"/>
                <a:gd name="T1" fmla="*/ 126 h 54"/>
                <a:gd name="T2" fmla="*/ 32 w 22"/>
                <a:gd name="T3" fmla="*/ 0 h 54"/>
                <a:gd name="T4" fmla="*/ 50 w 22"/>
                <a:gd name="T5" fmla="*/ 126 h 54"/>
                <a:gd name="T6" fmla="*/ 0 w 22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3" name="Freeform 275">
              <a:extLst>
                <a:ext uri="{FF2B5EF4-FFF2-40B4-BE49-F238E27FC236}">
                  <a16:creationId xmlns:a16="http://schemas.microsoft.com/office/drawing/2014/main" id="{FB364BAC-C2DE-4B6E-9C15-08D4EFCA83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2" cy="126"/>
            </a:xfrm>
            <a:custGeom>
              <a:avLst/>
              <a:gdLst>
                <a:gd name="T0" fmla="*/ 52 w 23"/>
                <a:gd name="T1" fmla="*/ 126 h 54"/>
                <a:gd name="T2" fmla="*/ 20 w 23"/>
                <a:gd name="T3" fmla="*/ 0 h 54"/>
                <a:gd name="T4" fmla="*/ 0 w 23"/>
                <a:gd name="T5" fmla="*/ 126 h 54"/>
                <a:gd name="T6" fmla="*/ 52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4" name="Freeform 276">
              <a:extLst>
                <a:ext uri="{FF2B5EF4-FFF2-40B4-BE49-F238E27FC236}">
                  <a16:creationId xmlns:a16="http://schemas.microsoft.com/office/drawing/2014/main" id="{CBE6472E-9597-4937-A286-C0C63DB3C4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53 w 23"/>
                <a:gd name="T1" fmla="*/ 126 h 54"/>
                <a:gd name="T2" fmla="*/ 21 w 23"/>
                <a:gd name="T3" fmla="*/ 0 h 54"/>
                <a:gd name="T4" fmla="*/ 0 w 23"/>
                <a:gd name="T5" fmla="*/ 126 h 54"/>
                <a:gd name="T6" fmla="*/ 53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5" name="Freeform 277">
              <a:extLst>
                <a:ext uri="{FF2B5EF4-FFF2-40B4-BE49-F238E27FC236}">
                  <a16:creationId xmlns:a16="http://schemas.microsoft.com/office/drawing/2014/main" id="{EE5FC3CB-6AF9-41C9-8A2F-94F31C418F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1" cy="101"/>
            </a:xfrm>
            <a:custGeom>
              <a:avLst/>
              <a:gdLst>
                <a:gd name="T0" fmla="*/ 0 w 14"/>
                <a:gd name="T1" fmla="*/ 101 h 43"/>
                <a:gd name="T2" fmla="*/ 20 w 14"/>
                <a:gd name="T3" fmla="*/ 0 h 43"/>
                <a:gd name="T4" fmla="*/ 31 w 14"/>
                <a:gd name="T5" fmla="*/ 101 h 43"/>
                <a:gd name="T6" fmla="*/ 0 w 14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6" name="Freeform 278">
              <a:extLst>
                <a:ext uri="{FF2B5EF4-FFF2-40B4-BE49-F238E27FC236}">
                  <a16:creationId xmlns:a16="http://schemas.microsoft.com/office/drawing/2014/main" id="{EDC6019B-5AFC-4055-996B-A2044FC82B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7" name="Freeform 279">
              <a:extLst>
                <a:ext uri="{FF2B5EF4-FFF2-40B4-BE49-F238E27FC236}">
                  <a16:creationId xmlns:a16="http://schemas.microsoft.com/office/drawing/2014/main" id="{4F2BA45D-8D54-4950-941F-7012EDE09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29" cy="101"/>
            </a:xfrm>
            <a:custGeom>
              <a:avLst/>
              <a:gdLst>
                <a:gd name="T0" fmla="*/ 0 w 13"/>
                <a:gd name="T1" fmla="*/ 101 h 43"/>
                <a:gd name="T2" fmla="*/ 18 w 13"/>
                <a:gd name="T3" fmla="*/ 0 h 43"/>
                <a:gd name="T4" fmla="*/ 29 w 13"/>
                <a:gd name="T5" fmla="*/ 101 h 43"/>
                <a:gd name="T6" fmla="*/ 0 w 13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8" name="Freeform 280">
              <a:extLst>
                <a:ext uri="{FF2B5EF4-FFF2-40B4-BE49-F238E27FC236}">
                  <a16:creationId xmlns:a16="http://schemas.microsoft.com/office/drawing/2014/main" id="{F5E7F81D-B7B4-4B38-8314-584C0379D8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5"/>
            </a:xfrm>
            <a:custGeom>
              <a:avLst/>
              <a:gdLst>
                <a:gd name="T0" fmla="*/ 30 w 13"/>
                <a:gd name="T1" fmla="*/ 85 h 36"/>
                <a:gd name="T2" fmla="*/ 12 w 13"/>
                <a:gd name="T3" fmla="*/ 0 h 36"/>
                <a:gd name="T4" fmla="*/ 0 w 13"/>
                <a:gd name="T5" fmla="*/ 85 h 36"/>
                <a:gd name="T6" fmla="*/ 30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29" name="Freeform 281">
              <a:extLst>
                <a:ext uri="{FF2B5EF4-FFF2-40B4-BE49-F238E27FC236}">
                  <a16:creationId xmlns:a16="http://schemas.microsoft.com/office/drawing/2014/main" id="{3565D69C-61B1-4561-B422-50BAF6583E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9"/>
            </a:xfrm>
            <a:custGeom>
              <a:avLst/>
              <a:gdLst>
                <a:gd name="T0" fmla="*/ 53 w 23"/>
                <a:gd name="T1" fmla="*/ 99 h 42"/>
                <a:gd name="T2" fmla="*/ 21 w 23"/>
                <a:gd name="T3" fmla="*/ 0 h 42"/>
                <a:gd name="T4" fmla="*/ 0 w 23"/>
                <a:gd name="T5" fmla="*/ 99 h 42"/>
                <a:gd name="T6" fmla="*/ 53 w 23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0" name="Freeform 282">
              <a:extLst>
                <a:ext uri="{FF2B5EF4-FFF2-40B4-BE49-F238E27FC236}">
                  <a16:creationId xmlns:a16="http://schemas.microsoft.com/office/drawing/2014/main" id="{F2B2B478-558E-4F86-A73F-F08F05175D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116 h 50"/>
                <a:gd name="T2" fmla="*/ 35 w 23"/>
                <a:gd name="T3" fmla="*/ 0 h 50"/>
                <a:gd name="T4" fmla="*/ 53 w 23"/>
                <a:gd name="T5" fmla="*/ 116 h 50"/>
                <a:gd name="T6" fmla="*/ 0 w 23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1" name="Freeform 283">
              <a:extLst>
                <a:ext uri="{FF2B5EF4-FFF2-40B4-BE49-F238E27FC236}">
                  <a16:creationId xmlns:a16="http://schemas.microsoft.com/office/drawing/2014/main" id="{5791A6F0-6E2B-4ADF-9F0F-F9150363B3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126 h 54"/>
                <a:gd name="T2" fmla="*/ 39 w 28"/>
                <a:gd name="T3" fmla="*/ 0 h 54"/>
                <a:gd name="T4" fmla="*/ 65 w 28"/>
                <a:gd name="T5" fmla="*/ 126 h 54"/>
                <a:gd name="T6" fmla="*/ 0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2" name="Freeform 284">
              <a:extLst>
                <a:ext uri="{FF2B5EF4-FFF2-40B4-BE49-F238E27FC236}">
                  <a16:creationId xmlns:a16="http://schemas.microsoft.com/office/drawing/2014/main" id="{65D3DCAC-143B-4522-B3D2-E6BAFC1DA5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67 w 29"/>
                <a:gd name="T1" fmla="*/ 126 h 54"/>
                <a:gd name="T2" fmla="*/ 25 w 29"/>
                <a:gd name="T3" fmla="*/ 0 h 54"/>
                <a:gd name="T4" fmla="*/ 0 w 29"/>
                <a:gd name="T5" fmla="*/ 126 h 54"/>
                <a:gd name="T6" fmla="*/ 67 w 29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3" name="Freeform 285">
              <a:extLst>
                <a:ext uri="{FF2B5EF4-FFF2-40B4-BE49-F238E27FC236}">
                  <a16:creationId xmlns:a16="http://schemas.microsoft.com/office/drawing/2014/main" id="{14AD0E5A-C652-44A6-90E3-4FB01E667F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6" cy="126"/>
            </a:xfrm>
            <a:custGeom>
              <a:avLst/>
              <a:gdLst>
                <a:gd name="T0" fmla="*/ 66 w 28"/>
                <a:gd name="T1" fmla="*/ 126 h 54"/>
                <a:gd name="T2" fmla="*/ 24 w 28"/>
                <a:gd name="T3" fmla="*/ 0 h 54"/>
                <a:gd name="T4" fmla="*/ 0 w 28"/>
                <a:gd name="T5" fmla="*/ 126 h 54"/>
                <a:gd name="T6" fmla="*/ 66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4" name="Freeform 286">
              <a:extLst>
                <a:ext uri="{FF2B5EF4-FFF2-40B4-BE49-F238E27FC236}">
                  <a16:creationId xmlns:a16="http://schemas.microsoft.com/office/drawing/2014/main" id="{683D235D-6E71-4780-B8F4-B08D361673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40" cy="101"/>
            </a:xfrm>
            <a:custGeom>
              <a:avLst/>
              <a:gdLst>
                <a:gd name="T0" fmla="*/ 0 w 17"/>
                <a:gd name="T1" fmla="*/ 101 h 43"/>
                <a:gd name="T2" fmla="*/ 26 w 17"/>
                <a:gd name="T3" fmla="*/ 0 h 43"/>
                <a:gd name="T4" fmla="*/ 40 w 17"/>
                <a:gd name="T5" fmla="*/ 101 h 43"/>
                <a:gd name="T6" fmla="*/ 0 w 17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5" name="Freeform 287">
              <a:extLst>
                <a:ext uri="{FF2B5EF4-FFF2-40B4-BE49-F238E27FC236}">
                  <a16:creationId xmlns:a16="http://schemas.microsoft.com/office/drawing/2014/main" id="{B20A25CA-9650-4DA2-A435-76A874FF14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6" cy="85"/>
            </a:xfrm>
            <a:custGeom>
              <a:avLst/>
              <a:gdLst>
                <a:gd name="T0" fmla="*/ 36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6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6" name="Freeform 288">
              <a:extLst>
                <a:ext uri="{FF2B5EF4-FFF2-40B4-BE49-F238E27FC236}">
                  <a16:creationId xmlns:a16="http://schemas.microsoft.com/office/drawing/2014/main" id="{A27847F0-4F66-4C08-9A71-74275B5A5FC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1"/>
            </a:xfrm>
            <a:custGeom>
              <a:avLst/>
              <a:gdLst>
                <a:gd name="T0" fmla="*/ 0 w 17"/>
                <a:gd name="T1" fmla="*/ 101 h 43"/>
                <a:gd name="T2" fmla="*/ 23 w 17"/>
                <a:gd name="T3" fmla="*/ 0 h 43"/>
                <a:gd name="T4" fmla="*/ 39 w 17"/>
                <a:gd name="T5" fmla="*/ 101 h 43"/>
                <a:gd name="T6" fmla="*/ 0 w 17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7" name="Freeform 289">
              <a:extLst>
                <a:ext uri="{FF2B5EF4-FFF2-40B4-BE49-F238E27FC236}">
                  <a16:creationId xmlns:a16="http://schemas.microsoft.com/office/drawing/2014/main" id="{1E60CA90-4815-429E-AFD2-93C33DEB2B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5"/>
            </a:xfrm>
            <a:custGeom>
              <a:avLst/>
              <a:gdLst>
                <a:gd name="T0" fmla="*/ 37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7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8" name="Freeform 290">
              <a:extLst>
                <a:ext uri="{FF2B5EF4-FFF2-40B4-BE49-F238E27FC236}">
                  <a16:creationId xmlns:a16="http://schemas.microsoft.com/office/drawing/2014/main" id="{3B5144AE-BA19-4329-A924-736B2648FC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6" cy="99"/>
            </a:xfrm>
            <a:custGeom>
              <a:avLst/>
              <a:gdLst>
                <a:gd name="T0" fmla="*/ 66 w 28"/>
                <a:gd name="T1" fmla="*/ 99 h 42"/>
                <a:gd name="T2" fmla="*/ 24 w 28"/>
                <a:gd name="T3" fmla="*/ 0 h 42"/>
                <a:gd name="T4" fmla="*/ 0 w 28"/>
                <a:gd name="T5" fmla="*/ 99 h 42"/>
                <a:gd name="T6" fmla="*/ 66 w 28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39" name="Freeform 291">
              <a:extLst>
                <a:ext uri="{FF2B5EF4-FFF2-40B4-BE49-F238E27FC236}">
                  <a16:creationId xmlns:a16="http://schemas.microsoft.com/office/drawing/2014/main" id="{31FA9528-245F-47F6-9EA2-A92C2D0580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116 h 50"/>
                <a:gd name="T2" fmla="*/ 41 w 28"/>
                <a:gd name="T3" fmla="*/ 0 h 50"/>
                <a:gd name="T4" fmla="*/ 64 w 28"/>
                <a:gd name="T5" fmla="*/ 116 h 50"/>
                <a:gd name="T6" fmla="*/ 0 w 28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0" name="Freeform 292">
              <a:extLst>
                <a:ext uri="{FF2B5EF4-FFF2-40B4-BE49-F238E27FC236}">
                  <a16:creationId xmlns:a16="http://schemas.microsoft.com/office/drawing/2014/main" id="{AF27B70B-E78A-48C6-98DE-674292049C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0" cy="126"/>
            </a:xfrm>
            <a:custGeom>
              <a:avLst/>
              <a:gdLst>
                <a:gd name="T0" fmla="*/ 0 w 22"/>
                <a:gd name="T1" fmla="*/ 126 h 54"/>
                <a:gd name="T2" fmla="*/ 32 w 22"/>
                <a:gd name="T3" fmla="*/ 0 h 54"/>
                <a:gd name="T4" fmla="*/ 50 w 22"/>
                <a:gd name="T5" fmla="*/ 126 h 54"/>
                <a:gd name="T6" fmla="*/ 0 w 22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1" name="Freeform 293">
              <a:extLst>
                <a:ext uri="{FF2B5EF4-FFF2-40B4-BE49-F238E27FC236}">
                  <a16:creationId xmlns:a16="http://schemas.microsoft.com/office/drawing/2014/main" id="{88B77041-A870-4781-B75D-B09AD6F887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2" cy="126"/>
            </a:xfrm>
            <a:custGeom>
              <a:avLst/>
              <a:gdLst>
                <a:gd name="T0" fmla="*/ 52 w 23"/>
                <a:gd name="T1" fmla="*/ 126 h 54"/>
                <a:gd name="T2" fmla="*/ 18 w 23"/>
                <a:gd name="T3" fmla="*/ 0 h 54"/>
                <a:gd name="T4" fmla="*/ 0 w 23"/>
                <a:gd name="T5" fmla="*/ 126 h 54"/>
                <a:gd name="T6" fmla="*/ 52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2" name="Freeform 294">
              <a:extLst>
                <a:ext uri="{FF2B5EF4-FFF2-40B4-BE49-F238E27FC236}">
                  <a16:creationId xmlns:a16="http://schemas.microsoft.com/office/drawing/2014/main" id="{D70546FE-146D-4DDF-8700-323206BE289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53 w 23"/>
                <a:gd name="T1" fmla="*/ 126 h 54"/>
                <a:gd name="T2" fmla="*/ 21 w 23"/>
                <a:gd name="T3" fmla="*/ 0 h 54"/>
                <a:gd name="T4" fmla="*/ 0 w 23"/>
                <a:gd name="T5" fmla="*/ 126 h 54"/>
                <a:gd name="T6" fmla="*/ 53 w 23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3" name="Freeform 295">
              <a:extLst>
                <a:ext uri="{FF2B5EF4-FFF2-40B4-BE49-F238E27FC236}">
                  <a16:creationId xmlns:a16="http://schemas.microsoft.com/office/drawing/2014/main" id="{6C388E67-8CF7-4C17-8994-B37B8CEDCA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1" cy="101"/>
            </a:xfrm>
            <a:custGeom>
              <a:avLst/>
              <a:gdLst>
                <a:gd name="T0" fmla="*/ 0 w 14"/>
                <a:gd name="T1" fmla="*/ 101 h 43"/>
                <a:gd name="T2" fmla="*/ 18 w 14"/>
                <a:gd name="T3" fmla="*/ 0 h 43"/>
                <a:gd name="T4" fmla="*/ 31 w 14"/>
                <a:gd name="T5" fmla="*/ 101 h 43"/>
                <a:gd name="T6" fmla="*/ 0 w 14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4" name="Freeform 296">
              <a:extLst>
                <a:ext uri="{FF2B5EF4-FFF2-40B4-BE49-F238E27FC236}">
                  <a16:creationId xmlns:a16="http://schemas.microsoft.com/office/drawing/2014/main" id="{849E643E-54D2-4A06-A565-FC09BA32F3C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29" cy="85"/>
            </a:xfrm>
            <a:custGeom>
              <a:avLst/>
              <a:gdLst>
                <a:gd name="T0" fmla="*/ 29 w 13"/>
                <a:gd name="T1" fmla="*/ 85 h 36"/>
                <a:gd name="T2" fmla="*/ 11 w 13"/>
                <a:gd name="T3" fmla="*/ 0 h 36"/>
                <a:gd name="T4" fmla="*/ 0 w 13"/>
                <a:gd name="T5" fmla="*/ 85 h 36"/>
                <a:gd name="T6" fmla="*/ 29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5" name="Freeform 297">
              <a:extLst>
                <a:ext uri="{FF2B5EF4-FFF2-40B4-BE49-F238E27FC236}">
                  <a16:creationId xmlns:a16="http://schemas.microsoft.com/office/drawing/2014/main" id="{FA5CB73F-F905-49F3-8058-A2AD45344A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1"/>
            </a:xfrm>
            <a:custGeom>
              <a:avLst/>
              <a:gdLst>
                <a:gd name="T0" fmla="*/ 0 w 12"/>
                <a:gd name="T1" fmla="*/ 101 h 43"/>
                <a:gd name="T2" fmla="*/ 18 w 12"/>
                <a:gd name="T3" fmla="*/ 0 h 43"/>
                <a:gd name="T4" fmla="*/ 27 w 12"/>
                <a:gd name="T5" fmla="*/ 101 h 43"/>
                <a:gd name="T6" fmla="*/ 0 w 12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6" name="Freeform 298">
              <a:extLst>
                <a:ext uri="{FF2B5EF4-FFF2-40B4-BE49-F238E27FC236}">
                  <a16:creationId xmlns:a16="http://schemas.microsoft.com/office/drawing/2014/main" id="{71BBFF2E-7DBB-49B5-A918-FABD1FF745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5"/>
            </a:xfrm>
            <a:custGeom>
              <a:avLst/>
              <a:gdLst>
                <a:gd name="T0" fmla="*/ 30 w 13"/>
                <a:gd name="T1" fmla="*/ 85 h 36"/>
                <a:gd name="T2" fmla="*/ 9 w 13"/>
                <a:gd name="T3" fmla="*/ 0 h 36"/>
                <a:gd name="T4" fmla="*/ 0 w 13"/>
                <a:gd name="T5" fmla="*/ 85 h 36"/>
                <a:gd name="T6" fmla="*/ 30 w 13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7" name="Freeform 299">
              <a:extLst>
                <a:ext uri="{FF2B5EF4-FFF2-40B4-BE49-F238E27FC236}">
                  <a16:creationId xmlns:a16="http://schemas.microsoft.com/office/drawing/2014/main" id="{FC34D481-E8CB-4029-A2B8-9977A7F71AC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9"/>
            </a:xfrm>
            <a:custGeom>
              <a:avLst/>
              <a:gdLst>
                <a:gd name="T0" fmla="*/ 53 w 23"/>
                <a:gd name="T1" fmla="*/ 99 h 42"/>
                <a:gd name="T2" fmla="*/ 21 w 23"/>
                <a:gd name="T3" fmla="*/ 0 h 42"/>
                <a:gd name="T4" fmla="*/ 0 w 23"/>
                <a:gd name="T5" fmla="*/ 99 h 42"/>
                <a:gd name="T6" fmla="*/ 53 w 23"/>
                <a:gd name="T7" fmla="*/ 99 h 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8" name="Freeform 300">
              <a:extLst>
                <a:ext uri="{FF2B5EF4-FFF2-40B4-BE49-F238E27FC236}">
                  <a16:creationId xmlns:a16="http://schemas.microsoft.com/office/drawing/2014/main" id="{535CE3FE-9BED-4196-AFC6-17AD17C0C69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116 h 50"/>
                <a:gd name="T2" fmla="*/ 32 w 23"/>
                <a:gd name="T3" fmla="*/ 0 h 50"/>
                <a:gd name="T4" fmla="*/ 53 w 23"/>
                <a:gd name="T5" fmla="*/ 116 h 50"/>
                <a:gd name="T6" fmla="*/ 0 w 23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9" name="Freeform 301">
              <a:extLst>
                <a:ext uri="{FF2B5EF4-FFF2-40B4-BE49-F238E27FC236}">
                  <a16:creationId xmlns:a16="http://schemas.microsoft.com/office/drawing/2014/main" id="{5A687935-AE75-457A-A7ED-DD50CBAC0B8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126 h 54"/>
                <a:gd name="T2" fmla="*/ 39 w 28"/>
                <a:gd name="T3" fmla="*/ 0 h 54"/>
                <a:gd name="T4" fmla="*/ 64 w 28"/>
                <a:gd name="T5" fmla="*/ 126 h 54"/>
                <a:gd name="T6" fmla="*/ 0 w 28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0" name="Freeform 302">
              <a:extLst>
                <a:ext uri="{FF2B5EF4-FFF2-40B4-BE49-F238E27FC236}">
                  <a16:creationId xmlns:a16="http://schemas.microsoft.com/office/drawing/2014/main" id="{BAAD69CE-97BA-4FB6-9F9C-AF42C6FC26D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7" cy="126"/>
            </a:xfrm>
            <a:custGeom>
              <a:avLst/>
              <a:gdLst>
                <a:gd name="T0" fmla="*/ 67 w 29"/>
                <a:gd name="T1" fmla="*/ 126 h 54"/>
                <a:gd name="T2" fmla="*/ 25 w 29"/>
                <a:gd name="T3" fmla="*/ 0 h 54"/>
                <a:gd name="T4" fmla="*/ 0 w 29"/>
                <a:gd name="T5" fmla="*/ 126 h 54"/>
                <a:gd name="T6" fmla="*/ 67 w 29"/>
                <a:gd name="T7" fmla="*/ 126 h 5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1" name="Freeform 303">
              <a:extLst>
                <a:ext uri="{FF2B5EF4-FFF2-40B4-BE49-F238E27FC236}">
                  <a16:creationId xmlns:a16="http://schemas.microsoft.com/office/drawing/2014/main" id="{AAC4C67E-6725-4175-AC41-4BE26523802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3" cy="101"/>
            </a:xfrm>
            <a:custGeom>
              <a:avLst/>
              <a:gdLst>
                <a:gd name="T0" fmla="*/ 0 w 18"/>
                <a:gd name="T1" fmla="*/ 101 h 43"/>
                <a:gd name="T2" fmla="*/ 29 w 18"/>
                <a:gd name="T3" fmla="*/ 0 h 43"/>
                <a:gd name="T4" fmla="*/ 43 w 18"/>
                <a:gd name="T5" fmla="*/ 101 h 43"/>
                <a:gd name="T6" fmla="*/ 0 w 18"/>
                <a:gd name="T7" fmla="*/ 101 h 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" name="Freeform 304">
              <a:extLst>
                <a:ext uri="{FF2B5EF4-FFF2-40B4-BE49-F238E27FC236}">
                  <a16:creationId xmlns:a16="http://schemas.microsoft.com/office/drawing/2014/main" id="{4EF211A6-12A6-4D2D-877D-7C0097044A8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6" cy="85"/>
            </a:xfrm>
            <a:custGeom>
              <a:avLst/>
              <a:gdLst>
                <a:gd name="T0" fmla="*/ 36 w 16"/>
                <a:gd name="T1" fmla="*/ 85 h 36"/>
                <a:gd name="T2" fmla="*/ 14 w 16"/>
                <a:gd name="T3" fmla="*/ 0 h 36"/>
                <a:gd name="T4" fmla="*/ 0 w 16"/>
                <a:gd name="T5" fmla="*/ 85 h 36"/>
                <a:gd name="T6" fmla="*/ 36 w 16"/>
                <a:gd name="T7" fmla="*/ 85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" name="Freeform 305">
              <a:extLst>
                <a:ext uri="{FF2B5EF4-FFF2-40B4-BE49-F238E27FC236}">
                  <a16:creationId xmlns:a16="http://schemas.microsoft.com/office/drawing/2014/main" id="{8BC13A8E-7117-440A-84B2-8D1CD9A5284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6" cy="116"/>
            </a:xfrm>
            <a:custGeom>
              <a:avLst/>
              <a:gdLst>
                <a:gd name="T0" fmla="*/ 0 w 28"/>
                <a:gd name="T1" fmla="*/ 116 h 50"/>
                <a:gd name="T2" fmla="*/ 40 w 28"/>
                <a:gd name="T3" fmla="*/ 0 h 50"/>
                <a:gd name="T4" fmla="*/ 66 w 28"/>
                <a:gd name="T5" fmla="*/ 116 h 50"/>
                <a:gd name="T6" fmla="*/ 0 w 28"/>
                <a:gd name="T7" fmla="*/ 116 h 5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75377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icrosoft YaHei" panose="020B0503020204020204" pitchFamily="34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>
            <a:extLst>
              <a:ext uri="{FF2B5EF4-FFF2-40B4-BE49-F238E27FC236}">
                <a16:creationId xmlns:a16="http://schemas.microsoft.com/office/drawing/2014/main" id="{7E344B9E-4235-4D99-9C68-220C40C5DD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>
            <a:extLst>
              <a:ext uri="{FF2B5EF4-FFF2-40B4-BE49-F238E27FC236}">
                <a16:creationId xmlns:a16="http://schemas.microsoft.com/office/drawing/2014/main" id="{EB2DF17D-C5CC-49B2-8406-C457717141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>
            <a:extLst>
              <a:ext uri="{FF2B5EF4-FFF2-40B4-BE49-F238E27FC236}">
                <a16:creationId xmlns:a16="http://schemas.microsoft.com/office/drawing/2014/main" id="{C9CD878C-58EC-4B7C-8E16-E1C2A3C441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>
            <a:extLst>
              <a:ext uri="{FF2B5EF4-FFF2-40B4-BE49-F238E27FC236}">
                <a16:creationId xmlns:a16="http://schemas.microsoft.com/office/drawing/2014/main" id="{420F89D8-45EE-4E1E-9611-CC2B34129C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>
            <a:extLst>
              <a:ext uri="{FF2B5EF4-FFF2-40B4-BE49-F238E27FC236}">
                <a16:creationId xmlns:a16="http://schemas.microsoft.com/office/drawing/2014/main" id="{B18620E4-EE9E-4014-9E5F-00D69CB5B6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19" y="268474"/>
            <a:ext cx="8711808" cy="1785066"/>
          </a:xfrm>
          <a:prstGeom prst="rect">
            <a:avLst/>
          </a:prstGeom>
        </p:spPr>
      </p:pic>
      <p:pic>
        <p:nvPicPr>
          <p:cNvPr id="342" name="图片 341">
            <a:extLst>
              <a:ext uri="{FF2B5EF4-FFF2-40B4-BE49-F238E27FC236}">
                <a16:creationId xmlns:a16="http://schemas.microsoft.com/office/drawing/2014/main" id="{8C4D4476-2B96-44B2-B380-773DF982CC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pic>
        <p:nvPicPr>
          <p:cNvPr id="349" name="Craig Duncan - Battle Hymn Of The Republic">
            <a:hlinkClick r:id="" action="ppaction://media"/>
            <a:extLst>
              <a:ext uri="{FF2B5EF4-FFF2-40B4-BE49-F238E27FC236}">
                <a16:creationId xmlns:a16="http://schemas.microsoft.com/office/drawing/2014/main" id="{F644EB09-1A23-4B95-B65B-41BD706716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09600" y="-1181100"/>
            <a:ext cx="609600" cy="609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79AF75-A3F3-4441-9DA4-A910B23A667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03722" y="1565600"/>
            <a:ext cx="10175106" cy="181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0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文本框 141">
            <a:extLst>
              <a:ext uri="{FF2B5EF4-FFF2-40B4-BE49-F238E27FC236}">
                <a16:creationId xmlns:a16="http://schemas.microsoft.com/office/drawing/2014/main" id="{468CCB71-1086-40BE-BD0C-DA5816B9A5D7}"/>
              </a:ext>
            </a:extLst>
          </p:cNvPr>
          <p:cNvSpPr txBox="1"/>
          <p:nvPr/>
        </p:nvSpPr>
        <p:spPr>
          <a:xfrm>
            <a:off x="1920240" y="230618"/>
            <a:ext cx="6656753" cy="101566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0">
                <a:solidFill>
                  <a:srgbClr val="1C75BC"/>
                </a:solidFill>
                <a:latin typeface="汉仪趣黑W" panose="00020600040101010101" pitchFamily="18" charset="-122"/>
                <a:ea typeface="汉仪趣黑W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rPr>
              <a:t>Yêu</a:t>
            </a:r>
            <a:r>
              <a:rPr kumimoji="0" lang="en-US" altLang="zh-CN" sz="6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rPr>
              <a:t>cầu</a:t>
            </a:r>
            <a:r>
              <a:rPr kumimoji="0" lang="en-US" altLang="zh-CN" sz="6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rPr>
              <a:t>cần</a:t>
            </a:r>
            <a:r>
              <a:rPr kumimoji="0" lang="en-US" altLang="zh-CN" sz="6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rPr>
              <a:t>đạt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字魂36号-正文宋楷" panose="02000000000000000000" pitchFamily="2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97130" y="1590545"/>
            <a:ext cx="100671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- Kết nối được các kiến thức đã học về nơi sống của thực vật và động vật trong bài học và ngoài thiên nhiên. 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997130" y="2588467"/>
            <a:ext cx="1015855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- Có ý thức bảo vệ môi trường sống của thực vật và động vật. </a:t>
            </a:r>
            <a:endParaRPr lang="vi-VN" sz="2800" dirty="0"/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- Có ý thức gữ an toàn khi tiếp xúc với các cây và con vật ngoài thiên nhiên. </a:t>
            </a:r>
            <a:endParaRPr lang="vi-VN" sz="2800" dirty="0"/>
          </a:p>
        </p:txBody>
      </p:sp>
    </p:spTree>
    <p:extLst>
      <p:ext uri="{BB962C8B-B14F-4D97-AF65-F5344CB8AC3E}">
        <p14:creationId xmlns:p14="http://schemas.microsoft.com/office/powerpoint/2010/main" val="42294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E0DC727-CD0A-4A78-A914-5F8ACDE4CF9E}"/>
              </a:ext>
            </a:extLst>
          </p:cNvPr>
          <p:cNvGrpSpPr/>
          <p:nvPr/>
        </p:nvGrpSpPr>
        <p:grpSpPr>
          <a:xfrm flipH="1">
            <a:off x="0" y="2073318"/>
            <a:ext cx="6303860" cy="4532249"/>
            <a:chOff x="5888140" y="2073318"/>
            <a:chExt cx="6303860" cy="4532249"/>
          </a:xfrm>
        </p:grpSpPr>
        <p:pic>
          <p:nvPicPr>
            <p:cNvPr id="330" name="图片 329">
              <a:extLst>
                <a:ext uri="{FF2B5EF4-FFF2-40B4-BE49-F238E27FC236}">
                  <a16:creationId xmlns:a16="http://schemas.microsoft.com/office/drawing/2014/main" id="{7E344B9E-4235-4D99-9C68-220C40C5D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8056" y="2073318"/>
              <a:ext cx="5470264" cy="4384425"/>
            </a:xfrm>
            <a:prstGeom prst="rect">
              <a:avLst/>
            </a:prstGeom>
          </p:spPr>
        </p:pic>
        <p:pic>
          <p:nvPicPr>
            <p:cNvPr id="336" name="图片 335">
              <a:extLst>
                <a:ext uri="{FF2B5EF4-FFF2-40B4-BE49-F238E27FC236}">
                  <a16:creationId xmlns:a16="http://schemas.microsoft.com/office/drawing/2014/main" id="{420F89D8-45EE-4E1E-9611-CC2B34129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8140" y="5619751"/>
              <a:ext cx="6303860" cy="985816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94A05B0-BFCA-4B2F-B33C-24FA0C8EBE4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3449"/>
          <a:stretch/>
        </p:blipFill>
        <p:spPr>
          <a:xfrm>
            <a:off x="3709852" y="199805"/>
            <a:ext cx="7981406" cy="223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65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6ED3643-7D05-4B87-A0F9-0A0DB701201C}"/>
              </a:ext>
            </a:extLst>
          </p:cNvPr>
          <p:cNvGrpSpPr>
            <a:grpSpLocks/>
          </p:cNvGrpSpPr>
          <p:nvPr/>
        </p:nvGrpSpPr>
        <p:grpSpPr bwMode="auto">
          <a:xfrm>
            <a:off x="4894263" y="1192213"/>
            <a:ext cx="6788145" cy="1350962"/>
            <a:chOff x="6035526" y="1478029"/>
            <a:chExt cx="6788533" cy="408623"/>
          </a:xfrm>
        </p:grpSpPr>
        <p:sp>
          <p:nvSpPr>
            <p:cNvPr id="4" name="Rounded Rectangular Callout 3">
              <a:extLst>
                <a:ext uri="{FF2B5EF4-FFF2-40B4-BE49-F238E27FC236}">
                  <a16:creationId xmlns:a16="http://schemas.microsoft.com/office/drawing/2014/main" id="{81D6F303-DC38-450E-92F6-099CB71D1084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29704" name="Rounded Rectangle 1">
              <a:extLst>
                <a:ext uri="{FF2B5EF4-FFF2-40B4-BE49-F238E27FC236}">
                  <a16:creationId xmlns:a16="http://schemas.microsoft.com/office/drawing/2014/main" id="{AC4EF7C7-5687-4B74-B103-75232F4B41D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096434" y="1562794"/>
              <a:ext cx="6727625" cy="242878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algn="ctr">
                <a:lnSpc>
                  <a:spcPct val="141000"/>
                </a:lnSpc>
                <a:spcBef>
                  <a:spcPts val="700"/>
                </a:spcBef>
                <a:spcAft>
                  <a:spcPts val="700"/>
                </a:spcAft>
              </a:pPr>
              <a:r>
                <a:rPr lang="nl-NL" sz="3300" i="1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Em đã quan sát thấy những gì?</a:t>
              </a:r>
              <a:r>
                <a:rPr lang="nl-NL" sz="3300" dirty="0">
                  <a:solidFill>
                    <a:srgbClr val="000000"/>
                  </a:solidFill>
                  <a:effectLst/>
                  <a:latin typeface="+mj-lt"/>
                  <a:ea typeface="Times New Roman" panose="02020603050405020304" pitchFamily="18" charset="0"/>
                </a:rPr>
                <a:t> </a:t>
              </a:r>
              <a:endParaRPr lang="en-US" sz="3300" dirty="0">
                <a:effectLst/>
                <a:latin typeface="+mj-lt"/>
                <a:ea typeface="Calibri" panose="020F050202020403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F136043-7D65-4B45-8E57-A065B2805E5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9851" y="1869867"/>
            <a:ext cx="4567569" cy="2877015"/>
          </a:xfrm>
          <a:prstGeom prst="ellipse">
            <a:avLst/>
          </a:pr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Picture 2" descr="Vector Illustration. Light Bulb With Rays Of Light. Cartoon Funny.. Royalty  Free Cliparts, Vectors, And Stock Illustration. Image 66658013.">
            <a:extLst>
              <a:ext uri="{FF2B5EF4-FFF2-40B4-BE49-F238E27FC236}">
                <a16:creationId xmlns:a16="http://schemas.microsoft.com/office/drawing/2014/main" id="{643DB919-FCFA-4C35-BD04-708F022FD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54" y="199231"/>
            <a:ext cx="10064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Rounded Rectangle 7">
            <a:extLst>
              <a:ext uri="{FF2B5EF4-FFF2-40B4-BE49-F238E27FC236}">
                <a16:creationId xmlns:a16="http://schemas.microsoft.com/office/drawing/2014/main" id="{1C580CFF-8790-4224-AFB3-A6AF78A721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2229" y="459104"/>
            <a:ext cx="3860300" cy="64698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Thảo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luận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nhóm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1205" name="Rectangle 8">
            <a:extLst>
              <a:ext uri="{FF2B5EF4-FFF2-40B4-BE49-F238E27FC236}">
                <a16:creationId xmlns:a16="http://schemas.microsoft.com/office/drawing/2014/main" id="{C610F2E4-39D3-4BC9-B3AB-5A62D3FB47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125" y="1644650"/>
            <a:ext cx="5176838" cy="2160588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lvl="0" algn="just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Mỗi nhóm báo cáo về kết quả điều tra thực </a:t>
            </a:r>
            <a:r>
              <a:rPr lang="vi-VN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vậ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</a:t>
            </a:r>
            <a:r>
              <a:rPr lang="vi-VN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vi-VN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động vật sống ở môi trường trên cạn, môi trường dưới nước. 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1206" name="Picture 9">
            <a:extLst>
              <a:ext uri="{FF2B5EF4-FFF2-40B4-BE49-F238E27FC236}">
                <a16:creationId xmlns:a16="http://schemas.microsoft.com/office/drawing/2014/main" id="{9C08063F-FD52-4DB2-888A-98DFB8C93D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4683125"/>
            <a:ext cx="3413125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777D20-2F43-4D3B-BF3C-083DEEB59B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5414" y="445963"/>
            <a:ext cx="4606923" cy="55214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3F55FC23-B76D-44FB-89B7-07EDA999C87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0" y="550863"/>
            <a:ext cx="4905375" cy="560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3">
            <a:extLst>
              <a:ext uri="{FF2B5EF4-FFF2-40B4-BE49-F238E27FC236}">
                <a16:creationId xmlns:a16="http://schemas.microsoft.com/office/drawing/2014/main" id="{F5640B90-CF23-4F4D-BA63-50C6B1E65F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3617" y="89198"/>
            <a:ext cx="530946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Chia sẻ trước lớp</a:t>
            </a:r>
            <a:endParaRPr kumimoji="0" lang="vi-V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C6B1B048-09C7-4C2F-9AFA-490AF520AD62}"/>
              </a:ext>
            </a:extLst>
          </p:cNvPr>
          <p:cNvSpPr/>
          <p:nvPr/>
        </p:nvSpPr>
        <p:spPr>
          <a:xfrm>
            <a:off x="2841988" y="3124563"/>
            <a:ext cx="8493125" cy="1191816"/>
          </a:xfrm>
          <a:prstGeom prst="wedgeRoundRectCallout">
            <a:avLst>
              <a:gd name="adj1" fmla="val -57375"/>
              <a:gd name="adj2" fmla="val -28089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Em 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hãy tiếp tục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tìm</a:t>
            </a:r>
            <a:r>
              <a:rPr kumimoji="0" lang="en-US" alt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hiểu</a:t>
            </a:r>
            <a:r>
              <a:rPr kumimoji="0" lang="en-US" alt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kumimoji="0" lang="en-US" alt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loài</a:t>
            </a:r>
            <a:r>
              <a:rPr kumimoji="0" lang="en-US" alt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thực</a:t>
            </a:r>
            <a:r>
              <a:rPr kumimoji="0" lang="en-US" alt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vật</a:t>
            </a:r>
            <a:r>
              <a:rPr kumimoji="0" lang="en-US" alt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kumimoji="0" lang="en-US" alt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động</a:t>
            </a:r>
            <a:r>
              <a:rPr kumimoji="0" lang="en-US" alt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thực</a:t>
            </a:r>
            <a:r>
              <a:rPr kumimoji="0" lang="en-US" alt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vật</a:t>
            </a:r>
            <a:r>
              <a:rPr kumimoji="0" lang="en-US" alt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xung</a:t>
            </a:r>
            <a:r>
              <a:rPr kumimoji="0" lang="en-US" alt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quanh</a:t>
            </a:r>
            <a:r>
              <a:rPr kumimoji="0" lang="en-US" alt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mình</a:t>
            </a:r>
            <a:r>
              <a:rPr kumimoji="0" lang="en-US" alt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nhé!</a:t>
            </a:r>
          </a:p>
        </p:txBody>
      </p:sp>
      <p:pic>
        <p:nvPicPr>
          <p:cNvPr id="64516" name="Picture 2" descr="Hand,okay,thumb - Transparent Background Teacher Cartoon Png , Free  Transparent Clipart - ClipartKey">
            <a:extLst>
              <a:ext uri="{FF2B5EF4-FFF2-40B4-BE49-F238E27FC236}">
                <a16:creationId xmlns:a16="http://schemas.microsoft.com/office/drawing/2014/main" id="{AE3583A9-ECEA-4D16-BA1C-63F96D0AF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676" y="2075815"/>
            <a:ext cx="265747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92295" y="1306374"/>
            <a:ext cx="527740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Hoạt</a:t>
            </a:r>
            <a:r>
              <a:rPr lang="en-US" alt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động</a:t>
            </a:r>
            <a:r>
              <a:rPr lang="en-US" alt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sau</a:t>
            </a:r>
            <a:r>
              <a:rPr lang="en-US" alt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giờ</a:t>
            </a:r>
            <a:r>
              <a:rPr lang="en-US" alt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học</a:t>
            </a:r>
            <a:endParaRPr lang="en-US" sz="4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87C774A-F4EA-442C-9E0D-09BECD8DAC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2">
            <a:extLst>
              <a:ext uri="{FF2B5EF4-FFF2-40B4-BE49-F238E27FC236}">
                <a16:creationId xmlns:a16="http://schemas.microsoft.com/office/drawing/2014/main" id="{36DD3201-8192-4D4E-AADA-CE3524DD24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662" y="2700337"/>
            <a:ext cx="895667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2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116</Words>
  <Application>Microsoft Office PowerPoint</Application>
  <PresentationFormat>Widescreen</PresentationFormat>
  <Paragraphs>14</Paragraphs>
  <Slides>8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Microsoft YaHei</vt:lpstr>
      <vt:lpstr>Microsoft YaHei</vt:lpstr>
      <vt:lpstr>Arial</vt:lpstr>
      <vt:lpstr>Calibri</vt:lpstr>
      <vt:lpstr>等线</vt:lpstr>
      <vt:lpstr>Times New Roman</vt:lpstr>
      <vt:lpstr>字魂36号-正文宋楷</vt:lpstr>
      <vt:lpstr>包图主题2</vt:lpstr>
      <vt:lpstr>1_包图主题2</vt:lpstr>
      <vt:lpstr>2_包图主题2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6</cp:revision>
  <dcterms:created xsi:type="dcterms:W3CDTF">2021-12-23T14:12:11Z</dcterms:created>
  <dcterms:modified xsi:type="dcterms:W3CDTF">2023-02-05T04:48:26Z</dcterms:modified>
</cp:coreProperties>
</file>