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81" r:id="rId2"/>
    <p:sldMasterId id="2147483693" r:id="rId3"/>
    <p:sldMasterId id="2147483705" r:id="rId4"/>
    <p:sldMasterId id="2147483717" r:id="rId5"/>
  </p:sldMasterIdLst>
  <p:notesMasterIdLst>
    <p:notesMasterId r:id="rId29"/>
  </p:notesMasterIdLst>
  <p:sldIdLst>
    <p:sldId id="335" r:id="rId6"/>
    <p:sldId id="310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6" r:id="rId16"/>
    <p:sldId id="337" r:id="rId17"/>
    <p:sldId id="342" r:id="rId18"/>
    <p:sldId id="338" r:id="rId19"/>
    <p:sldId id="339" r:id="rId20"/>
    <p:sldId id="340" r:id="rId21"/>
    <p:sldId id="258" r:id="rId22"/>
    <p:sldId id="332" r:id="rId23"/>
    <p:sldId id="276" r:id="rId24"/>
    <p:sldId id="308" r:id="rId25"/>
    <p:sldId id="314" r:id="rId26"/>
    <p:sldId id="341" r:id="rId27"/>
    <p:sldId id="309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220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8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a240bb0347_0_2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a240bb0347_0_2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3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14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2505cf01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2505cf01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9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22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c04a6c3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c04a6c3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01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26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93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ab42465cf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ab42465cf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0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81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1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5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52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55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322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74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98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01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7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46" name="Google Shape;146;p7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7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1" name="Google Shape;151;p7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7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7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56" name="Google Shape;156;p7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900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08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65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593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9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723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227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257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12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2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43" name="Google Shape;243;p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8" name="Google Shape;248;p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47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00476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653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304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911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39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118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897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2834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7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21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208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9049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216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869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85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935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178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430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68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102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55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8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639" name="Google Shape;639;p18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8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644" name="Google Shape;644;p18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8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649" name="Google Shape;649;p18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 hasCustomPrompt="1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 hasCustomPrompt="1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584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76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8770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8" r:id="rId4"/>
    <p:sldLayoutId id="2147483674" r:id="rId5"/>
    <p:sldLayoutId id="2147483675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820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9591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43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551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2"/>
          <p:cNvGrpSpPr/>
          <p:nvPr/>
        </p:nvGrpSpPr>
        <p:grpSpPr>
          <a:xfrm>
            <a:off x="4574655" y="1081110"/>
            <a:ext cx="2961514" cy="3536648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1229" name="Google Shape;1229;p32"/>
          <p:cNvSpPr txBox="1">
            <a:spLocks noGrp="1"/>
          </p:cNvSpPr>
          <p:nvPr>
            <p:ph type="ctrTitle"/>
          </p:nvPr>
        </p:nvSpPr>
        <p:spPr>
          <a:xfrm>
            <a:off x="61902" y="748086"/>
            <a:ext cx="4500684" cy="15688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  <a:endParaRPr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" name="Google Shape;1230;p32"/>
          <p:cNvSpPr txBox="1">
            <a:spLocks noGrp="1"/>
          </p:cNvSpPr>
          <p:nvPr>
            <p:ph type="subTitle" idx="1"/>
          </p:nvPr>
        </p:nvSpPr>
        <p:spPr>
          <a:xfrm>
            <a:off x="656938" y="3736797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" name="Google Shape;1231;p32"/>
          <p:cNvGrpSpPr/>
          <p:nvPr/>
        </p:nvGrpSpPr>
        <p:grpSpPr>
          <a:xfrm>
            <a:off x="4123163" y="3231036"/>
            <a:ext cx="1402507" cy="1492363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6702225" y="2149608"/>
            <a:ext cx="2099831" cy="2547768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4214759" y="320283"/>
            <a:ext cx="3065509" cy="2421106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sp>
        <p:nvSpPr>
          <p:cNvPr id="370" name="Google Shape;1229;p32">
            <a:extLst>
              <a:ext uri="{FF2B5EF4-FFF2-40B4-BE49-F238E27FC236}">
                <a16:creationId xmlns:a16="http://schemas.microsoft.com/office/drawing/2014/main" id="{737F993B-ED52-4CE4-AF5A-DC459E6173A8}"/>
              </a:ext>
            </a:extLst>
          </p:cNvPr>
          <p:cNvSpPr txBox="1">
            <a:spLocks/>
          </p:cNvSpPr>
          <p:nvPr/>
        </p:nvSpPr>
        <p:spPr>
          <a:xfrm>
            <a:off x="43138" y="2286887"/>
            <a:ext cx="4500684" cy="914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buClr>
                <a:srgbClr val="322F46"/>
              </a:buClr>
            </a:pPr>
            <a:r>
              <a:rPr lang="en" sz="4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2800"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/>
      <p:bldP spid="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1EE258-1324-4873-AA9B-93BEC4A6A41B}"/>
              </a:ext>
            </a:extLst>
          </p:cNvPr>
          <p:cNvSpPr/>
          <p:nvPr/>
        </p:nvSpPr>
        <p:spPr>
          <a:xfrm>
            <a:off x="0" y="-59028"/>
            <a:ext cx="9144000" cy="3932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81836B09-F209-41C1-84A4-0B67A0BA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01754"/>
            <a:ext cx="1876779" cy="17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451EA08F-3D59-41B0-940A-6C7A5CFB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43" y="277530"/>
            <a:ext cx="2339749" cy="17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9852F0E4-4885-4C5A-940F-0D6446662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6242473" y="236550"/>
            <a:ext cx="2339750" cy="1779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FE7CED04-CEC3-4606-86A7-CA27D37B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174070"/>
            <a:ext cx="1911759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hảo inox từ Scanpan Impact 28cm 71002800">
            <a:extLst>
              <a:ext uri="{FF2B5EF4-FFF2-40B4-BE49-F238E27FC236}">
                <a16:creationId xmlns:a16="http://schemas.microsoft.com/office/drawing/2014/main" id="{320DE05B-5E53-4DCC-9838-6E14EF64E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4"/>
          <a:stretch/>
        </p:blipFill>
        <p:spPr bwMode="auto">
          <a:xfrm>
            <a:off x="3454623" y="2241982"/>
            <a:ext cx="2339749" cy="16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41E9AB65-9B96-4244-956A-6AC7E9E8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87" y="2174070"/>
            <a:ext cx="1699341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369CCE-33CC-4405-B015-41BF3057455C}"/>
              </a:ext>
            </a:extLst>
          </p:cNvPr>
          <p:cNvSpPr/>
          <p:nvPr/>
        </p:nvSpPr>
        <p:spPr>
          <a:xfrm>
            <a:off x="0" y="3873410"/>
            <a:ext cx="9144000" cy="533897"/>
          </a:xfrm>
          <a:prstGeom prst="rect">
            <a:avLst/>
          </a:prstGeom>
          <a:solidFill>
            <a:srgbClr val="AFB9E6"/>
          </a:solidFill>
          <a:ln>
            <a:solidFill>
              <a:srgbClr val="AF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F182B-6EE9-4556-83EB-FD65F4E64B5B}"/>
              </a:ext>
            </a:extLst>
          </p:cNvPr>
          <p:cNvSpPr txBox="1"/>
          <p:nvPr/>
        </p:nvSpPr>
        <p:spPr>
          <a:xfrm>
            <a:off x="103910" y="4134191"/>
            <a:ext cx="866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thế nào cho đúng cách? </a:t>
            </a:r>
          </a:p>
        </p:txBody>
      </p:sp>
    </p:spTree>
    <p:extLst>
      <p:ext uri="{BB962C8B-B14F-4D97-AF65-F5344CB8AC3E}">
        <p14:creationId xmlns:p14="http://schemas.microsoft.com/office/powerpoint/2010/main" val="421443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42F862-FA05-437C-82CB-52A94C92DA21}"/>
              </a:ext>
            </a:extLst>
          </p:cNvPr>
          <p:cNvSpPr/>
          <p:nvPr/>
        </p:nvSpPr>
        <p:spPr>
          <a:xfrm>
            <a:off x="0" y="-13343"/>
            <a:ext cx="9144000" cy="4405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67">
              <a:solidFill>
                <a:srgbClr val="EBECF3"/>
              </a:solidFill>
              <a:latin typeface="Arial"/>
            </a:endParaRPr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9144000" cy="7277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làm để bảo quản đồ dùng gia đình</a:t>
            </a:r>
            <a:endParaRPr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6E4D-48D7-4528-9C49-4C49D5F5D54F}"/>
              </a:ext>
            </a:extLst>
          </p:cNvPr>
          <p:cNvSpPr/>
          <p:nvPr/>
        </p:nvSpPr>
        <p:spPr>
          <a:xfrm>
            <a:off x="4388908" y="958469"/>
            <a:ext cx="184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/>
            <a:endParaRPr lang="en-US" sz="8000" b="1" dirty="0">
              <a:ln w="9525">
                <a:solidFill>
                  <a:srgbClr val="EBECF3"/>
                </a:solidFill>
                <a:prstDash val="solid"/>
              </a:ln>
              <a:solidFill>
                <a:srgbClr val="FFA505"/>
              </a:solidFill>
              <a:effectLst>
                <a:outerShdw blurRad="12700" dist="38100" dir="2700000" algn="tl" rotWithShape="0">
                  <a:srgbClr val="7CE6CD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FB096-9CD2-4597-A1C0-A5FD066C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27762"/>
            <a:ext cx="4637966" cy="3664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4D87B7-6B31-4011-A7A4-2C70B1EEE323}"/>
              </a:ext>
            </a:extLst>
          </p:cNvPr>
          <p:cNvSpPr txBox="1"/>
          <p:nvPr/>
        </p:nvSpPr>
        <p:spPr>
          <a:xfrm>
            <a:off x="4954423" y="1278925"/>
            <a:ext cx="3873119" cy="2585323"/>
          </a:xfrm>
          <a:prstGeom prst="rect">
            <a:avLst/>
          </a:prstGeom>
          <a:noFill/>
          <a:ln w="38100">
            <a:solidFill>
              <a:srgbClr val="7F3DEC"/>
            </a:solidFill>
            <a:prstDash val="dash"/>
          </a:ln>
        </p:spPr>
        <p:txBody>
          <a:bodyPr wrap="square">
            <a:spAutoFit/>
          </a:bodyPr>
          <a:lstStyle/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endParaRPr lang="en-US" sz="27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endParaRPr lang="en-US" sz="27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</a:rPr>
              <a:t>…</a:t>
            </a:r>
            <a:endParaRPr lang="en-US" sz="2700" dirty="0">
              <a:solidFill>
                <a:srgbClr val="536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6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09271"/>
            <a:ext cx="7704000" cy="21042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3200" dirty="0">
              <a:ln w="22225">
                <a:solidFill>
                  <a:srgbClr val="652FBD"/>
                </a:solidFill>
                <a:prstDash val="solid"/>
              </a:ln>
              <a:solidFill>
                <a:srgbClr val="652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869" y="2737747"/>
            <a:ext cx="7704000" cy="6126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47553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82" y="-485684"/>
            <a:ext cx="8496736" cy="21042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28" y="1272767"/>
            <a:ext cx="80603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định được một số biểu hiện của việc biết và không biết bảo quản đồ dùng gia đình.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đưa ra được cách ứng xử phù hợp liên quan đến việc giữ gìn, bảo quản đồ dùng gia đình.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nêu được các việc làm và các thực hiện phù hợp giúp  bảo quản, giữ gìn đồ dùng gia đình từ trải nghiệm thực tế của bản thân.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19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5"/>
          <p:cNvGrpSpPr/>
          <p:nvPr/>
        </p:nvGrpSpPr>
        <p:grpSpPr>
          <a:xfrm>
            <a:off x="1" y="2285426"/>
            <a:ext cx="2050709" cy="2369703"/>
            <a:chOff x="6841700" y="1046625"/>
            <a:chExt cx="410150" cy="473950"/>
          </a:xfrm>
        </p:grpSpPr>
        <p:sp>
          <p:nvSpPr>
            <p:cNvPr id="1654" name="Google Shape;1654;p35"/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0" name="Google Shape;1670;p35"/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53" name="Google Shape;3063;p53"/>
          <p:cNvSpPr txBox="1">
            <a:spLocks noGrp="1"/>
          </p:cNvSpPr>
          <p:nvPr>
            <p:ph type="title"/>
          </p:nvPr>
        </p:nvSpPr>
        <p:spPr>
          <a:xfrm>
            <a:off x="1691850" y="2084159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BÀY TỎ Ý KIẾN</a:t>
            </a:r>
          </a:p>
        </p:txBody>
      </p:sp>
      <p:sp>
        <p:nvSpPr>
          <p:cNvPr id="32" name="Google Shape;2359;p45">
            <a:extLst>
              <a:ext uri="{FF2B5EF4-FFF2-40B4-BE49-F238E27FC236}">
                <a16:creationId xmlns:a16="http://schemas.microsoft.com/office/drawing/2014/main" id="{7EF162F4-E23A-4B75-97EA-F7F214F93E25}"/>
              </a:ext>
            </a:extLst>
          </p:cNvPr>
          <p:cNvSpPr txBox="1">
            <a:spLocks/>
          </p:cNvSpPr>
          <p:nvPr/>
        </p:nvSpPr>
        <p:spPr>
          <a:xfrm>
            <a:off x="760484" y="745459"/>
            <a:ext cx="7704000" cy="1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defTabSz="685800">
              <a:buClr>
                <a:srgbClr val="7F3DEC"/>
              </a:buClr>
            </a:pPr>
            <a:r>
              <a:rPr lang="en-US" sz="5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802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Google Shape;2319;p44"/>
          <p:cNvGrpSpPr/>
          <p:nvPr/>
        </p:nvGrpSpPr>
        <p:grpSpPr>
          <a:xfrm>
            <a:off x="6951690" y="1"/>
            <a:ext cx="2192310" cy="1330203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5155BED0-0A39-45E7-947B-54C801C677C9}"/>
              </a:ext>
            </a:extLst>
          </p:cNvPr>
          <p:cNvSpPr/>
          <p:nvPr/>
        </p:nvSpPr>
        <p:spPr>
          <a:xfrm>
            <a:off x="-11537" y="40091"/>
            <a:ext cx="7016199" cy="1008783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Aft>
                <a:spcPts val="450"/>
              </a:spcAft>
              <a:tabLst>
                <a:tab pos="540055" algn="l"/>
              </a:tabLst>
            </a:pP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đồng tình h</a:t>
            </a:r>
            <a:r>
              <a:rPr lang="en-US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oặc</a:t>
            </a: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đồng tình với việc làm nào dưới đây?</a:t>
            </a:r>
            <a:r>
              <a:rPr lang="en-US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Vì sao?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2829560" y="1082096"/>
            <a:ext cx="2954519" cy="1710461"/>
            <a:chOff x="2632547" y="1739830"/>
            <a:chExt cx="4102100" cy="23748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886603" y="2689445"/>
              <a:ext cx="3495673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7FADEF-3C3C-41D4-8200-3C62AF27DFBC}"/>
              </a:ext>
            </a:extLst>
          </p:cNvPr>
          <p:cNvGrpSpPr/>
          <p:nvPr/>
        </p:nvGrpSpPr>
        <p:grpSpPr>
          <a:xfrm>
            <a:off x="5895568" y="1099226"/>
            <a:ext cx="2954519" cy="1710461"/>
            <a:chOff x="7052147" y="1701730"/>
            <a:chExt cx="4102100" cy="2374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C26DBC7-71EB-473C-AC62-AF48C576B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1701730"/>
              <a:ext cx="4102100" cy="23748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82B30E-3454-43E5-8C92-7748E8D43F86}"/>
                </a:ext>
              </a:extLst>
            </p:cNvPr>
            <p:cNvSpPr txBox="1"/>
            <p:nvPr/>
          </p:nvSpPr>
          <p:spPr>
            <a:xfrm>
              <a:off x="7271347" y="2826947"/>
              <a:ext cx="3495673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762451-DD89-4014-A667-0CBF87EE3DD1}"/>
              </a:ext>
            </a:extLst>
          </p:cNvPr>
          <p:cNvGrpSpPr/>
          <p:nvPr/>
        </p:nvGrpSpPr>
        <p:grpSpPr>
          <a:xfrm>
            <a:off x="587487" y="2619009"/>
            <a:ext cx="2954519" cy="1710461"/>
            <a:chOff x="2632547" y="3696710"/>
            <a:chExt cx="4102100" cy="2374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3065A63-7AC9-4A2F-9ED2-880ED537E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3696710"/>
              <a:ext cx="4102100" cy="23748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B83414-FBA7-45BE-93AF-B145321F330C}"/>
                </a:ext>
              </a:extLst>
            </p:cNvPr>
            <p:cNvSpPr txBox="1"/>
            <p:nvPr/>
          </p:nvSpPr>
          <p:spPr>
            <a:xfrm>
              <a:off x="3089748" y="4739636"/>
              <a:ext cx="3006251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C2563-081B-4610-9F86-A9E66D2F4A71}"/>
              </a:ext>
            </a:extLst>
          </p:cNvPr>
          <p:cNvGrpSpPr/>
          <p:nvPr/>
        </p:nvGrpSpPr>
        <p:grpSpPr>
          <a:xfrm>
            <a:off x="5071633" y="2670364"/>
            <a:ext cx="2954519" cy="1710461"/>
            <a:chOff x="7052147" y="3860730"/>
            <a:chExt cx="4102100" cy="237483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3860730"/>
              <a:ext cx="4102100" cy="2374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1C427B-E2C9-4600-94D1-484AF6C69EAF}"/>
                </a:ext>
              </a:extLst>
            </p:cNvPr>
            <p:cNvSpPr txBox="1"/>
            <p:nvPr/>
          </p:nvSpPr>
          <p:spPr>
            <a:xfrm>
              <a:off x="7194558" y="4881879"/>
              <a:ext cx="3729937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-123390" y="1085913"/>
            <a:ext cx="2981432" cy="1704160"/>
            <a:chOff x="2632547" y="1739830"/>
            <a:chExt cx="4102100" cy="237483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806423" y="2729243"/>
              <a:ext cx="3495672" cy="115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125000" y="2291722"/>
            <a:ext cx="872492" cy="84536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5149505" y="2228157"/>
            <a:ext cx="646061" cy="77461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8163772" y="2262396"/>
            <a:ext cx="872492" cy="8453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899506" y="3830123"/>
            <a:ext cx="872492" cy="8453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7468324" y="3819830"/>
            <a:ext cx="646061" cy="7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5155BED0-0A39-45E7-947B-54C801C677C9}"/>
              </a:ext>
            </a:extLst>
          </p:cNvPr>
          <p:cNvSpPr/>
          <p:nvPr/>
        </p:nvSpPr>
        <p:spPr>
          <a:xfrm>
            <a:off x="3528068" y="1154399"/>
            <a:ext cx="5283915" cy="2973759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Aft>
                <a:spcPts val="450"/>
              </a:spcAft>
              <a:tabLst>
                <a:tab pos="540055" algn="l"/>
              </a:tabLst>
            </a:pP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500" b="1" dirty="0">
              <a:solidFill>
                <a:srgbClr val="322F4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19" name="Google Shape;2319;p44"/>
          <p:cNvGrpSpPr/>
          <p:nvPr/>
        </p:nvGrpSpPr>
        <p:grpSpPr>
          <a:xfrm>
            <a:off x="6785812" y="8157"/>
            <a:ext cx="2369676" cy="1349006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231450" y="-44835"/>
            <a:ext cx="2954519" cy="2378374"/>
            <a:chOff x="2632547" y="1739830"/>
            <a:chExt cx="4102100" cy="319557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319557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772176" y="3018356"/>
              <a:ext cx="3638736" cy="128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C2563-081B-4610-9F86-A9E66D2F4A71}"/>
              </a:ext>
            </a:extLst>
          </p:cNvPr>
          <p:cNvGrpSpPr/>
          <p:nvPr/>
        </p:nvGrpSpPr>
        <p:grpSpPr>
          <a:xfrm>
            <a:off x="231450" y="1832018"/>
            <a:ext cx="2954519" cy="2680479"/>
            <a:chOff x="7049885" y="4098871"/>
            <a:chExt cx="4102100" cy="372161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49885" y="4098871"/>
              <a:ext cx="4102100" cy="372161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1C427B-E2C9-4600-94D1-484AF6C69EAF}"/>
                </a:ext>
              </a:extLst>
            </p:cNvPr>
            <p:cNvSpPr txBox="1"/>
            <p:nvPr/>
          </p:nvSpPr>
          <p:spPr>
            <a:xfrm>
              <a:off x="7349877" y="5564857"/>
              <a:ext cx="3318006" cy="192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2584839" y="1536453"/>
            <a:ext cx="646061" cy="7746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2584838" y="3743424"/>
            <a:ext cx="646061" cy="7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4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34"/>
          <p:cNvGrpSpPr/>
          <p:nvPr/>
        </p:nvGrpSpPr>
        <p:grpSpPr>
          <a:xfrm>
            <a:off x="385584" y="1643684"/>
            <a:ext cx="2617349" cy="3515573"/>
            <a:chOff x="1062631" y="1049907"/>
            <a:chExt cx="2617349" cy="3515573"/>
          </a:xfrm>
        </p:grpSpPr>
        <p:grpSp>
          <p:nvGrpSpPr>
            <p:cNvPr id="1567" name="Google Shape;1567;p34"/>
            <p:cNvGrpSpPr/>
            <p:nvPr/>
          </p:nvGrpSpPr>
          <p:grpSpPr>
            <a:xfrm>
              <a:off x="1101846" y="2003697"/>
              <a:ext cx="2578133" cy="2561784"/>
              <a:chOff x="1101846" y="2041722"/>
              <a:chExt cx="2578133" cy="2561784"/>
            </a:xfrm>
          </p:grpSpPr>
          <p:sp>
            <p:nvSpPr>
              <p:cNvPr id="1568" name="Google Shape;1568;p34"/>
              <p:cNvSpPr/>
              <p:nvPr/>
            </p:nvSpPr>
            <p:spPr>
              <a:xfrm>
                <a:off x="1653420" y="4436678"/>
                <a:ext cx="2026560" cy="166828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214" extrusionOk="0">
                    <a:moveTo>
                      <a:pt x="7370" y="1"/>
                    </a:moveTo>
                    <a:cubicBezTo>
                      <a:pt x="3302" y="1"/>
                      <a:pt x="1" y="277"/>
                      <a:pt x="1" y="607"/>
                    </a:cubicBezTo>
                    <a:cubicBezTo>
                      <a:pt x="1" y="937"/>
                      <a:pt x="3302" y="1214"/>
                      <a:pt x="7370" y="1214"/>
                    </a:cubicBezTo>
                    <a:cubicBezTo>
                      <a:pt x="11447" y="1214"/>
                      <a:pt x="14747" y="937"/>
                      <a:pt x="14747" y="607"/>
                    </a:cubicBezTo>
                    <a:cubicBezTo>
                      <a:pt x="14747" y="277"/>
                      <a:pt x="11447" y="1"/>
                      <a:pt x="7370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4"/>
              <p:cNvSpPr/>
              <p:nvPr/>
            </p:nvSpPr>
            <p:spPr>
              <a:xfrm>
                <a:off x="1832469" y="4434205"/>
                <a:ext cx="1150005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1116" extrusionOk="0">
                    <a:moveTo>
                      <a:pt x="357" y="1"/>
                    </a:moveTo>
                    <a:cubicBezTo>
                      <a:pt x="357" y="1"/>
                      <a:pt x="259" y="99"/>
                      <a:pt x="188" y="233"/>
                    </a:cubicBezTo>
                    <a:cubicBezTo>
                      <a:pt x="63" y="456"/>
                      <a:pt x="0" y="777"/>
                      <a:pt x="625" y="875"/>
                    </a:cubicBezTo>
                    <a:cubicBezTo>
                      <a:pt x="1234" y="981"/>
                      <a:pt x="4152" y="1115"/>
                      <a:pt x="6213" y="1115"/>
                    </a:cubicBezTo>
                    <a:cubicBezTo>
                      <a:pt x="7443" y="1115"/>
                      <a:pt x="8368" y="1067"/>
                      <a:pt x="8315" y="937"/>
                    </a:cubicBezTo>
                    <a:cubicBezTo>
                      <a:pt x="8252" y="777"/>
                      <a:pt x="7833" y="643"/>
                      <a:pt x="7396" y="536"/>
                    </a:cubicBezTo>
                    <a:cubicBezTo>
                      <a:pt x="6870" y="402"/>
                      <a:pt x="6325" y="331"/>
                      <a:pt x="6325" y="331"/>
                    </a:cubicBezTo>
                    <a:cubicBezTo>
                      <a:pt x="6325" y="331"/>
                      <a:pt x="1392" y="143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4"/>
              <p:cNvSpPr/>
              <p:nvPr/>
            </p:nvSpPr>
            <p:spPr>
              <a:xfrm>
                <a:off x="1858165" y="4434205"/>
                <a:ext cx="990607" cy="121892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87" extrusionOk="0">
                    <a:moveTo>
                      <a:pt x="170" y="1"/>
                    </a:moveTo>
                    <a:cubicBezTo>
                      <a:pt x="170" y="1"/>
                      <a:pt x="72" y="99"/>
                      <a:pt x="1" y="233"/>
                    </a:cubicBezTo>
                    <a:cubicBezTo>
                      <a:pt x="331" y="375"/>
                      <a:pt x="1151" y="643"/>
                      <a:pt x="2927" y="830"/>
                    </a:cubicBezTo>
                    <a:cubicBezTo>
                      <a:pt x="3284" y="868"/>
                      <a:pt x="3663" y="886"/>
                      <a:pt x="4051" y="886"/>
                    </a:cubicBezTo>
                    <a:cubicBezTo>
                      <a:pt x="5120" y="886"/>
                      <a:pt x="6260" y="752"/>
                      <a:pt x="7209" y="536"/>
                    </a:cubicBezTo>
                    <a:cubicBezTo>
                      <a:pt x="6683" y="402"/>
                      <a:pt x="6138" y="331"/>
                      <a:pt x="6138" y="331"/>
                    </a:cubicBezTo>
                    <a:cubicBezTo>
                      <a:pt x="6138" y="331"/>
                      <a:pt x="1205" y="143"/>
                      <a:pt x="17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4"/>
              <p:cNvSpPr/>
              <p:nvPr/>
            </p:nvSpPr>
            <p:spPr>
              <a:xfrm>
                <a:off x="2759179" y="4402323"/>
                <a:ext cx="858278" cy="81627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594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67" y="583"/>
                      <a:pt x="2667" y="594"/>
                      <a:pt x="3349" y="594"/>
                    </a:cubicBezTo>
                    <a:cubicBezTo>
                      <a:pt x="4776" y="594"/>
                      <a:pt x="6126" y="547"/>
                      <a:pt x="6174" y="366"/>
                    </a:cubicBezTo>
                    <a:cubicBezTo>
                      <a:pt x="6245" y="99"/>
                      <a:pt x="3962" y="27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4"/>
              <p:cNvSpPr/>
              <p:nvPr/>
            </p:nvSpPr>
            <p:spPr>
              <a:xfrm>
                <a:off x="2759179" y="4402323"/>
                <a:ext cx="355624" cy="78604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572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10" y="402"/>
                      <a:pt x="2329" y="215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4"/>
              <p:cNvSpPr/>
              <p:nvPr/>
            </p:nvSpPr>
            <p:spPr>
              <a:xfrm>
                <a:off x="3094740" y="2724013"/>
                <a:ext cx="563116" cy="620589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516" extrusionOk="0">
                    <a:moveTo>
                      <a:pt x="3379" y="0"/>
                    </a:moveTo>
                    <a:cubicBezTo>
                      <a:pt x="2815" y="0"/>
                      <a:pt x="1988" y="394"/>
                      <a:pt x="1430" y="697"/>
                    </a:cubicBezTo>
                    <a:cubicBezTo>
                      <a:pt x="1082" y="884"/>
                      <a:pt x="842" y="1036"/>
                      <a:pt x="842" y="1036"/>
                    </a:cubicBezTo>
                    <a:cubicBezTo>
                      <a:pt x="842" y="1036"/>
                      <a:pt x="0" y="4515"/>
                      <a:pt x="1284" y="4515"/>
                    </a:cubicBezTo>
                    <a:cubicBezTo>
                      <a:pt x="1348" y="4515"/>
                      <a:pt x="1418" y="4506"/>
                      <a:pt x="1493" y="4488"/>
                    </a:cubicBezTo>
                    <a:cubicBezTo>
                      <a:pt x="2403" y="4265"/>
                      <a:pt x="3259" y="3052"/>
                      <a:pt x="3687" y="1955"/>
                    </a:cubicBezTo>
                    <a:cubicBezTo>
                      <a:pt x="4009" y="1143"/>
                      <a:pt x="4098" y="393"/>
                      <a:pt x="3830" y="144"/>
                    </a:cubicBezTo>
                    <a:cubicBezTo>
                      <a:pt x="3720" y="43"/>
                      <a:pt x="3564" y="0"/>
                      <a:pt x="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4"/>
              <p:cNvSpPr/>
              <p:nvPr/>
            </p:nvSpPr>
            <p:spPr>
              <a:xfrm>
                <a:off x="3094740" y="2819657"/>
                <a:ext cx="506777" cy="524944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820" extrusionOk="0">
                    <a:moveTo>
                      <a:pt x="1430" y="1"/>
                    </a:moveTo>
                    <a:cubicBezTo>
                      <a:pt x="1082" y="188"/>
                      <a:pt x="842" y="340"/>
                      <a:pt x="842" y="340"/>
                    </a:cubicBezTo>
                    <a:cubicBezTo>
                      <a:pt x="842" y="340"/>
                      <a:pt x="0" y="3819"/>
                      <a:pt x="1284" y="3819"/>
                    </a:cubicBezTo>
                    <a:cubicBezTo>
                      <a:pt x="1348" y="3819"/>
                      <a:pt x="1418" y="3810"/>
                      <a:pt x="1493" y="3792"/>
                    </a:cubicBezTo>
                    <a:cubicBezTo>
                      <a:pt x="2403" y="3569"/>
                      <a:pt x="3259" y="2356"/>
                      <a:pt x="3687" y="1259"/>
                    </a:cubicBezTo>
                    <a:lnTo>
                      <a:pt x="3687" y="1259"/>
                    </a:lnTo>
                    <a:cubicBezTo>
                      <a:pt x="3237" y="1794"/>
                      <a:pt x="2648" y="2137"/>
                      <a:pt x="2235" y="2137"/>
                    </a:cubicBezTo>
                    <a:cubicBezTo>
                      <a:pt x="1952" y="2137"/>
                      <a:pt x="1752" y="1976"/>
                      <a:pt x="1734" y="1606"/>
                    </a:cubicBezTo>
                    <a:cubicBezTo>
                      <a:pt x="1698" y="893"/>
                      <a:pt x="1555" y="349"/>
                      <a:pt x="143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4"/>
              <p:cNvSpPr/>
              <p:nvPr/>
            </p:nvSpPr>
            <p:spPr>
              <a:xfrm>
                <a:off x="1478219" y="2041722"/>
                <a:ext cx="1835144" cy="247356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8000" extrusionOk="0">
                    <a:moveTo>
                      <a:pt x="7390" y="1"/>
                    </a:moveTo>
                    <a:cubicBezTo>
                      <a:pt x="2774" y="1"/>
                      <a:pt x="2007" y="6099"/>
                      <a:pt x="2007" y="6099"/>
                    </a:cubicBezTo>
                    <a:cubicBezTo>
                      <a:pt x="1981" y="6804"/>
                      <a:pt x="857" y="8677"/>
                      <a:pt x="295" y="11166"/>
                    </a:cubicBezTo>
                    <a:cubicBezTo>
                      <a:pt x="187" y="11639"/>
                      <a:pt x="98" y="12129"/>
                      <a:pt x="45" y="12638"/>
                    </a:cubicBezTo>
                    <a:cubicBezTo>
                      <a:pt x="0" y="13039"/>
                      <a:pt x="0" y="13432"/>
                      <a:pt x="45" y="13798"/>
                    </a:cubicBezTo>
                    <a:cubicBezTo>
                      <a:pt x="45" y="13824"/>
                      <a:pt x="45" y="13851"/>
                      <a:pt x="54" y="13869"/>
                    </a:cubicBezTo>
                    <a:cubicBezTo>
                      <a:pt x="116" y="14369"/>
                      <a:pt x="259" y="14832"/>
                      <a:pt x="464" y="15261"/>
                    </a:cubicBezTo>
                    <a:cubicBezTo>
                      <a:pt x="1322" y="16959"/>
                      <a:pt x="3347" y="18000"/>
                      <a:pt x="6234" y="18000"/>
                    </a:cubicBezTo>
                    <a:cubicBezTo>
                      <a:pt x="6258" y="18000"/>
                      <a:pt x="6283" y="18000"/>
                      <a:pt x="6307" y="17999"/>
                    </a:cubicBezTo>
                    <a:cubicBezTo>
                      <a:pt x="9474" y="17973"/>
                      <a:pt x="11767" y="17696"/>
                      <a:pt x="12757" y="15341"/>
                    </a:cubicBezTo>
                    <a:cubicBezTo>
                      <a:pt x="13078" y="14583"/>
                      <a:pt x="13266" y="13592"/>
                      <a:pt x="13292" y="12326"/>
                    </a:cubicBezTo>
                    <a:cubicBezTo>
                      <a:pt x="13355" y="9837"/>
                      <a:pt x="13275" y="7000"/>
                      <a:pt x="12614" y="4671"/>
                    </a:cubicBezTo>
                    <a:cubicBezTo>
                      <a:pt x="12516" y="4324"/>
                      <a:pt x="12400" y="3985"/>
                      <a:pt x="12275" y="3663"/>
                    </a:cubicBezTo>
                    <a:cubicBezTo>
                      <a:pt x="11936" y="2807"/>
                      <a:pt x="11490" y="2058"/>
                      <a:pt x="10919" y="1451"/>
                    </a:cubicBezTo>
                    <a:cubicBezTo>
                      <a:pt x="10161" y="657"/>
                      <a:pt x="9171" y="140"/>
                      <a:pt x="7886" y="24"/>
                    </a:cubicBezTo>
                    <a:cubicBezTo>
                      <a:pt x="7716" y="8"/>
                      <a:pt x="7551" y="1"/>
                      <a:pt x="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4"/>
              <p:cNvSpPr/>
              <p:nvPr/>
            </p:nvSpPr>
            <p:spPr>
              <a:xfrm>
                <a:off x="1790695" y="2240981"/>
                <a:ext cx="1522668" cy="2129185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5494" extrusionOk="0">
                    <a:moveTo>
                      <a:pt x="8610" y="0"/>
                    </a:moveTo>
                    <a:cubicBezTo>
                      <a:pt x="8101" y="0"/>
                      <a:pt x="7513" y="571"/>
                      <a:pt x="7548" y="2097"/>
                    </a:cubicBezTo>
                    <a:lnTo>
                      <a:pt x="6272" y="2097"/>
                    </a:lnTo>
                    <a:cubicBezTo>
                      <a:pt x="6272" y="2097"/>
                      <a:pt x="5740" y="551"/>
                      <a:pt x="4338" y="551"/>
                    </a:cubicBezTo>
                    <a:cubicBezTo>
                      <a:pt x="4299" y="551"/>
                      <a:pt x="4260" y="552"/>
                      <a:pt x="4221" y="554"/>
                    </a:cubicBezTo>
                    <a:cubicBezTo>
                      <a:pt x="2891" y="625"/>
                      <a:pt x="2579" y="1500"/>
                      <a:pt x="1277" y="5452"/>
                    </a:cubicBezTo>
                    <a:cubicBezTo>
                      <a:pt x="1009" y="6281"/>
                      <a:pt x="733" y="7209"/>
                      <a:pt x="527" y="8155"/>
                    </a:cubicBezTo>
                    <a:cubicBezTo>
                      <a:pt x="162" y="9778"/>
                      <a:pt x="1" y="11456"/>
                      <a:pt x="411" y="12803"/>
                    </a:cubicBezTo>
                    <a:cubicBezTo>
                      <a:pt x="891" y="14378"/>
                      <a:pt x="2151" y="15494"/>
                      <a:pt x="4801" y="15494"/>
                    </a:cubicBezTo>
                    <a:cubicBezTo>
                      <a:pt x="4911" y="15494"/>
                      <a:pt x="5024" y="15492"/>
                      <a:pt x="5140" y="15488"/>
                    </a:cubicBezTo>
                    <a:cubicBezTo>
                      <a:pt x="7468" y="15408"/>
                      <a:pt x="9199" y="14756"/>
                      <a:pt x="10483" y="13891"/>
                    </a:cubicBezTo>
                    <a:cubicBezTo>
                      <a:pt x="10804" y="13133"/>
                      <a:pt x="10992" y="12142"/>
                      <a:pt x="11018" y="10876"/>
                    </a:cubicBezTo>
                    <a:cubicBezTo>
                      <a:pt x="11081" y="8387"/>
                      <a:pt x="11001" y="5550"/>
                      <a:pt x="10340" y="3221"/>
                    </a:cubicBezTo>
                    <a:cubicBezTo>
                      <a:pt x="10242" y="2874"/>
                      <a:pt x="10126" y="2535"/>
                      <a:pt x="10001" y="2213"/>
                    </a:cubicBezTo>
                    <a:cubicBezTo>
                      <a:pt x="9662" y="1357"/>
                      <a:pt x="9216" y="608"/>
                      <a:pt x="8645" y="1"/>
                    </a:cubicBezTo>
                    <a:cubicBezTo>
                      <a:pt x="8634" y="0"/>
                      <a:pt x="8622" y="0"/>
                      <a:pt x="8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4"/>
              <p:cNvSpPr/>
              <p:nvPr/>
            </p:nvSpPr>
            <p:spPr>
              <a:xfrm>
                <a:off x="1485502" y="3156748"/>
                <a:ext cx="739417" cy="982141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47" extrusionOk="0">
                    <a:moveTo>
                      <a:pt x="4602" y="1"/>
                    </a:moveTo>
                    <a:cubicBezTo>
                      <a:pt x="4316" y="1"/>
                      <a:pt x="3567" y="655"/>
                      <a:pt x="2748" y="1491"/>
                    </a:cubicBezTo>
                    <a:cubicBezTo>
                      <a:pt x="1856" y="2383"/>
                      <a:pt x="866" y="3489"/>
                      <a:pt x="242" y="4212"/>
                    </a:cubicBezTo>
                    <a:cubicBezTo>
                      <a:pt x="134" y="4702"/>
                      <a:pt x="54" y="5220"/>
                      <a:pt x="1" y="5755"/>
                    </a:cubicBezTo>
                    <a:cubicBezTo>
                      <a:pt x="63" y="6255"/>
                      <a:pt x="206" y="6718"/>
                      <a:pt x="411" y="7147"/>
                    </a:cubicBezTo>
                    <a:cubicBezTo>
                      <a:pt x="982" y="7138"/>
                      <a:pt x="1776" y="6950"/>
                      <a:pt x="2561" y="6210"/>
                    </a:cubicBezTo>
                    <a:cubicBezTo>
                      <a:pt x="2588" y="6183"/>
                      <a:pt x="2606" y="6165"/>
                      <a:pt x="2632" y="6139"/>
                    </a:cubicBezTo>
                    <a:cubicBezTo>
                      <a:pt x="4086" y="4667"/>
                      <a:pt x="5380" y="46"/>
                      <a:pt x="4613" y="1"/>
                    </a:cubicBezTo>
                    <a:cubicBezTo>
                      <a:pt x="4609" y="1"/>
                      <a:pt x="4605" y="1"/>
                      <a:pt x="46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4"/>
              <p:cNvSpPr/>
              <p:nvPr/>
            </p:nvSpPr>
            <p:spPr>
              <a:xfrm>
                <a:off x="1101846" y="2948419"/>
                <a:ext cx="1076352" cy="1097711"/>
              </a:xfrm>
              <a:custGeom>
                <a:avLst/>
                <a:gdLst/>
                <a:ahLst/>
                <a:cxnLst/>
                <a:rect l="l" t="t" r="r" b="b"/>
                <a:pathLst>
                  <a:path w="7833" h="7988" extrusionOk="0">
                    <a:moveTo>
                      <a:pt x="5484" y="1"/>
                    </a:moveTo>
                    <a:cubicBezTo>
                      <a:pt x="5110" y="1"/>
                      <a:pt x="4818" y="62"/>
                      <a:pt x="4746" y="134"/>
                    </a:cubicBezTo>
                    <a:cubicBezTo>
                      <a:pt x="4639" y="232"/>
                      <a:pt x="0" y="5986"/>
                      <a:pt x="2275" y="7664"/>
                    </a:cubicBezTo>
                    <a:cubicBezTo>
                      <a:pt x="2579" y="7887"/>
                      <a:pt x="2892" y="7987"/>
                      <a:pt x="3209" y="7987"/>
                    </a:cubicBezTo>
                    <a:cubicBezTo>
                      <a:pt x="5263" y="7987"/>
                      <a:pt x="7430" y="3773"/>
                      <a:pt x="7655" y="1910"/>
                    </a:cubicBezTo>
                    <a:cubicBezTo>
                      <a:pt x="7833" y="378"/>
                      <a:pt x="6408" y="1"/>
                      <a:pt x="5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4"/>
              <p:cNvSpPr/>
              <p:nvPr/>
            </p:nvSpPr>
            <p:spPr>
              <a:xfrm>
                <a:off x="2161022" y="2648019"/>
                <a:ext cx="236624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27" extrusionOk="0">
                    <a:moveTo>
                      <a:pt x="865" y="1"/>
                    </a:moveTo>
                    <a:cubicBezTo>
                      <a:pt x="393" y="1"/>
                      <a:pt x="0" y="224"/>
                      <a:pt x="0" y="509"/>
                    </a:cubicBezTo>
                    <a:cubicBezTo>
                      <a:pt x="0" y="795"/>
                      <a:pt x="393" y="1027"/>
                      <a:pt x="865" y="1027"/>
                    </a:cubicBezTo>
                    <a:cubicBezTo>
                      <a:pt x="1338" y="1027"/>
                      <a:pt x="1722" y="795"/>
                      <a:pt x="1722" y="509"/>
                    </a:cubicBezTo>
                    <a:cubicBezTo>
                      <a:pt x="1722" y="224"/>
                      <a:pt x="1338" y="1"/>
                      <a:pt x="865" y="1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4"/>
              <p:cNvSpPr/>
              <p:nvPr/>
            </p:nvSpPr>
            <p:spPr>
              <a:xfrm>
                <a:off x="3064372" y="2545092"/>
                <a:ext cx="147306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27" extrusionOk="0">
                    <a:moveTo>
                      <a:pt x="732" y="0"/>
                    </a:moveTo>
                    <a:cubicBezTo>
                      <a:pt x="322" y="45"/>
                      <a:pt x="1" y="250"/>
                      <a:pt x="1" y="509"/>
                    </a:cubicBezTo>
                    <a:cubicBezTo>
                      <a:pt x="1" y="794"/>
                      <a:pt x="385" y="1026"/>
                      <a:pt x="866" y="1026"/>
                    </a:cubicBezTo>
                    <a:cubicBezTo>
                      <a:pt x="938" y="1026"/>
                      <a:pt x="1000" y="1017"/>
                      <a:pt x="1071" y="1008"/>
                    </a:cubicBezTo>
                    <a:cubicBezTo>
                      <a:pt x="973" y="661"/>
                      <a:pt x="857" y="322"/>
                      <a:pt x="732" y="0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>
                <a:off x="2354636" y="2526677"/>
                <a:ext cx="66370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4" extrusionOk="0">
                    <a:moveTo>
                      <a:pt x="242" y="1"/>
                    </a:moveTo>
                    <a:cubicBezTo>
                      <a:pt x="108" y="1"/>
                      <a:pt x="1" y="161"/>
                      <a:pt x="1" y="357"/>
                    </a:cubicBezTo>
                    <a:cubicBezTo>
                      <a:pt x="1" y="563"/>
                      <a:pt x="108" y="723"/>
                      <a:pt x="242" y="723"/>
                    </a:cubicBezTo>
                    <a:cubicBezTo>
                      <a:pt x="375" y="723"/>
                      <a:pt x="482" y="563"/>
                      <a:pt x="482" y="357"/>
                    </a:cubicBezTo>
                    <a:cubicBezTo>
                      <a:pt x="482" y="161"/>
                      <a:pt x="37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4"/>
              <p:cNvSpPr/>
              <p:nvPr/>
            </p:nvSpPr>
            <p:spPr>
              <a:xfrm>
                <a:off x="2961450" y="2477619"/>
                <a:ext cx="67607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724" extrusionOk="0">
                    <a:moveTo>
                      <a:pt x="241" y="1"/>
                    </a:moveTo>
                    <a:cubicBezTo>
                      <a:pt x="117" y="1"/>
                      <a:pt x="1" y="161"/>
                      <a:pt x="1" y="367"/>
                    </a:cubicBezTo>
                    <a:cubicBezTo>
                      <a:pt x="1" y="563"/>
                      <a:pt x="117" y="723"/>
                      <a:pt x="241" y="723"/>
                    </a:cubicBezTo>
                    <a:cubicBezTo>
                      <a:pt x="375" y="723"/>
                      <a:pt x="491" y="563"/>
                      <a:pt x="491" y="367"/>
                    </a:cubicBezTo>
                    <a:cubicBezTo>
                      <a:pt x="491" y="161"/>
                      <a:pt x="375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4"/>
              <p:cNvSpPr/>
              <p:nvPr/>
            </p:nvSpPr>
            <p:spPr>
              <a:xfrm>
                <a:off x="3057089" y="2557872"/>
                <a:ext cx="12765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8" extrusionOk="0">
                    <a:moveTo>
                      <a:pt x="815" y="1"/>
                    </a:moveTo>
                    <a:cubicBezTo>
                      <a:pt x="792" y="1"/>
                      <a:pt x="769" y="8"/>
                      <a:pt x="750" y="23"/>
                    </a:cubicBezTo>
                    <a:cubicBezTo>
                      <a:pt x="464" y="291"/>
                      <a:pt x="143" y="576"/>
                      <a:pt x="72" y="621"/>
                    </a:cubicBezTo>
                    <a:cubicBezTo>
                      <a:pt x="36" y="639"/>
                      <a:pt x="0" y="675"/>
                      <a:pt x="0" y="719"/>
                    </a:cubicBezTo>
                    <a:cubicBezTo>
                      <a:pt x="0" y="773"/>
                      <a:pt x="45" y="817"/>
                      <a:pt x="99" y="817"/>
                    </a:cubicBezTo>
                    <a:cubicBezTo>
                      <a:pt x="143" y="817"/>
                      <a:pt x="188" y="817"/>
                      <a:pt x="884" y="175"/>
                    </a:cubicBezTo>
                    <a:cubicBezTo>
                      <a:pt x="928" y="130"/>
                      <a:pt x="928" y="68"/>
                      <a:pt x="893" y="32"/>
                    </a:cubicBezTo>
                    <a:cubicBezTo>
                      <a:pt x="873" y="12"/>
                      <a:pt x="844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3098725" y="2869815"/>
                <a:ext cx="171766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350" extrusionOk="0">
                    <a:moveTo>
                      <a:pt x="1141" y="0"/>
                    </a:moveTo>
                    <a:cubicBezTo>
                      <a:pt x="1136" y="0"/>
                      <a:pt x="1130" y="1"/>
                      <a:pt x="1125" y="1"/>
                    </a:cubicBezTo>
                    <a:lnTo>
                      <a:pt x="99" y="153"/>
                    </a:lnTo>
                    <a:cubicBezTo>
                      <a:pt x="45" y="162"/>
                      <a:pt x="1" y="207"/>
                      <a:pt x="10" y="260"/>
                    </a:cubicBezTo>
                    <a:cubicBezTo>
                      <a:pt x="19" y="314"/>
                      <a:pt x="63" y="349"/>
                      <a:pt x="108" y="349"/>
                    </a:cubicBezTo>
                    <a:lnTo>
                      <a:pt x="126" y="349"/>
                    </a:lnTo>
                    <a:lnTo>
                      <a:pt x="1152" y="198"/>
                    </a:lnTo>
                    <a:cubicBezTo>
                      <a:pt x="1205" y="189"/>
                      <a:pt x="1250" y="135"/>
                      <a:pt x="1241" y="82"/>
                    </a:cubicBezTo>
                    <a:cubicBezTo>
                      <a:pt x="1233" y="34"/>
                      <a:pt x="1189" y="0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1863112" y="2484490"/>
                <a:ext cx="508838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860" extrusionOk="0">
                    <a:moveTo>
                      <a:pt x="112" y="1"/>
                    </a:moveTo>
                    <a:cubicBezTo>
                      <a:pt x="77" y="1"/>
                      <a:pt x="46" y="21"/>
                      <a:pt x="27" y="58"/>
                    </a:cubicBezTo>
                    <a:cubicBezTo>
                      <a:pt x="0" y="102"/>
                      <a:pt x="18" y="165"/>
                      <a:pt x="72" y="192"/>
                    </a:cubicBezTo>
                    <a:cubicBezTo>
                      <a:pt x="3248" y="1771"/>
                      <a:pt x="3542" y="1860"/>
                      <a:pt x="3604" y="1860"/>
                    </a:cubicBezTo>
                    <a:lnTo>
                      <a:pt x="3613" y="1860"/>
                    </a:lnTo>
                    <a:cubicBezTo>
                      <a:pt x="3667" y="1851"/>
                      <a:pt x="3703" y="1806"/>
                      <a:pt x="3694" y="1753"/>
                    </a:cubicBezTo>
                    <a:cubicBezTo>
                      <a:pt x="3685" y="1708"/>
                      <a:pt x="3649" y="1673"/>
                      <a:pt x="3604" y="1664"/>
                    </a:cubicBezTo>
                    <a:cubicBezTo>
                      <a:pt x="3417" y="1619"/>
                      <a:pt x="1446" y="656"/>
                      <a:pt x="161" y="13"/>
                    </a:cubicBezTo>
                    <a:cubicBezTo>
                      <a:pt x="144" y="5"/>
                      <a:pt x="128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1733119" y="2933716"/>
                <a:ext cx="647488" cy="57716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20" extrusionOk="0">
                    <a:moveTo>
                      <a:pt x="108" y="0"/>
                    </a:moveTo>
                    <a:cubicBezTo>
                      <a:pt x="54" y="0"/>
                      <a:pt x="10" y="45"/>
                      <a:pt x="1" y="98"/>
                    </a:cubicBezTo>
                    <a:cubicBezTo>
                      <a:pt x="1" y="152"/>
                      <a:pt x="45" y="197"/>
                      <a:pt x="99" y="197"/>
                    </a:cubicBezTo>
                    <a:lnTo>
                      <a:pt x="4613" y="420"/>
                    </a:lnTo>
                    <a:lnTo>
                      <a:pt x="4622" y="420"/>
                    </a:lnTo>
                    <a:cubicBezTo>
                      <a:pt x="4666" y="420"/>
                      <a:pt x="4711" y="384"/>
                      <a:pt x="4711" y="330"/>
                    </a:cubicBezTo>
                    <a:cubicBezTo>
                      <a:pt x="4711" y="277"/>
                      <a:pt x="4675" y="232"/>
                      <a:pt x="4622" y="223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2346117" y="2486276"/>
                <a:ext cx="780915" cy="54789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87" extrusionOk="0">
                    <a:moveTo>
                      <a:pt x="2944" y="0"/>
                    </a:moveTo>
                    <a:cubicBezTo>
                      <a:pt x="2846" y="0"/>
                      <a:pt x="2730" y="27"/>
                      <a:pt x="2605" y="63"/>
                    </a:cubicBezTo>
                    <a:cubicBezTo>
                      <a:pt x="2177" y="205"/>
                      <a:pt x="1624" y="553"/>
                      <a:pt x="1151" y="892"/>
                    </a:cubicBezTo>
                    <a:cubicBezTo>
                      <a:pt x="1071" y="955"/>
                      <a:pt x="990" y="1008"/>
                      <a:pt x="910" y="1071"/>
                    </a:cubicBezTo>
                    <a:cubicBezTo>
                      <a:pt x="464" y="1410"/>
                      <a:pt x="125" y="1704"/>
                      <a:pt x="81" y="1749"/>
                    </a:cubicBezTo>
                    <a:cubicBezTo>
                      <a:pt x="45" y="1793"/>
                      <a:pt x="18" y="1990"/>
                      <a:pt x="9" y="2257"/>
                    </a:cubicBezTo>
                    <a:cubicBezTo>
                      <a:pt x="0" y="2320"/>
                      <a:pt x="0" y="2400"/>
                      <a:pt x="0" y="2471"/>
                    </a:cubicBezTo>
                    <a:cubicBezTo>
                      <a:pt x="0" y="2659"/>
                      <a:pt x="0" y="2846"/>
                      <a:pt x="9" y="3024"/>
                    </a:cubicBezTo>
                    <a:cubicBezTo>
                      <a:pt x="18" y="3096"/>
                      <a:pt x="18" y="3167"/>
                      <a:pt x="27" y="3230"/>
                    </a:cubicBezTo>
                    <a:cubicBezTo>
                      <a:pt x="45" y="3479"/>
                      <a:pt x="89" y="3667"/>
                      <a:pt x="143" y="3685"/>
                    </a:cubicBezTo>
                    <a:cubicBezTo>
                      <a:pt x="915" y="3903"/>
                      <a:pt x="1644" y="3986"/>
                      <a:pt x="2303" y="3986"/>
                    </a:cubicBezTo>
                    <a:cubicBezTo>
                      <a:pt x="4152" y="3986"/>
                      <a:pt x="5454" y="3329"/>
                      <a:pt x="5612" y="3131"/>
                    </a:cubicBezTo>
                    <a:cubicBezTo>
                      <a:pt x="5674" y="3060"/>
                      <a:pt x="5683" y="2900"/>
                      <a:pt x="5665" y="2703"/>
                    </a:cubicBezTo>
                    <a:cubicBezTo>
                      <a:pt x="5665" y="2641"/>
                      <a:pt x="5656" y="2578"/>
                      <a:pt x="5638" y="2507"/>
                    </a:cubicBezTo>
                    <a:cubicBezTo>
                      <a:pt x="5638" y="2498"/>
                      <a:pt x="5638" y="2489"/>
                      <a:pt x="5638" y="2480"/>
                    </a:cubicBezTo>
                    <a:cubicBezTo>
                      <a:pt x="5612" y="2346"/>
                      <a:pt x="5585" y="2204"/>
                      <a:pt x="5549" y="2061"/>
                    </a:cubicBezTo>
                    <a:cubicBezTo>
                      <a:pt x="5531" y="1999"/>
                      <a:pt x="5513" y="1936"/>
                      <a:pt x="5496" y="1874"/>
                    </a:cubicBezTo>
                    <a:cubicBezTo>
                      <a:pt x="5433" y="1660"/>
                      <a:pt x="5371" y="1472"/>
                      <a:pt x="5344" y="1383"/>
                    </a:cubicBezTo>
                    <a:cubicBezTo>
                      <a:pt x="5299" y="1267"/>
                      <a:pt x="5023" y="999"/>
                      <a:pt x="4648" y="732"/>
                    </a:cubicBezTo>
                    <a:cubicBezTo>
                      <a:pt x="4577" y="687"/>
                      <a:pt x="4505" y="634"/>
                      <a:pt x="4434" y="589"/>
                    </a:cubicBezTo>
                    <a:cubicBezTo>
                      <a:pt x="3952" y="277"/>
                      <a:pt x="3381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4"/>
              <p:cNvSpPr/>
              <p:nvPr/>
            </p:nvSpPr>
            <p:spPr>
              <a:xfrm>
                <a:off x="2346117" y="2657501"/>
                <a:ext cx="762639" cy="191701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395" extrusionOk="0">
                    <a:moveTo>
                      <a:pt x="4175" y="199"/>
                    </a:moveTo>
                    <a:cubicBezTo>
                      <a:pt x="4184" y="208"/>
                      <a:pt x="4193" y="244"/>
                      <a:pt x="4175" y="315"/>
                    </a:cubicBezTo>
                    <a:cubicBezTo>
                      <a:pt x="4157" y="360"/>
                      <a:pt x="4140" y="405"/>
                      <a:pt x="4122" y="458"/>
                    </a:cubicBezTo>
                    <a:cubicBezTo>
                      <a:pt x="4086" y="396"/>
                      <a:pt x="4068" y="333"/>
                      <a:pt x="4068" y="289"/>
                    </a:cubicBezTo>
                    <a:cubicBezTo>
                      <a:pt x="4068" y="235"/>
                      <a:pt x="4095" y="217"/>
                      <a:pt x="4113" y="217"/>
                    </a:cubicBezTo>
                    <a:cubicBezTo>
                      <a:pt x="4157" y="199"/>
                      <a:pt x="4175" y="199"/>
                      <a:pt x="4175" y="199"/>
                    </a:cubicBezTo>
                    <a:close/>
                    <a:moveTo>
                      <a:pt x="2694" y="458"/>
                    </a:moveTo>
                    <a:cubicBezTo>
                      <a:pt x="2766" y="458"/>
                      <a:pt x="2801" y="485"/>
                      <a:pt x="2810" y="565"/>
                    </a:cubicBezTo>
                    <a:cubicBezTo>
                      <a:pt x="2819" y="628"/>
                      <a:pt x="2801" y="708"/>
                      <a:pt x="2757" y="788"/>
                    </a:cubicBezTo>
                    <a:cubicBezTo>
                      <a:pt x="2632" y="663"/>
                      <a:pt x="2605" y="529"/>
                      <a:pt x="2623" y="485"/>
                    </a:cubicBezTo>
                    <a:cubicBezTo>
                      <a:pt x="2623" y="476"/>
                      <a:pt x="2632" y="458"/>
                      <a:pt x="2685" y="458"/>
                    </a:cubicBezTo>
                    <a:close/>
                    <a:moveTo>
                      <a:pt x="1526" y="414"/>
                    </a:moveTo>
                    <a:cubicBezTo>
                      <a:pt x="1552" y="414"/>
                      <a:pt x="1561" y="422"/>
                      <a:pt x="1561" y="422"/>
                    </a:cubicBezTo>
                    <a:cubicBezTo>
                      <a:pt x="1597" y="467"/>
                      <a:pt x="1606" y="592"/>
                      <a:pt x="1552" y="744"/>
                    </a:cubicBezTo>
                    <a:cubicBezTo>
                      <a:pt x="1544" y="761"/>
                      <a:pt x="1526" y="788"/>
                      <a:pt x="1517" y="815"/>
                    </a:cubicBezTo>
                    <a:cubicBezTo>
                      <a:pt x="1463" y="744"/>
                      <a:pt x="1437" y="672"/>
                      <a:pt x="1419" y="601"/>
                    </a:cubicBezTo>
                    <a:cubicBezTo>
                      <a:pt x="1383" y="449"/>
                      <a:pt x="1463" y="422"/>
                      <a:pt x="1490" y="414"/>
                    </a:cubicBezTo>
                    <a:close/>
                    <a:moveTo>
                      <a:pt x="4174" y="1"/>
                    </a:moveTo>
                    <a:cubicBezTo>
                      <a:pt x="4136" y="1"/>
                      <a:pt x="4092" y="10"/>
                      <a:pt x="4041" y="30"/>
                    </a:cubicBezTo>
                    <a:cubicBezTo>
                      <a:pt x="3943" y="75"/>
                      <a:pt x="3881" y="164"/>
                      <a:pt x="3872" y="280"/>
                    </a:cubicBezTo>
                    <a:cubicBezTo>
                      <a:pt x="3872" y="396"/>
                      <a:pt x="3917" y="521"/>
                      <a:pt x="4006" y="628"/>
                    </a:cubicBezTo>
                    <a:cubicBezTo>
                      <a:pt x="3899" y="753"/>
                      <a:pt x="3756" y="877"/>
                      <a:pt x="3578" y="949"/>
                    </a:cubicBezTo>
                    <a:cubicBezTo>
                      <a:pt x="3465" y="996"/>
                      <a:pt x="3363" y="1016"/>
                      <a:pt x="3274" y="1016"/>
                    </a:cubicBezTo>
                    <a:cubicBezTo>
                      <a:pt x="3230" y="1016"/>
                      <a:pt x="3188" y="1011"/>
                      <a:pt x="3149" y="1002"/>
                    </a:cubicBezTo>
                    <a:cubicBezTo>
                      <a:pt x="3051" y="984"/>
                      <a:pt x="2971" y="949"/>
                      <a:pt x="2908" y="913"/>
                    </a:cubicBezTo>
                    <a:cubicBezTo>
                      <a:pt x="2962" y="833"/>
                      <a:pt x="2989" y="744"/>
                      <a:pt x="2998" y="663"/>
                    </a:cubicBezTo>
                    <a:cubicBezTo>
                      <a:pt x="3007" y="619"/>
                      <a:pt x="3007" y="583"/>
                      <a:pt x="3007" y="547"/>
                    </a:cubicBezTo>
                    <a:cubicBezTo>
                      <a:pt x="2998" y="449"/>
                      <a:pt x="2953" y="369"/>
                      <a:pt x="2891" y="315"/>
                    </a:cubicBezTo>
                    <a:cubicBezTo>
                      <a:pt x="2844" y="284"/>
                      <a:pt x="2777" y="260"/>
                      <a:pt x="2708" y="260"/>
                    </a:cubicBezTo>
                    <a:cubicBezTo>
                      <a:pt x="2698" y="260"/>
                      <a:pt x="2687" y="261"/>
                      <a:pt x="2677" y="262"/>
                    </a:cubicBezTo>
                    <a:cubicBezTo>
                      <a:pt x="2561" y="262"/>
                      <a:pt x="2471" y="315"/>
                      <a:pt x="2436" y="414"/>
                    </a:cubicBezTo>
                    <a:cubicBezTo>
                      <a:pt x="2382" y="565"/>
                      <a:pt x="2462" y="779"/>
                      <a:pt x="2641" y="949"/>
                    </a:cubicBezTo>
                    <a:cubicBezTo>
                      <a:pt x="2543" y="1056"/>
                      <a:pt x="2391" y="1145"/>
                      <a:pt x="2213" y="1181"/>
                    </a:cubicBezTo>
                    <a:cubicBezTo>
                      <a:pt x="2189" y="1184"/>
                      <a:pt x="2165" y="1185"/>
                      <a:pt x="2141" y="1185"/>
                    </a:cubicBezTo>
                    <a:cubicBezTo>
                      <a:pt x="1954" y="1185"/>
                      <a:pt x="1777" y="1094"/>
                      <a:pt x="1651" y="976"/>
                    </a:cubicBezTo>
                    <a:cubicBezTo>
                      <a:pt x="1686" y="922"/>
                      <a:pt x="1713" y="868"/>
                      <a:pt x="1731" y="815"/>
                    </a:cubicBezTo>
                    <a:cubicBezTo>
                      <a:pt x="1811" y="601"/>
                      <a:pt x="1802" y="405"/>
                      <a:pt x="1704" y="298"/>
                    </a:cubicBezTo>
                    <a:cubicBezTo>
                      <a:pt x="1676" y="262"/>
                      <a:pt x="1614" y="216"/>
                      <a:pt x="1518" y="216"/>
                    </a:cubicBezTo>
                    <a:cubicBezTo>
                      <a:pt x="1493" y="216"/>
                      <a:pt x="1466" y="219"/>
                      <a:pt x="1437" y="226"/>
                    </a:cubicBezTo>
                    <a:cubicBezTo>
                      <a:pt x="1267" y="280"/>
                      <a:pt x="1187" y="431"/>
                      <a:pt x="1231" y="645"/>
                    </a:cubicBezTo>
                    <a:cubicBezTo>
                      <a:pt x="1249" y="753"/>
                      <a:pt x="1312" y="868"/>
                      <a:pt x="1392" y="984"/>
                    </a:cubicBezTo>
                    <a:cubicBezTo>
                      <a:pt x="1294" y="1083"/>
                      <a:pt x="1151" y="1172"/>
                      <a:pt x="937" y="1190"/>
                    </a:cubicBezTo>
                    <a:cubicBezTo>
                      <a:pt x="870" y="1196"/>
                      <a:pt x="807" y="1199"/>
                      <a:pt x="747" y="1199"/>
                    </a:cubicBezTo>
                    <a:cubicBezTo>
                      <a:pt x="389" y="1199"/>
                      <a:pt x="147" y="1095"/>
                      <a:pt x="9" y="1011"/>
                    </a:cubicBezTo>
                    <a:cubicBezTo>
                      <a:pt x="0" y="1074"/>
                      <a:pt x="0" y="1154"/>
                      <a:pt x="0" y="1225"/>
                    </a:cubicBezTo>
                    <a:cubicBezTo>
                      <a:pt x="170" y="1315"/>
                      <a:pt x="428" y="1395"/>
                      <a:pt x="767" y="1395"/>
                    </a:cubicBezTo>
                    <a:cubicBezTo>
                      <a:pt x="821" y="1395"/>
                      <a:pt x="892" y="1395"/>
                      <a:pt x="955" y="1386"/>
                    </a:cubicBezTo>
                    <a:cubicBezTo>
                      <a:pt x="1196" y="1368"/>
                      <a:pt x="1392" y="1261"/>
                      <a:pt x="1526" y="1127"/>
                    </a:cubicBezTo>
                    <a:cubicBezTo>
                      <a:pt x="1686" y="1272"/>
                      <a:pt x="1891" y="1378"/>
                      <a:pt x="2120" y="1378"/>
                    </a:cubicBezTo>
                    <a:cubicBezTo>
                      <a:pt x="2159" y="1378"/>
                      <a:pt x="2199" y="1375"/>
                      <a:pt x="2239" y="1368"/>
                    </a:cubicBezTo>
                    <a:cubicBezTo>
                      <a:pt x="2480" y="1332"/>
                      <a:pt x="2668" y="1216"/>
                      <a:pt x="2801" y="1074"/>
                    </a:cubicBezTo>
                    <a:cubicBezTo>
                      <a:pt x="2935" y="1163"/>
                      <a:pt x="3096" y="1207"/>
                      <a:pt x="3256" y="1207"/>
                    </a:cubicBezTo>
                    <a:cubicBezTo>
                      <a:pt x="3381" y="1207"/>
                      <a:pt x="3515" y="1190"/>
                      <a:pt x="3649" y="1127"/>
                    </a:cubicBezTo>
                    <a:cubicBezTo>
                      <a:pt x="3854" y="1047"/>
                      <a:pt x="4015" y="913"/>
                      <a:pt x="4140" y="770"/>
                    </a:cubicBezTo>
                    <a:cubicBezTo>
                      <a:pt x="4184" y="815"/>
                      <a:pt x="4238" y="851"/>
                      <a:pt x="4291" y="877"/>
                    </a:cubicBezTo>
                    <a:cubicBezTo>
                      <a:pt x="4406" y="944"/>
                      <a:pt x="4581" y="1011"/>
                      <a:pt x="4814" y="1011"/>
                    </a:cubicBezTo>
                    <a:cubicBezTo>
                      <a:pt x="5017" y="1011"/>
                      <a:pt x="5263" y="960"/>
                      <a:pt x="5549" y="815"/>
                    </a:cubicBezTo>
                    <a:cubicBezTo>
                      <a:pt x="5531" y="753"/>
                      <a:pt x="5513" y="690"/>
                      <a:pt x="5496" y="628"/>
                    </a:cubicBezTo>
                    <a:cubicBezTo>
                      <a:pt x="5229" y="765"/>
                      <a:pt x="5005" y="812"/>
                      <a:pt x="4824" y="812"/>
                    </a:cubicBezTo>
                    <a:cubicBezTo>
                      <a:pt x="4631" y="812"/>
                      <a:pt x="4486" y="759"/>
                      <a:pt x="4389" y="708"/>
                    </a:cubicBezTo>
                    <a:cubicBezTo>
                      <a:pt x="4336" y="681"/>
                      <a:pt x="4291" y="645"/>
                      <a:pt x="4256" y="610"/>
                    </a:cubicBezTo>
                    <a:cubicBezTo>
                      <a:pt x="4372" y="422"/>
                      <a:pt x="4407" y="244"/>
                      <a:pt x="4363" y="128"/>
                    </a:cubicBezTo>
                    <a:cubicBezTo>
                      <a:pt x="4331" y="58"/>
                      <a:pt x="4271" y="1"/>
                      <a:pt x="4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4"/>
              <p:cNvSpPr/>
              <p:nvPr/>
            </p:nvSpPr>
            <p:spPr>
              <a:xfrm>
                <a:off x="2471162" y="2567079"/>
                <a:ext cx="513785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528" extrusionOk="0">
                    <a:moveTo>
                      <a:pt x="3524" y="1"/>
                    </a:moveTo>
                    <a:cubicBezTo>
                      <a:pt x="2917" y="162"/>
                      <a:pt x="2337" y="251"/>
                      <a:pt x="1820" y="295"/>
                    </a:cubicBezTo>
                    <a:cubicBezTo>
                      <a:pt x="1512" y="321"/>
                      <a:pt x="1226" y="330"/>
                      <a:pt x="971" y="330"/>
                    </a:cubicBezTo>
                    <a:cubicBezTo>
                      <a:pt x="686" y="330"/>
                      <a:pt x="439" y="318"/>
                      <a:pt x="241" y="304"/>
                    </a:cubicBezTo>
                    <a:cubicBezTo>
                      <a:pt x="161" y="367"/>
                      <a:pt x="80" y="420"/>
                      <a:pt x="0" y="483"/>
                    </a:cubicBezTo>
                    <a:cubicBezTo>
                      <a:pt x="223" y="501"/>
                      <a:pt x="553" y="527"/>
                      <a:pt x="955" y="527"/>
                    </a:cubicBezTo>
                    <a:cubicBezTo>
                      <a:pt x="1222" y="527"/>
                      <a:pt x="1526" y="518"/>
                      <a:pt x="1856" y="483"/>
                    </a:cubicBezTo>
                    <a:cubicBezTo>
                      <a:pt x="2427" y="438"/>
                      <a:pt x="3069" y="340"/>
                      <a:pt x="3738" y="144"/>
                    </a:cubicBezTo>
                    <a:cubicBezTo>
                      <a:pt x="3667" y="99"/>
                      <a:pt x="3595" y="46"/>
                      <a:pt x="3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4"/>
              <p:cNvSpPr/>
              <p:nvPr/>
            </p:nvSpPr>
            <p:spPr>
              <a:xfrm>
                <a:off x="2347353" y="2830651"/>
                <a:ext cx="777343" cy="114196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831" extrusionOk="0">
                    <a:moveTo>
                      <a:pt x="5629" y="1"/>
                    </a:moveTo>
                    <a:cubicBezTo>
                      <a:pt x="5611" y="10"/>
                      <a:pt x="5594" y="19"/>
                      <a:pt x="5567" y="19"/>
                    </a:cubicBezTo>
                    <a:cubicBezTo>
                      <a:pt x="5067" y="153"/>
                      <a:pt x="4398" y="304"/>
                      <a:pt x="3667" y="420"/>
                    </a:cubicBezTo>
                    <a:cubicBezTo>
                      <a:pt x="2931" y="547"/>
                      <a:pt x="2135" y="636"/>
                      <a:pt x="1371" y="636"/>
                    </a:cubicBezTo>
                    <a:cubicBezTo>
                      <a:pt x="894" y="636"/>
                      <a:pt x="429" y="601"/>
                      <a:pt x="0" y="518"/>
                    </a:cubicBezTo>
                    <a:lnTo>
                      <a:pt x="0" y="518"/>
                    </a:lnTo>
                    <a:cubicBezTo>
                      <a:pt x="9" y="590"/>
                      <a:pt x="9" y="661"/>
                      <a:pt x="18" y="724"/>
                    </a:cubicBezTo>
                    <a:cubicBezTo>
                      <a:pt x="437" y="795"/>
                      <a:pt x="892" y="831"/>
                      <a:pt x="1356" y="831"/>
                    </a:cubicBezTo>
                    <a:cubicBezTo>
                      <a:pt x="2257" y="831"/>
                      <a:pt x="3212" y="706"/>
                      <a:pt x="4050" y="554"/>
                    </a:cubicBezTo>
                    <a:cubicBezTo>
                      <a:pt x="4354" y="501"/>
                      <a:pt x="4639" y="438"/>
                      <a:pt x="4898" y="385"/>
                    </a:cubicBezTo>
                    <a:lnTo>
                      <a:pt x="4907" y="385"/>
                    </a:lnTo>
                    <a:cubicBezTo>
                      <a:pt x="5183" y="322"/>
                      <a:pt x="5433" y="260"/>
                      <a:pt x="5656" y="197"/>
                    </a:cubicBezTo>
                    <a:cubicBezTo>
                      <a:pt x="5656" y="135"/>
                      <a:pt x="5647" y="7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4"/>
              <p:cNvSpPr/>
              <p:nvPr/>
            </p:nvSpPr>
            <p:spPr>
              <a:xfrm>
                <a:off x="2346117" y="2494796"/>
                <a:ext cx="780915" cy="53937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25" extrusionOk="0">
                    <a:moveTo>
                      <a:pt x="2605" y="1"/>
                    </a:moveTo>
                    <a:cubicBezTo>
                      <a:pt x="2177" y="143"/>
                      <a:pt x="1624" y="491"/>
                      <a:pt x="1151" y="830"/>
                    </a:cubicBezTo>
                    <a:cubicBezTo>
                      <a:pt x="1071" y="893"/>
                      <a:pt x="990" y="946"/>
                      <a:pt x="910" y="1009"/>
                    </a:cubicBezTo>
                    <a:cubicBezTo>
                      <a:pt x="464" y="1348"/>
                      <a:pt x="125" y="1642"/>
                      <a:pt x="81" y="1687"/>
                    </a:cubicBezTo>
                    <a:cubicBezTo>
                      <a:pt x="45" y="1731"/>
                      <a:pt x="18" y="1928"/>
                      <a:pt x="9" y="2195"/>
                    </a:cubicBezTo>
                    <a:cubicBezTo>
                      <a:pt x="0" y="2258"/>
                      <a:pt x="0" y="2338"/>
                      <a:pt x="0" y="2409"/>
                    </a:cubicBezTo>
                    <a:cubicBezTo>
                      <a:pt x="0" y="2597"/>
                      <a:pt x="0" y="2784"/>
                      <a:pt x="9" y="2962"/>
                    </a:cubicBezTo>
                    <a:cubicBezTo>
                      <a:pt x="18" y="3034"/>
                      <a:pt x="18" y="3105"/>
                      <a:pt x="27" y="3168"/>
                    </a:cubicBezTo>
                    <a:cubicBezTo>
                      <a:pt x="45" y="3417"/>
                      <a:pt x="89" y="3605"/>
                      <a:pt x="143" y="3623"/>
                    </a:cubicBezTo>
                    <a:cubicBezTo>
                      <a:pt x="915" y="3841"/>
                      <a:pt x="1644" y="3924"/>
                      <a:pt x="2303" y="3924"/>
                    </a:cubicBezTo>
                    <a:cubicBezTo>
                      <a:pt x="4152" y="3924"/>
                      <a:pt x="5454" y="3267"/>
                      <a:pt x="5612" y="3069"/>
                    </a:cubicBezTo>
                    <a:cubicBezTo>
                      <a:pt x="5674" y="2998"/>
                      <a:pt x="5683" y="2838"/>
                      <a:pt x="5665" y="2641"/>
                    </a:cubicBezTo>
                    <a:cubicBezTo>
                      <a:pt x="5665" y="2579"/>
                      <a:pt x="5656" y="2516"/>
                      <a:pt x="5638" y="2445"/>
                    </a:cubicBezTo>
                    <a:cubicBezTo>
                      <a:pt x="5638" y="2436"/>
                      <a:pt x="5638" y="2427"/>
                      <a:pt x="5638" y="2418"/>
                    </a:cubicBezTo>
                    <a:cubicBezTo>
                      <a:pt x="5620" y="2436"/>
                      <a:pt x="5594" y="2454"/>
                      <a:pt x="5576" y="2463"/>
                    </a:cubicBezTo>
                    <a:cubicBezTo>
                      <a:pt x="5397" y="2597"/>
                      <a:pt x="5174" y="2730"/>
                      <a:pt x="4916" y="2829"/>
                    </a:cubicBezTo>
                    <a:lnTo>
                      <a:pt x="4907" y="2829"/>
                    </a:lnTo>
                    <a:cubicBezTo>
                      <a:pt x="4693" y="2909"/>
                      <a:pt x="4452" y="2971"/>
                      <a:pt x="4184" y="2998"/>
                    </a:cubicBezTo>
                    <a:lnTo>
                      <a:pt x="4059" y="2998"/>
                    </a:lnTo>
                    <a:cubicBezTo>
                      <a:pt x="3917" y="2989"/>
                      <a:pt x="3792" y="2945"/>
                      <a:pt x="3676" y="2864"/>
                    </a:cubicBezTo>
                    <a:cubicBezTo>
                      <a:pt x="3515" y="2757"/>
                      <a:pt x="3372" y="2597"/>
                      <a:pt x="3256" y="2391"/>
                    </a:cubicBezTo>
                    <a:cubicBezTo>
                      <a:pt x="3212" y="2329"/>
                      <a:pt x="3176" y="2258"/>
                      <a:pt x="3149" y="2186"/>
                    </a:cubicBezTo>
                    <a:cubicBezTo>
                      <a:pt x="3096" y="2079"/>
                      <a:pt x="3042" y="1963"/>
                      <a:pt x="2998" y="1847"/>
                    </a:cubicBezTo>
                    <a:cubicBezTo>
                      <a:pt x="2962" y="1740"/>
                      <a:pt x="2926" y="1624"/>
                      <a:pt x="2891" y="1499"/>
                    </a:cubicBezTo>
                    <a:cubicBezTo>
                      <a:pt x="2846" y="1339"/>
                      <a:pt x="2801" y="1178"/>
                      <a:pt x="2766" y="1009"/>
                    </a:cubicBezTo>
                    <a:cubicBezTo>
                      <a:pt x="2748" y="946"/>
                      <a:pt x="2739" y="884"/>
                      <a:pt x="2730" y="821"/>
                    </a:cubicBezTo>
                    <a:cubicBezTo>
                      <a:pt x="2668" y="518"/>
                      <a:pt x="2632" y="224"/>
                      <a:pt x="260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2735956" y="3144380"/>
                <a:ext cx="247755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893" extrusionOk="0">
                    <a:moveTo>
                      <a:pt x="1360" y="0"/>
                    </a:moveTo>
                    <a:cubicBezTo>
                      <a:pt x="1339" y="0"/>
                      <a:pt x="1316" y="1"/>
                      <a:pt x="1294" y="2"/>
                    </a:cubicBezTo>
                    <a:cubicBezTo>
                      <a:pt x="937" y="29"/>
                      <a:pt x="446" y="162"/>
                      <a:pt x="232" y="225"/>
                    </a:cubicBezTo>
                    <a:cubicBezTo>
                      <a:pt x="170" y="243"/>
                      <a:pt x="134" y="260"/>
                      <a:pt x="134" y="260"/>
                    </a:cubicBezTo>
                    <a:cubicBezTo>
                      <a:pt x="134" y="260"/>
                      <a:pt x="196" y="430"/>
                      <a:pt x="143" y="1054"/>
                    </a:cubicBezTo>
                    <a:cubicBezTo>
                      <a:pt x="134" y="1081"/>
                      <a:pt x="134" y="1126"/>
                      <a:pt x="125" y="1162"/>
                    </a:cubicBezTo>
                    <a:cubicBezTo>
                      <a:pt x="116" y="1260"/>
                      <a:pt x="98" y="1367"/>
                      <a:pt x="89" y="1483"/>
                    </a:cubicBezTo>
                    <a:cubicBezTo>
                      <a:pt x="80" y="1509"/>
                      <a:pt x="80" y="1545"/>
                      <a:pt x="71" y="1572"/>
                    </a:cubicBezTo>
                    <a:cubicBezTo>
                      <a:pt x="18" y="1902"/>
                      <a:pt x="0" y="2134"/>
                      <a:pt x="0" y="2312"/>
                    </a:cubicBezTo>
                    <a:cubicBezTo>
                      <a:pt x="9" y="2696"/>
                      <a:pt x="143" y="2767"/>
                      <a:pt x="393" y="2812"/>
                    </a:cubicBezTo>
                    <a:cubicBezTo>
                      <a:pt x="491" y="2821"/>
                      <a:pt x="571" y="2839"/>
                      <a:pt x="660" y="2848"/>
                    </a:cubicBezTo>
                    <a:cubicBezTo>
                      <a:pt x="910" y="2874"/>
                      <a:pt x="1115" y="2892"/>
                      <a:pt x="1285" y="2892"/>
                    </a:cubicBezTo>
                    <a:cubicBezTo>
                      <a:pt x="1410" y="2892"/>
                      <a:pt x="1508" y="2839"/>
                      <a:pt x="1579" y="2723"/>
                    </a:cubicBezTo>
                    <a:cubicBezTo>
                      <a:pt x="1651" y="2625"/>
                      <a:pt x="1695" y="2473"/>
                      <a:pt x="1713" y="2259"/>
                    </a:cubicBezTo>
                    <a:cubicBezTo>
                      <a:pt x="1713" y="2223"/>
                      <a:pt x="1722" y="2178"/>
                      <a:pt x="1722" y="2134"/>
                    </a:cubicBezTo>
                    <a:cubicBezTo>
                      <a:pt x="1740" y="1911"/>
                      <a:pt x="1766" y="1599"/>
                      <a:pt x="1784" y="1277"/>
                    </a:cubicBezTo>
                    <a:cubicBezTo>
                      <a:pt x="1793" y="1090"/>
                      <a:pt x="1802" y="903"/>
                      <a:pt x="1793" y="733"/>
                    </a:cubicBezTo>
                    <a:cubicBezTo>
                      <a:pt x="1793" y="680"/>
                      <a:pt x="1793" y="635"/>
                      <a:pt x="1793" y="591"/>
                    </a:cubicBezTo>
                    <a:cubicBezTo>
                      <a:pt x="1775" y="368"/>
                      <a:pt x="1749" y="180"/>
                      <a:pt x="1686" y="100"/>
                    </a:cubicBezTo>
                    <a:cubicBezTo>
                      <a:pt x="1639" y="29"/>
                      <a:pt x="1516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2753132" y="3144380"/>
                <a:ext cx="229341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893" extrusionOk="0">
                    <a:moveTo>
                      <a:pt x="1235" y="0"/>
                    </a:moveTo>
                    <a:cubicBezTo>
                      <a:pt x="1214" y="0"/>
                      <a:pt x="1191" y="1"/>
                      <a:pt x="1169" y="2"/>
                    </a:cubicBezTo>
                    <a:cubicBezTo>
                      <a:pt x="812" y="29"/>
                      <a:pt x="321" y="162"/>
                      <a:pt x="107" y="225"/>
                    </a:cubicBezTo>
                    <a:cubicBezTo>
                      <a:pt x="45" y="243"/>
                      <a:pt x="9" y="260"/>
                      <a:pt x="9" y="260"/>
                    </a:cubicBezTo>
                    <a:cubicBezTo>
                      <a:pt x="9" y="260"/>
                      <a:pt x="71" y="430"/>
                      <a:pt x="18" y="1054"/>
                    </a:cubicBezTo>
                    <a:cubicBezTo>
                      <a:pt x="9" y="1081"/>
                      <a:pt x="9" y="1126"/>
                      <a:pt x="0" y="1162"/>
                    </a:cubicBezTo>
                    <a:cubicBezTo>
                      <a:pt x="187" y="1162"/>
                      <a:pt x="491" y="1206"/>
                      <a:pt x="598" y="1456"/>
                    </a:cubicBezTo>
                    <a:cubicBezTo>
                      <a:pt x="616" y="1518"/>
                      <a:pt x="633" y="1590"/>
                      <a:pt x="624" y="1670"/>
                    </a:cubicBezTo>
                    <a:cubicBezTo>
                      <a:pt x="624" y="1866"/>
                      <a:pt x="607" y="2107"/>
                      <a:pt x="589" y="2321"/>
                    </a:cubicBezTo>
                    <a:cubicBezTo>
                      <a:pt x="571" y="2517"/>
                      <a:pt x="553" y="2705"/>
                      <a:pt x="535" y="2848"/>
                    </a:cubicBezTo>
                    <a:cubicBezTo>
                      <a:pt x="785" y="2874"/>
                      <a:pt x="990" y="2892"/>
                      <a:pt x="1160" y="2892"/>
                    </a:cubicBezTo>
                    <a:cubicBezTo>
                      <a:pt x="1285" y="2892"/>
                      <a:pt x="1383" y="2839"/>
                      <a:pt x="1454" y="2723"/>
                    </a:cubicBezTo>
                    <a:lnTo>
                      <a:pt x="1517" y="2161"/>
                    </a:lnTo>
                    <a:lnTo>
                      <a:pt x="1597" y="1295"/>
                    </a:lnTo>
                    <a:lnTo>
                      <a:pt x="1650" y="742"/>
                    </a:lnTo>
                    <a:lnTo>
                      <a:pt x="1668" y="591"/>
                    </a:lnTo>
                    <a:cubicBezTo>
                      <a:pt x="1650" y="368"/>
                      <a:pt x="1624" y="180"/>
                      <a:pt x="1561" y="100"/>
                    </a:cubicBezTo>
                    <a:cubicBezTo>
                      <a:pt x="1514" y="29"/>
                      <a:pt x="1391" y="0"/>
                      <a:pt x="123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2754232" y="3144380"/>
                <a:ext cx="228242" cy="144978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055" extrusionOk="0">
                    <a:moveTo>
                      <a:pt x="1227" y="0"/>
                    </a:moveTo>
                    <a:cubicBezTo>
                      <a:pt x="1206" y="0"/>
                      <a:pt x="1183" y="1"/>
                      <a:pt x="1161" y="2"/>
                    </a:cubicBezTo>
                    <a:cubicBezTo>
                      <a:pt x="706" y="145"/>
                      <a:pt x="358" y="207"/>
                      <a:pt x="99" y="225"/>
                    </a:cubicBezTo>
                    <a:cubicBezTo>
                      <a:pt x="37" y="243"/>
                      <a:pt x="1" y="260"/>
                      <a:pt x="1" y="260"/>
                    </a:cubicBezTo>
                    <a:cubicBezTo>
                      <a:pt x="1" y="260"/>
                      <a:pt x="63" y="430"/>
                      <a:pt x="10" y="1054"/>
                    </a:cubicBezTo>
                    <a:cubicBezTo>
                      <a:pt x="670" y="1054"/>
                      <a:pt x="1232" y="903"/>
                      <a:pt x="1642" y="742"/>
                    </a:cubicBezTo>
                    <a:cubicBezTo>
                      <a:pt x="1651" y="733"/>
                      <a:pt x="1660" y="733"/>
                      <a:pt x="1660" y="733"/>
                    </a:cubicBezTo>
                    <a:cubicBezTo>
                      <a:pt x="1660" y="680"/>
                      <a:pt x="1660" y="635"/>
                      <a:pt x="1660" y="591"/>
                    </a:cubicBezTo>
                    <a:cubicBezTo>
                      <a:pt x="1642" y="368"/>
                      <a:pt x="1616" y="180"/>
                      <a:pt x="1553" y="100"/>
                    </a:cubicBezTo>
                    <a:cubicBezTo>
                      <a:pt x="1506" y="29"/>
                      <a:pt x="1383" y="0"/>
                      <a:pt x="1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2735956" y="3319866"/>
                <a:ext cx="245281" cy="145253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57" extrusionOk="0">
                    <a:moveTo>
                      <a:pt x="1784" y="0"/>
                    </a:moveTo>
                    <a:cubicBezTo>
                      <a:pt x="1119" y="155"/>
                      <a:pt x="615" y="209"/>
                      <a:pt x="248" y="209"/>
                    </a:cubicBezTo>
                    <a:cubicBezTo>
                      <a:pt x="192" y="209"/>
                      <a:pt x="139" y="208"/>
                      <a:pt x="89" y="206"/>
                    </a:cubicBezTo>
                    <a:cubicBezTo>
                      <a:pt x="80" y="232"/>
                      <a:pt x="80" y="268"/>
                      <a:pt x="71" y="295"/>
                    </a:cubicBezTo>
                    <a:cubicBezTo>
                      <a:pt x="18" y="625"/>
                      <a:pt x="0" y="857"/>
                      <a:pt x="0" y="1035"/>
                    </a:cubicBezTo>
                    <a:cubicBezTo>
                      <a:pt x="146" y="1050"/>
                      <a:pt x="287" y="1056"/>
                      <a:pt x="423" y="1056"/>
                    </a:cubicBezTo>
                    <a:cubicBezTo>
                      <a:pt x="957" y="1056"/>
                      <a:pt x="1402" y="957"/>
                      <a:pt x="1722" y="857"/>
                    </a:cubicBezTo>
                    <a:cubicBezTo>
                      <a:pt x="1740" y="634"/>
                      <a:pt x="1766" y="322"/>
                      <a:pt x="17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2858528" y="3151251"/>
                <a:ext cx="247755" cy="50103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646" extrusionOk="0">
                    <a:moveTo>
                      <a:pt x="1422" y="1"/>
                    </a:moveTo>
                    <a:cubicBezTo>
                      <a:pt x="956" y="1"/>
                      <a:pt x="89" y="326"/>
                      <a:pt x="89" y="326"/>
                    </a:cubicBezTo>
                    <a:cubicBezTo>
                      <a:pt x="89" y="326"/>
                      <a:pt x="134" y="603"/>
                      <a:pt x="143" y="1013"/>
                    </a:cubicBezTo>
                    <a:cubicBezTo>
                      <a:pt x="152" y="1245"/>
                      <a:pt x="152" y="1531"/>
                      <a:pt x="125" y="1825"/>
                    </a:cubicBezTo>
                    <a:cubicBezTo>
                      <a:pt x="116" y="1968"/>
                      <a:pt x="98" y="2111"/>
                      <a:pt x="81" y="2262"/>
                    </a:cubicBezTo>
                    <a:cubicBezTo>
                      <a:pt x="81" y="2280"/>
                      <a:pt x="72" y="2307"/>
                      <a:pt x="72" y="2334"/>
                    </a:cubicBezTo>
                    <a:cubicBezTo>
                      <a:pt x="18" y="2664"/>
                      <a:pt x="0" y="2905"/>
                      <a:pt x="0" y="3083"/>
                    </a:cubicBezTo>
                    <a:cubicBezTo>
                      <a:pt x="9" y="3458"/>
                      <a:pt x="143" y="3529"/>
                      <a:pt x="393" y="3565"/>
                    </a:cubicBezTo>
                    <a:cubicBezTo>
                      <a:pt x="759" y="3627"/>
                      <a:pt x="1062" y="3645"/>
                      <a:pt x="1285" y="3645"/>
                    </a:cubicBezTo>
                    <a:cubicBezTo>
                      <a:pt x="1508" y="3645"/>
                      <a:pt x="1668" y="3484"/>
                      <a:pt x="1713" y="3021"/>
                    </a:cubicBezTo>
                    <a:cubicBezTo>
                      <a:pt x="1713" y="2994"/>
                      <a:pt x="1713" y="2967"/>
                      <a:pt x="1713" y="2940"/>
                    </a:cubicBezTo>
                    <a:cubicBezTo>
                      <a:pt x="1731" y="2753"/>
                      <a:pt x="1749" y="2432"/>
                      <a:pt x="1767" y="2075"/>
                    </a:cubicBezTo>
                    <a:cubicBezTo>
                      <a:pt x="1776" y="1905"/>
                      <a:pt x="1784" y="1727"/>
                      <a:pt x="1784" y="1549"/>
                    </a:cubicBezTo>
                    <a:cubicBezTo>
                      <a:pt x="1793" y="1227"/>
                      <a:pt x="1802" y="906"/>
                      <a:pt x="1784" y="648"/>
                    </a:cubicBezTo>
                    <a:cubicBezTo>
                      <a:pt x="1767" y="371"/>
                      <a:pt x="1740" y="166"/>
                      <a:pt x="1686" y="86"/>
                    </a:cubicBezTo>
                    <a:cubicBezTo>
                      <a:pt x="1644" y="25"/>
                      <a:pt x="1548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4"/>
              <p:cNvSpPr/>
              <p:nvPr/>
            </p:nvSpPr>
            <p:spPr>
              <a:xfrm>
                <a:off x="2875704" y="3240162"/>
                <a:ext cx="230578" cy="162156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80" extrusionOk="0">
                    <a:moveTo>
                      <a:pt x="1659" y="1"/>
                    </a:moveTo>
                    <a:cubicBezTo>
                      <a:pt x="874" y="286"/>
                      <a:pt x="330" y="357"/>
                      <a:pt x="18" y="366"/>
                    </a:cubicBezTo>
                    <a:cubicBezTo>
                      <a:pt x="27" y="598"/>
                      <a:pt x="27" y="884"/>
                      <a:pt x="0" y="1178"/>
                    </a:cubicBezTo>
                    <a:cubicBezTo>
                      <a:pt x="41" y="1179"/>
                      <a:pt x="81" y="1180"/>
                      <a:pt x="122" y="1180"/>
                    </a:cubicBezTo>
                    <a:cubicBezTo>
                      <a:pt x="745" y="1180"/>
                      <a:pt x="1265" y="1053"/>
                      <a:pt x="1659" y="902"/>
                    </a:cubicBezTo>
                    <a:cubicBezTo>
                      <a:pt x="1668" y="580"/>
                      <a:pt x="1677" y="259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4"/>
              <p:cNvSpPr/>
              <p:nvPr/>
            </p:nvSpPr>
            <p:spPr>
              <a:xfrm>
                <a:off x="2858528" y="3436260"/>
                <a:ext cx="242808" cy="1425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37" extrusionOk="0">
                    <a:moveTo>
                      <a:pt x="1767" y="1"/>
                    </a:moveTo>
                    <a:lnTo>
                      <a:pt x="1767" y="1"/>
                    </a:lnTo>
                    <a:cubicBezTo>
                      <a:pt x="1120" y="150"/>
                      <a:pt x="628" y="193"/>
                      <a:pt x="275" y="193"/>
                    </a:cubicBezTo>
                    <a:cubicBezTo>
                      <a:pt x="205" y="193"/>
                      <a:pt x="140" y="191"/>
                      <a:pt x="81" y="188"/>
                    </a:cubicBezTo>
                    <a:cubicBezTo>
                      <a:pt x="81" y="206"/>
                      <a:pt x="72" y="233"/>
                      <a:pt x="72" y="260"/>
                    </a:cubicBezTo>
                    <a:cubicBezTo>
                      <a:pt x="18" y="590"/>
                      <a:pt x="0" y="831"/>
                      <a:pt x="0" y="1009"/>
                    </a:cubicBezTo>
                    <a:cubicBezTo>
                      <a:pt x="171" y="1028"/>
                      <a:pt x="335" y="1037"/>
                      <a:pt x="491" y="1037"/>
                    </a:cubicBezTo>
                    <a:cubicBezTo>
                      <a:pt x="980" y="1037"/>
                      <a:pt x="1395" y="954"/>
                      <a:pt x="1713" y="866"/>
                    </a:cubicBezTo>
                    <a:cubicBezTo>
                      <a:pt x="1731" y="679"/>
                      <a:pt x="1749" y="358"/>
                      <a:pt x="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84"/>
                    </a:lnTo>
                    <a:cubicBezTo>
                      <a:pt x="11682" y="443"/>
                      <a:pt x="11651" y="313"/>
                      <a:pt x="11590" y="313"/>
                    </a:cubicBezTo>
                    <a:cubicBezTo>
                      <a:pt x="11574" y="313"/>
                      <a:pt x="11556" y="323"/>
                      <a:pt x="11535" y="343"/>
                    </a:cubicBezTo>
                    <a:cubicBezTo>
                      <a:pt x="11455" y="423"/>
                      <a:pt x="11161" y="682"/>
                      <a:pt x="10581" y="932"/>
                    </a:cubicBezTo>
                    <a:cubicBezTo>
                      <a:pt x="10393" y="1012"/>
                      <a:pt x="10179" y="1093"/>
                      <a:pt x="9938" y="1164"/>
                    </a:cubicBezTo>
                    <a:cubicBezTo>
                      <a:pt x="9626" y="1262"/>
                      <a:pt x="9252" y="1342"/>
                      <a:pt x="8832" y="1396"/>
                    </a:cubicBezTo>
                    <a:cubicBezTo>
                      <a:pt x="8627" y="1423"/>
                      <a:pt x="8404" y="1449"/>
                      <a:pt x="8163" y="1458"/>
                    </a:cubicBezTo>
                    <a:cubicBezTo>
                      <a:pt x="8083" y="1467"/>
                      <a:pt x="7994" y="1467"/>
                      <a:pt x="7904" y="1467"/>
                    </a:cubicBezTo>
                    <a:cubicBezTo>
                      <a:pt x="7794" y="1474"/>
                      <a:pt x="7683" y="1476"/>
                      <a:pt x="7572" y="1476"/>
                    </a:cubicBezTo>
                    <a:cubicBezTo>
                      <a:pt x="7370" y="1476"/>
                      <a:pt x="7166" y="1467"/>
                      <a:pt x="6959" y="1449"/>
                    </a:cubicBezTo>
                    <a:cubicBezTo>
                      <a:pt x="6736" y="1432"/>
                      <a:pt x="6513" y="1414"/>
                      <a:pt x="6290" y="1378"/>
                    </a:cubicBezTo>
                    <a:cubicBezTo>
                      <a:pt x="5862" y="1324"/>
                      <a:pt x="5424" y="1244"/>
                      <a:pt x="5005" y="1155"/>
                    </a:cubicBezTo>
                    <a:cubicBezTo>
                      <a:pt x="4782" y="1101"/>
                      <a:pt x="4568" y="1048"/>
                      <a:pt x="4354" y="994"/>
                    </a:cubicBezTo>
                    <a:cubicBezTo>
                      <a:pt x="4211" y="959"/>
                      <a:pt x="4068" y="923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0" name="Google Shape;1600;p34"/>
              <p:cNvGrpSpPr/>
              <p:nvPr/>
            </p:nvGrpSpPr>
            <p:grpSpPr>
              <a:xfrm>
                <a:off x="1771183" y="2882183"/>
                <a:ext cx="1395149" cy="371584"/>
                <a:chOff x="1771183" y="2882183"/>
                <a:chExt cx="1395149" cy="371584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771183" y="2882183"/>
                  <a:ext cx="142359" cy="22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607" extrusionOk="0">
                      <a:moveTo>
                        <a:pt x="393" y="1"/>
                      </a:moveTo>
                      <a:cubicBezTo>
                        <a:pt x="250" y="375"/>
                        <a:pt x="63" y="902"/>
                        <a:pt x="0" y="1330"/>
                      </a:cubicBezTo>
                      <a:cubicBezTo>
                        <a:pt x="179" y="1410"/>
                        <a:pt x="411" y="1508"/>
                        <a:pt x="678" y="1606"/>
                      </a:cubicBezTo>
                      <a:cubicBezTo>
                        <a:pt x="750" y="1214"/>
                        <a:pt x="866" y="643"/>
                        <a:pt x="1035" y="179"/>
                      </a:cubicBezTo>
                      <a:cubicBezTo>
                        <a:pt x="794" y="99"/>
                        <a:pt x="571" y="36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973454" y="2943472"/>
                  <a:ext cx="148406" cy="22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634" extrusionOk="0">
                      <a:moveTo>
                        <a:pt x="437" y="1"/>
                      </a:moveTo>
                      <a:cubicBezTo>
                        <a:pt x="286" y="375"/>
                        <a:pt x="72" y="964"/>
                        <a:pt x="0" y="1428"/>
                      </a:cubicBezTo>
                      <a:cubicBezTo>
                        <a:pt x="214" y="1499"/>
                        <a:pt x="446" y="1571"/>
                        <a:pt x="696" y="1633"/>
                      </a:cubicBezTo>
                      <a:cubicBezTo>
                        <a:pt x="767" y="1214"/>
                        <a:pt x="901" y="643"/>
                        <a:pt x="1080" y="188"/>
                      </a:cubicBezTo>
                      <a:cubicBezTo>
                        <a:pt x="857" y="126"/>
                        <a:pt x="643" y="63"/>
                        <a:pt x="4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2223545" y="3010946"/>
                  <a:ext cx="139886" cy="21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544" extrusionOk="0">
                      <a:moveTo>
                        <a:pt x="366" y="0"/>
                      </a:moveTo>
                      <a:cubicBezTo>
                        <a:pt x="303" y="188"/>
                        <a:pt x="223" y="438"/>
                        <a:pt x="152" y="714"/>
                      </a:cubicBezTo>
                      <a:cubicBezTo>
                        <a:pt x="89" y="946"/>
                        <a:pt x="36" y="1187"/>
                        <a:pt x="0" y="1410"/>
                      </a:cubicBezTo>
                      <a:cubicBezTo>
                        <a:pt x="232" y="1455"/>
                        <a:pt x="464" y="1499"/>
                        <a:pt x="714" y="1544"/>
                      </a:cubicBezTo>
                      <a:cubicBezTo>
                        <a:pt x="732" y="1410"/>
                        <a:pt x="749" y="1267"/>
                        <a:pt x="776" y="1116"/>
                      </a:cubicBezTo>
                      <a:cubicBezTo>
                        <a:pt x="830" y="785"/>
                        <a:pt x="910" y="446"/>
                        <a:pt x="1017" y="161"/>
                      </a:cubicBezTo>
                      <a:cubicBezTo>
                        <a:pt x="794" y="107"/>
                        <a:pt x="580" y="54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2511561" y="3063577"/>
                  <a:ext cx="120236" cy="19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384" extrusionOk="0">
                      <a:moveTo>
                        <a:pt x="206" y="1"/>
                      </a:moveTo>
                      <a:cubicBezTo>
                        <a:pt x="152" y="242"/>
                        <a:pt x="81" y="581"/>
                        <a:pt x="36" y="929"/>
                      </a:cubicBezTo>
                      <a:cubicBezTo>
                        <a:pt x="18" y="1063"/>
                        <a:pt x="1" y="1205"/>
                        <a:pt x="1" y="1330"/>
                      </a:cubicBezTo>
                      <a:cubicBezTo>
                        <a:pt x="233" y="1357"/>
                        <a:pt x="473" y="1375"/>
                        <a:pt x="714" y="1384"/>
                      </a:cubicBezTo>
                      <a:cubicBezTo>
                        <a:pt x="723" y="1250"/>
                        <a:pt x="723" y="1107"/>
                        <a:pt x="741" y="964"/>
                      </a:cubicBezTo>
                      <a:cubicBezTo>
                        <a:pt x="768" y="661"/>
                        <a:pt x="803" y="349"/>
                        <a:pt x="875" y="72"/>
                      </a:cubicBezTo>
                      <a:cubicBezTo>
                        <a:pt x="652" y="55"/>
                        <a:pt x="429" y="37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4"/>
                <p:cNvSpPr/>
                <p:nvPr/>
              </p:nvSpPr>
              <p:spPr>
                <a:xfrm>
                  <a:off x="2794768" y="3066051"/>
                  <a:ext cx="106770" cy="18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348" extrusionOk="0">
                      <a:moveTo>
                        <a:pt x="687" y="1"/>
                      </a:moveTo>
                      <a:cubicBezTo>
                        <a:pt x="482" y="28"/>
                        <a:pt x="259" y="54"/>
                        <a:pt x="18" y="63"/>
                      </a:cubicBezTo>
                      <a:cubicBezTo>
                        <a:pt x="9" y="313"/>
                        <a:pt x="0" y="616"/>
                        <a:pt x="18" y="911"/>
                      </a:cubicBezTo>
                      <a:cubicBezTo>
                        <a:pt x="27" y="1062"/>
                        <a:pt x="45" y="1205"/>
                        <a:pt x="63" y="1348"/>
                      </a:cubicBezTo>
                      <a:cubicBezTo>
                        <a:pt x="321" y="1330"/>
                        <a:pt x="553" y="1294"/>
                        <a:pt x="776" y="1259"/>
                      </a:cubicBezTo>
                      <a:cubicBezTo>
                        <a:pt x="759" y="1125"/>
                        <a:pt x="741" y="973"/>
                        <a:pt x="723" y="822"/>
                      </a:cubicBezTo>
                      <a:cubicBezTo>
                        <a:pt x="696" y="554"/>
                        <a:pt x="678" y="260"/>
                        <a:pt x="6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4"/>
                <p:cNvSpPr/>
                <p:nvPr/>
              </p:nvSpPr>
              <p:spPr>
                <a:xfrm>
                  <a:off x="3041149" y="3002288"/>
                  <a:ext cx="125183" cy="18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1375" extrusionOk="0">
                      <a:moveTo>
                        <a:pt x="643" y="1"/>
                      </a:moveTo>
                      <a:cubicBezTo>
                        <a:pt x="455" y="81"/>
                        <a:pt x="241" y="162"/>
                        <a:pt x="0" y="233"/>
                      </a:cubicBezTo>
                      <a:cubicBezTo>
                        <a:pt x="36" y="456"/>
                        <a:pt x="81" y="715"/>
                        <a:pt x="143" y="964"/>
                      </a:cubicBezTo>
                      <a:cubicBezTo>
                        <a:pt x="179" y="1107"/>
                        <a:pt x="215" y="1241"/>
                        <a:pt x="259" y="1375"/>
                      </a:cubicBezTo>
                      <a:cubicBezTo>
                        <a:pt x="518" y="1268"/>
                        <a:pt x="732" y="1143"/>
                        <a:pt x="910" y="1027"/>
                      </a:cubicBezTo>
                      <a:cubicBezTo>
                        <a:pt x="866" y="902"/>
                        <a:pt x="830" y="777"/>
                        <a:pt x="794" y="643"/>
                      </a:cubicBezTo>
                      <a:cubicBezTo>
                        <a:pt x="732" y="438"/>
                        <a:pt x="678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7" name="Google Shape;1607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93"/>
                    </a:lnTo>
                    <a:cubicBezTo>
                      <a:pt x="11473" y="1003"/>
                      <a:pt x="11134" y="1333"/>
                      <a:pt x="10732" y="1574"/>
                    </a:cubicBezTo>
                    <a:cubicBezTo>
                      <a:pt x="10527" y="1699"/>
                      <a:pt x="10313" y="1806"/>
                      <a:pt x="10081" y="1895"/>
                    </a:cubicBezTo>
                    <a:cubicBezTo>
                      <a:pt x="9707" y="2047"/>
                      <a:pt x="9287" y="2145"/>
                      <a:pt x="8868" y="2217"/>
                    </a:cubicBezTo>
                    <a:cubicBezTo>
                      <a:pt x="8636" y="2252"/>
                      <a:pt x="8395" y="2288"/>
                      <a:pt x="8163" y="2306"/>
                    </a:cubicBezTo>
                    <a:cubicBezTo>
                      <a:pt x="7816" y="2333"/>
                      <a:pt x="7468" y="2345"/>
                      <a:pt x="7132" y="2345"/>
                    </a:cubicBezTo>
                    <a:cubicBezTo>
                      <a:pt x="7029" y="2345"/>
                      <a:pt x="6926" y="2344"/>
                      <a:pt x="6825" y="2341"/>
                    </a:cubicBezTo>
                    <a:cubicBezTo>
                      <a:pt x="6575" y="2333"/>
                      <a:pt x="6343" y="2324"/>
                      <a:pt x="6120" y="2306"/>
                    </a:cubicBezTo>
                    <a:cubicBezTo>
                      <a:pt x="5549" y="2252"/>
                      <a:pt x="5085" y="2181"/>
                      <a:pt x="4818" y="2118"/>
                    </a:cubicBezTo>
                    <a:cubicBezTo>
                      <a:pt x="4800" y="2118"/>
                      <a:pt x="4782" y="2118"/>
                      <a:pt x="4764" y="2110"/>
                    </a:cubicBezTo>
                    <a:cubicBezTo>
                      <a:pt x="4461" y="2029"/>
                      <a:pt x="4265" y="1886"/>
                      <a:pt x="4140" y="1708"/>
                    </a:cubicBezTo>
                    <a:cubicBezTo>
                      <a:pt x="3944" y="1440"/>
                      <a:pt x="3917" y="1101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34"/>
            <p:cNvGrpSpPr/>
            <p:nvPr/>
          </p:nvGrpSpPr>
          <p:grpSpPr>
            <a:xfrm>
              <a:off x="1652083" y="1049907"/>
              <a:ext cx="356709" cy="339268"/>
              <a:chOff x="6111062" y="2333232"/>
              <a:chExt cx="336772" cy="320306"/>
            </a:xfrm>
          </p:grpSpPr>
          <p:sp>
            <p:nvSpPr>
              <p:cNvPr id="1609" name="Google Shape;1609;p34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4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4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4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4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4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4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4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4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4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1062631" y="2334414"/>
              <a:ext cx="312534" cy="297767"/>
              <a:chOff x="6129210" y="2819761"/>
              <a:chExt cx="295066" cy="28112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34"/>
            <p:cNvGrpSpPr/>
            <p:nvPr/>
          </p:nvGrpSpPr>
          <p:grpSpPr>
            <a:xfrm>
              <a:off x="3367436" y="2003700"/>
              <a:ext cx="312534" cy="298149"/>
              <a:chOff x="8128931" y="2944158"/>
              <a:chExt cx="295066" cy="281485"/>
            </a:xfrm>
          </p:grpSpPr>
          <p:sp>
            <p:nvSpPr>
              <p:cNvPr id="1635" name="Google Shape;1635;p34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4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4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4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4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4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4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4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4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4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4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4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3063;p53">
            <a:extLst>
              <a:ext uri="{FF2B5EF4-FFF2-40B4-BE49-F238E27FC236}">
                <a16:creationId xmlns:a16="http://schemas.microsoft.com/office/drawing/2014/main" id="{4FEE229F-EB63-406C-85CA-4641DADA2426}"/>
              </a:ext>
            </a:extLst>
          </p:cNvPr>
          <p:cNvSpPr txBox="1">
            <a:spLocks/>
          </p:cNvSpPr>
          <p:nvPr/>
        </p:nvSpPr>
        <p:spPr>
          <a:xfrm>
            <a:off x="1694903" y="914353"/>
            <a:ext cx="5872309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tan One"/>
              <a:buNone/>
              <a:defRPr sz="72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XỬ LÍ TÌNH HUỐNG</a:t>
            </a:r>
          </a:p>
        </p:txBody>
      </p:sp>
      <p:sp>
        <p:nvSpPr>
          <p:cNvPr id="86" name="Google Shape;2359;p45">
            <a:extLst>
              <a:ext uri="{FF2B5EF4-FFF2-40B4-BE49-F238E27FC236}">
                <a16:creationId xmlns:a16="http://schemas.microsoft.com/office/drawing/2014/main" id="{F4EFD829-9CD5-45B7-AFC0-5B4DD80272D7}"/>
              </a:ext>
            </a:extLst>
          </p:cNvPr>
          <p:cNvSpPr txBox="1">
            <a:spLocks/>
          </p:cNvSpPr>
          <p:nvPr/>
        </p:nvSpPr>
        <p:spPr>
          <a:xfrm>
            <a:off x="225561" y="-57888"/>
            <a:ext cx="4572000" cy="115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l"/>
            <a:r>
              <a:rPr lang="en-US" sz="4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15D88794-99F1-4078-9E00-E605ECE49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25500"/>
          </a:xfrm>
        </p:spPr>
        <p:txBody>
          <a:bodyPr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570C0-EBE1-401D-AD4D-41F217B4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3"/>
          <a:stretch/>
        </p:blipFill>
        <p:spPr>
          <a:xfrm>
            <a:off x="0" y="952248"/>
            <a:ext cx="4775200" cy="2298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2D450-F06F-485F-A20B-0E55D87F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96" y="952248"/>
            <a:ext cx="4462904" cy="2298952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D258B57-7CCD-402E-80C7-C7CFA0354BE0}"/>
              </a:ext>
            </a:extLst>
          </p:cNvPr>
          <p:cNvSpPr/>
          <p:nvPr/>
        </p:nvSpPr>
        <p:spPr>
          <a:xfrm>
            <a:off x="584075" y="3475313"/>
            <a:ext cx="7449163" cy="1177878"/>
          </a:xfrm>
          <a:prstGeom prst="cloudCallout">
            <a:avLst>
              <a:gd name="adj1" fmla="val 50522"/>
              <a:gd name="adj2" fmla="val 6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12AE0-D2F3-4E63-9A0D-DFEE15C3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3" y="289213"/>
            <a:ext cx="8311973" cy="3917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" name="Google Shape;2447;p46"/>
          <p:cNvGrpSpPr/>
          <p:nvPr/>
        </p:nvGrpSpPr>
        <p:grpSpPr>
          <a:xfrm>
            <a:off x="320946" y="3118605"/>
            <a:ext cx="3039810" cy="1637305"/>
            <a:chOff x="320946" y="3118605"/>
            <a:chExt cx="3039810" cy="1637305"/>
          </a:xfrm>
        </p:grpSpPr>
        <p:grpSp>
          <p:nvGrpSpPr>
            <p:cNvPr id="2448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2449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2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2473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2486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8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2499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1" name="Google Shape;2511;p46"/>
          <p:cNvGrpSpPr/>
          <p:nvPr/>
        </p:nvGrpSpPr>
        <p:grpSpPr>
          <a:xfrm>
            <a:off x="5162639" y="3451334"/>
            <a:ext cx="2974941" cy="1152067"/>
            <a:chOff x="4857839" y="3451334"/>
            <a:chExt cx="2974941" cy="1152067"/>
          </a:xfrm>
        </p:grpSpPr>
        <p:grpSp>
          <p:nvGrpSpPr>
            <p:cNvPr id="2512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2513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2526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2539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2359;p45"/>
          <p:cNvSpPr txBox="1">
            <a:spLocks noGrp="1"/>
          </p:cNvSpPr>
          <p:nvPr>
            <p:ph type="title"/>
          </p:nvPr>
        </p:nvSpPr>
        <p:spPr>
          <a:xfrm>
            <a:off x="720000" y="242541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841617" y="1481752"/>
            <a:ext cx="73921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37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1E119-C9CC-4C5C-B71D-30C7311E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7" y="228600"/>
            <a:ext cx="8011265" cy="41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" name="Google Shape;2570;p47"/>
          <p:cNvGrpSpPr/>
          <p:nvPr/>
        </p:nvGrpSpPr>
        <p:grpSpPr>
          <a:xfrm>
            <a:off x="8083955" y="3644559"/>
            <a:ext cx="882370" cy="1307100"/>
            <a:chOff x="6098915" y="2378157"/>
            <a:chExt cx="1599683" cy="2369693"/>
          </a:xfrm>
        </p:grpSpPr>
        <p:sp>
          <p:nvSpPr>
            <p:cNvPr id="2571" name="Google Shape;2571;p47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6262165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7075705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grpSp>
          <p:nvGrpSpPr>
            <p:cNvPr id="2601" name="Google Shape;2601;p47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602" name="Google Shape;2602;p47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603" name="Google Shape;2603;p47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2604" name="Google Shape;2604;p47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605" name="Google Shape;2605;p47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606" name="Google Shape;2606;p47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614" name="Google Shape;2614;p47"/>
          <p:cNvSpPr txBox="1"/>
          <p:nvPr/>
        </p:nvSpPr>
        <p:spPr>
          <a:xfrm>
            <a:off x="252985" y="1629528"/>
            <a:ext cx="8792963" cy="130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b) Em đã làm gì và làm như thế nào với những đồ dùng của gia đình mình? Đó là những đồ dùng nào?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0" name="Google Shape;2610;p47"/>
          <p:cNvSpPr txBox="1"/>
          <p:nvPr/>
        </p:nvSpPr>
        <p:spPr>
          <a:xfrm>
            <a:off x="223091" y="702340"/>
            <a:ext cx="8792962" cy="115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a) Em đã biết giữ gìn, bảo quản đồ dùng của gia đình mình chưa?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2" name="Google Shape;2612;p47"/>
          <p:cNvSpPr txBox="1"/>
          <p:nvPr/>
        </p:nvSpPr>
        <p:spPr>
          <a:xfrm>
            <a:off x="289025" y="2851978"/>
            <a:ext cx="8756923" cy="95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c) Em sẽ làm gì để bảo quản tốt hơn đồ dùng gia đình của mình?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56" name="Google Shape;2359;p45"/>
          <p:cNvSpPr txBox="1">
            <a:spLocks noGrp="1"/>
          </p:cNvSpPr>
          <p:nvPr>
            <p:ph type="title"/>
          </p:nvPr>
        </p:nvSpPr>
        <p:spPr>
          <a:xfrm>
            <a:off x="729018" y="-24853"/>
            <a:ext cx="7704000" cy="71955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82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4" grpId="0"/>
      <p:bldP spid="2612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8" name="Google Shape;4908;p63"/>
          <p:cNvGrpSpPr/>
          <p:nvPr/>
        </p:nvGrpSpPr>
        <p:grpSpPr>
          <a:xfrm>
            <a:off x="719950" y="2501747"/>
            <a:ext cx="4050192" cy="2111023"/>
            <a:chOff x="719950" y="2542884"/>
            <a:chExt cx="4050192" cy="2111023"/>
          </a:xfrm>
        </p:grpSpPr>
        <p:sp>
          <p:nvSpPr>
            <p:cNvPr id="4909" name="Google Shape;4909;p63"/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4911" name="Google Shape;4911;p63"/>
            <p:cNvGrpSpPr/>
            <p:nvPr/>
          </p:nvGrpSpPr>
          <p:grpSpPr>
            <a:xfrm>
              <a:off x="719950" y="2542884"/>
              <a:ext cx="4050192" cy="2060619"/>
              <a:chOff x="-1685572" y="1610345"/>
              <a:chExt cx="1004661" cy="511142"/>
            </a:xfrm>
          </p:grpSpPr>
          <p:sp>
            <p:nvSpPr>
              <p:cNvPr id="4912" name="Google Shape;4912;p63"/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3" name="Google Shape;4913;p63"/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4" name="Google Shape;4914;p63"/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5" name="Google Shape;4915;p63"/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6" name="Google Shape;4916;p63"/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7" name="Google Shape;4917;p63"/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8" name="Google Shape;4918;p63"/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9" name="Google Shape;4919;p63"/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0" name="Google Shape;4920;p63"/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1" name="Google Shape;4921;p63"/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2" name="Google Shape;4922;p63"/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3" name="Google Shape;4923;p63"/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4" name="Google Shape;4924;p63"/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5" name="Google Shape;4925;p63"/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6" name="Google Shape;4926;p63"/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7" name="Google Shape;4927;p63"/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8" name="Google Shape;4928;p63"/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9" name="Google Shape;4929;p63"/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0" name="Google Shape;4930;p63"/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1" name="Google Shape;4931;p63"/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2" name="Google Shape;4932;p63"/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3" name="Google Shape;4933;p63"/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4" name="Google Shape;4934;p63"/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5" name="Google Shape;4935;p63"/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6" name="Google Shape;4936;p63"/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7" name="Google Shape;4937;p63"/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8" name="Google Shape;4938;p63"/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9" name="Google Shape;4939;p63"/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0" name="Google Shape;4940;p63"/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1" name="Google Shape;4941;p63"/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2" name="Google Shape;4942;p63"/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3" name="Google Shape;4943;p63"/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4" name="Google Shape;4944;p63"/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5" name="Google Shape;4945;p63"/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6" name="Google Shape;4946;p63"/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7" name="Google Shape;4947;p63"/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8" name="Google Shape;4948;p63"/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9" name="Google Shape;4949;p63"/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0" name="Google Shape;4950;p63"/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1" name="Google Shape;4951;p63"/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2" name="Google Shape;4952;p63"/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3" name="Google Shape;4953;p63"/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4" name="Google Shape;4954;p63"/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5" name="Google Shape;4955;p63"/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6" name="Google Shape;4956;p63"/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7" name="Google Shape;4957;p63"/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8" name="Google Shape;4958;p63"/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9" name="Google Shape;4959;p63"/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0" name="Google Shape;4960;p63"/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1" name="Google Shape;4961;p63"/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2" name="Google Shape;4962;p63"/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3" name="Google Shape;4963;p63"/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4" name="Google Shape;4964;p63"/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5" name="Google Shape;4965;p63"/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6" name="Google Shape;4966;p63"/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7" name="Google Shape;4967;p63"/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8" name="Google Shape;4968;p63"/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9" name="Google Shape;4969;p63"/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0" name="Google Shape;4970;p63"/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1" name="Google Shape;4971;p63"/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2" name="Google Shape;4972;p63"/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3" name="Google Shape;4973;p63"/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4" name="Google Shape;4974;p63"/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5" name="Google Shape;4975;p63"/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6" name="Google Shape;4976;p63"/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7" name="Google Shape;4977;p63"/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8" name="Google Shape;4978;p63"/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9" name="Google Shape;4979;p63"/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0" name="Google Shape;4980;p63"/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1" name="Google Shape;4981;p63"/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2" name="Google Shape;4982;p63"/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3" name="Google Shape;4983;p63"/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4" name="Google Shape;4984;p63"/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5" name="Google Shape;4985;p63"/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6" name="Google Shape;4986;p63"/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7" name="Google Shape;4987;p63"/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8" name="Google Shape;4988;p63"/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9" name="Google Shape;4989;p63"/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0" name="Google Shape;4990;p63"/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1" name="Google Shape;4991;p63"/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2" name="Google Shape;4992;p63"/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3" name="Google Shape;4993;p63"/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4" name="Google Shape;4994;p63"/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5" name="Google Shape;4995;p63"/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6" name="Google Shape;4996;p63"/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7" name="Google Shape;4997;p63"/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8" name="Google Shape;4998;p63"/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9" name="Google Shape;4999;p63"/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0" name="Google Shape;5000;p63"/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1" name="Google Shape;5001;p63"/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2" name="Google Shape;5002;p63"/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3" name="Google Shape;5003;p63"/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4" name="Google Shape;5004;p63"/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5" name="Google Shape;5005;p63"/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6" name="Google Shape;5006;p63"/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7" name="Google Shape;5007;p63"/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8" name="Google Shape;5008;p63"/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9" name="Google Shape;5009;p63"/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0" name="Google Shape;5010;p63"/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1" name="Google Shape;5011;p63"/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2" name="Google Shape;5012;p63"/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3" name="Google Shape;5013;p63"/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4" name="Google Shape;5014;p63"/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5" name="Google Shape;5015;p63"/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6" name="Google Shape;5016;p63"/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7" name="Google Shape;5017;p63"/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8" name="Google Shape;5018;p63"/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9" name="Google Shape;5019;p63"/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0" name="Google Shape;5020;p63"/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1" name="Google Shape;5021;p63"/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2" name="Google Shape;5022;p63"/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3" name="Google Shape;5023;p63"/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4" name="Google Shape;5024;p63"/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5" name="Google Shape;5025;p63"/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6" name="Google Shape;5026;p63"/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7" name="Google Shape;5027;p63"/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8" name="Google Shape;5028;p63"/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9" name="Google Shape;5029;p63"/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0" name="Google Shape;5030;p63"/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grpSp>
        <p:nvGrpSpPr>
          <p:cNvPr id="5031" name="Google Shape;5031;p63"/>
          <p:cNvGrpSpPr/>
          <p:nvPr/>
        </p:nvGrpSpPr>
        <p:grpSpPr>
          <a:xfrm>
            <a:off x="6562033" y="2493449"/>
            <a:ext cx="1738047" cy="2127646"/>
            <a:chOff x="6685957" y="2450061"/>
            <a:chExt cx="1738047" cy="2127646"/>
          </a:xfrm>
        </p:grpSpPr>
        <p:sp>
          <p:nvSpPr>
            <p:cNvPr id="5032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5033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5034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5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6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7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8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9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0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1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2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3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4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5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6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7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8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9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0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1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2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3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4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5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6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7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8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9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0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1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2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3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4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5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6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7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8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9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0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1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2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3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4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5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6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7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8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9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0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1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2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3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4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5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6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7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8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9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0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1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2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3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4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5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6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7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8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9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0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1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2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3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4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5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6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7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8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9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0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1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2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3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4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5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6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7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8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9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0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1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2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grpSp>
        <p:nvGrpSpPr>
          <p:cNvPr id="5123" name="Google Shape;5123;p63"/>
          <p:cNvGrpSpPr/>
          <p:nvPr/>
        </p:nvGrpSpPr>
        <p:grpSpPr>
          <a:xfrm>
            <a:off x="4895691" y="2608402"/>
            <a:ext cx="1540798" cy="2004380"/>
            <a:chOff x="5038641" y="2573327"/>
            <a:chExt cx="1540798" cy="2004380"/>
          </a:xfrm>
        </p:grpSpPr>
        <p:sp>
          <p:nvSpPr>
            <p:cNvPr id="5124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579" y="1"/>
            <a:ext cx="3927766" cy="888719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280FC1CA-279C-448A-8526-A12E70F97FD1}"/>
              </a:ext>
            </a:extLst>
          </p:cNvPr>
          <p:cNvSpPr txBox="1"/>
          <p:nvPr/>
        </p:nvSpPr>
        <p:spPr>
          <a:xfrm>
            <a:off x="0" y="978897"/>
            <a:ext cx="9144000" cy="1300099"/>
          </a:xfrm>
          <a:prstGeom prst="rect">
            <a:avLst/>
          </a:prstGeom>
          <a:solidFill>
            <a:srgbClr val="F8B047"/>
          </a:solidFill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defTabSz="6858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604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4199306" y="3475234"/>
            <a:ext cx="1244594" cy="1324323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4599965" y="1567390"/>
            <a:ext cx="2628048" cy="313842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6487965" y="2515576"/>
            <a:ext cx="1863390" cy="2283812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1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71" y="14828"/>
            <a:ext cx="770601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2" action="ppaction://hlinksldjump"/>
            <a:extLst>
              <a:ext uri="{FF2B5EF4-FFF2-40B4-BE49-F238E27FC236}">
                <a16:creationId xmlns:a16="http://schemas.microsoft.com/office/drawing/2014/main" id="{4529938F-A731-45E1-AF2D-4FF069CC7FB5}"/>
              </a:ext>
            </a:extLst>
          </p:cNvPr>
          <p:cNvSpPr/>
          <p:nvPr/>
        </p:nvSpPr>
        <p:spPr>
          <a:xfrm>
            <a:off x="798077" y="673102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hlinkClick r:id="rId3" action="ppaction://hlinksldjump"/>
            <a:extLst>
              <a:ext uri="{FF2B5EF4-FFF2-40B4-BE49-F238E27FC236}">
                <a16:creationId xmlns:a16="http://schemas.microsoft.com/office/drawing/2014/main" id="{A967774F-99E7-4C52-8A58-B9E991825164}"/>
              </a:ext>
            </a:extLst>
          </p:cNvPr>
          <p:cNvSpPr/>
          <p:nvPr/>
        </p:nvSpPr>
        <p:spPr>
          <a:xfrm>
            <a:off x="3554932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Cloud 7">
            <a:hlinkClick r:id="rId4" action="ppaction://hlinksldjump"/>
            <a:extLst>
              <a:ext uri="{FF2B5EF4-FFF2-40B4-BE49-F238E27FC236}">
                <a16:creationId xmlns:a16="http://schemas.microsoft.com/office/drawing/2014/main" id="{D23F3CD8-6702-4846-A42D-2177B4F3A2FA}"/>
              </a:ext>
            </a:extLst>
          </p:cNvPr>
          <p:cNvSpPr/>
          <p:nvPr/>
        </p:nvSpPr>
        <p:spPr>
          <a:xfrm>
            <a:off x="6311787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60C55B3E-1408-4EAB-8E05-B58C176548B1}"/>
              </a:ext>
            </a:extLst>
          </p:cNvPr>
          <p:cNvSpPr/>
          <p:nvPr/>
        </p:nvSpPr>
        <p:spPr>
          <a:xfrm>
            <a:off x="798077" y="2679927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Cloud 9">
            <a:hlinkClick r:id="rId6" action="ppaction://hlinksldjump"/>
            <a:extLst>
              <a:ext uri="{FF2B5EF4-FFF2-40B4-BE49-F238E27FC236}">
                <a16:creationId xmlns:a16="http://schemas.microsoft.com/office/drawing/2014/main" id="{7011D897-A4E7-4DE3-8A49-67D2B5042114}"/>
              </a:ext>
            </a:extLst>
          </p:cNvPr>
          <p:cNvSpPr/>
          <p:nvPr/>
        </p:nvSpPr>
        <p:spPr>
          <a:xfrm>
            <a:off x="3554932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Cloud 10">
            <a:hlinkClick r:id="rId7" action="ppaction://hlinksldjump"/>
            <a:extLst>
              <a:ext uri="{FF2B5EF4-FFF2-40B4-BE49-F238E27FC236}">
                <a16:creationId xmlns:a16="http://schemas.microsoft.com/office/drawing/2014/main" id="{DC160187-7836-474E-BCC4-DCC9F5D76CFA}"/>
              </a:ext>
            </a:extLst>
          </p:cNvPr>
          <p:cNvSpPr/>
          <p:nvPr/>
        </p:nvSpPr>
        <p:spPr>
          <a:xfrm>
            <a:off x="6311787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8E927467-A7DB-4EF7-AB8E-87CB2762D3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E21278F0-01B2-4CB6-A6F7-FF81E5A7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207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A7267-3E72-492C-9D47-F68F73DFCAD3}"/>
              </a:ext>
            </a:extLst>
          </p:cNvPr>
          <p:cNvSpPr txBox="1"/>
          <p:nvPr/>
        </p:nvSpPr>
        <p:spPr>
          <a:xfrm>
            <a:off x="3502025" y="4457700"/>
            <a:ext cx="21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BEAD3937-3419-4802-AADB-9694169B0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06D5BB88-321D-4DEA-B811-A4615677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66" y="495300"/>
            <a:ext cx="5267534" cy="37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E589-16B5-4049-8DD2-C92413997C02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57FEE2D1-FC93-4391-BB7D-312B99647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4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DF43F801-AB0D-4747-872C-DA5B9C1D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1875139" y="691181"/>
            <a:ext cx="4940300" cy="358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AAED5E-3F7A-49A0-BE05-43931046CFFF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ADB7416B-1FAE-472C-812B-6C6937459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AF91E205-5A7F-431C-94CC-39B604EB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44" y="469900"/>
            <a:ext cx="4188256" cy="37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0153D-DA2B-4DDA-BEAC-26658E34F2A7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AAF1A4D-D59E-49F8-879D-46937CE57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hảo inox từ Scanpan Impact 28cm 71002800">
            <a:extLst>
              <a:ext uri="{FF2B5EF4-FFF2-40B4-BE49-F238E27FC236}">
                <a16:creationId xmlns:a16="http://schemas.microsoft.com/office/drawing/2014/main" id="{2149E3D6-E583-435B-84D5-82689813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48375"/>
            <a:ext cx="37973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D1230-9F9C-48B1-8A07-87BF857031C6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AD297445-CBAB-4061-8022-2CAF49DD2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67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21B21B23-B855-4614-A904-8A68F566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22175"/>
            <a:ext cx="3911599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4D15E-E3D4-41F8-BD8D-BEADCACFD6E8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B4284C83-7325-4CAD-B644-50938F1B9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24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379</Words>
  <Application>Microsoft Office PowerPoint</Application>
  <PresentationFormat>On-screen Show (16:9)</PresentationFormat>
  <Paragraphs>54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Assistant</vt:lpstr>
      <vt:lpstr>Calibri</vt:lpstr>
      <vt:lpstr>Times New Roman</vt:lpstr>
      <vt:lpstr>Titan One</vt:lpstr>
      <vt:lpstr>Covid Outbreak for Kids by Slidesgo</vt:lpstr>
      <vt:lpstr>1_Covid Outbreak for Kids by Slidesgo</vt:lpstr>
      <vt:lpstr>2_Covid Outbreak for Kids by Slidesgo</vt:lpstr>
      <vt:lpstr>3_Covid Outbreak for Kids by Slidesgo</vt:lpstr>
      <vt:lpstr>4_Covid Outbreak for Kids by Slidesgo</vt:lpstr>
      <vt:lpstr>Chào mừng các em đến với tiết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cách làm để bảo quản đồ dùng gia đình</vt:lpstr>
      <vt:lpstr>Bài 9: BẢO QUẢN ĐỒ DÙNG GIA ĐÌNH</vt:lpstr>
      <vt:lpstr>YÊU CẦU CẦN ĐẠT</vt:lpstr>
      <vt:lpstr>1. BÀY TỎ Ý KIẾN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Admin</cp:lastModifiedBy>
  <cp:revision>17</cp:revision>
  <dcterms:modified xsi:type="dcterms:W3CDTF">2023-02-14T02:33:37Z</dcterms:modified>
</cp:coreProperties>
</file>