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7" r:id="rId1"/>
    <p:sldMasterId id="2147484228" r:id="rId2"/>
    <p:sldMasterId id="2147484302" r:id="rId3"/>
    <p:sldMasterId id="2147484373" r:id="rId4"/>
    <p:sldMasterId id="2147484384" r:id="rId5"/>
    <p:sldMasterId id="2147484396" r:id="rId6"/>
    <p:sldMasterId id="2147484408" r:id="rId7"/>
    <p:sldMasterId id="2147484420" r:id="rId8"/>
    <p:sldMasterId id="2147484431" r:id="rId9"/>
  </p:sldMasterIdLst>
  <p:notesMasterIdLst>
    <p:notesMasterId r:id="rId32"/>
  </p:notesMasterIdLst>
  <p:sldIdLst>
    <p:sldId id="693" r:id="rId10"/>
    <p:sldId id="707" r:id="rId11"/>
    <p:sldId id="713" r:id="rId12"/>
    <p:sldId id="637" r:id="rId13"/>
    <p:sldId id="710" r:id="rId14"/>
    <p:sldId id="721" r:id="rId15"/>
    <p:sldId id="695" r:id="rId16"/>
    <p:sldId id="714" r:id="rId17"/>
    <p:sldId id="715" r:id="rId18"/>
    <p:sldId id="716" r:id="rId19"/>
    <p:sldId id="696" r:id="rId20"/>
    <p:sldId id="717" r:id="rId21"/>
    <p:sldId id="698" r:id="rId22"/>
    <p:sldId id="718" r:id="rId23"/>
    <p:sldId id="719" r:id="rId24"/>
    <p:sldId id="720" r:id="rId25"/>
    <p:sldId id="722" r:id="rId26"/>
    <p:sldId id="680" r:id="rId27"/>
    <p:sldId id="700" r:id="rId28"/>
    <p:sldId id="711" r:id="rId29"/>
    <p:sldId id="708" r:id="rId30"/>
    <p:sldId id="709" r:id="rId31"/>
  </p:sldIdLst>
  <p:sldSz cx="12192000" cy="6858000"/>
  <p:notesSz cx="6858000" cy="9144000"/>
  <p:defaultTextStyle>
    <a:defPPr>
      <a:defRPr lang="en-US"/>
    </a:defPPr>
    <a:lvl1pPr marL="0" algn="l" defTabSz="912037" rtl="0" eaLnBrk="1" latinLnBrk="0" hangingPunct="1">
      <a:defRPr sz="1900" kern="1200">
        <a:solidFill>
          <a:schemeClr val="tx1"/>
        </a:solidFill>
        <a:latin typeface="+mn-lt"/>
        <a:ea typeface="+mn-ea"/>
        <a:cs typeface="+mn-cs"/>
      </a:defRPr>
    </a:lvl1pPr>
    <a:lvl2pPr marL="456003" algn="l" defTabSz="912037" rtl="0" eaLnBrk="1" latinLnBrk="0" hangingPunct="1">
      <a:defRPr sz="1900" kern="1200">
        <a:solidFill>
          <a:schemeClr val="tx1"/>
        </a:solidFill>
        <a:latin typeface="+mn-lt"/>
        <a:ea typeface="+mn-ea"/>
        <a:cs typeface="+mn-cs"/>
      </a:defRPr>
    </a:lvl2pPr>
    <a:lvl3pPr marL="912037" algn="l" defTabSz="912037" rtl="0" eaLnBrk="1" latinLnBrk="0" hangingPunct="1">
      <a:defRPr sz="1900" kern="1200">
        <a:solidFill>
          <a:schemeClr val="tx1"/>
        </a:solidFill>
        <a:latin typeface="+mn-lt"/>
        <a:ea typeface="+mn-ea"/>
        <a:cs typeface="+mn-cs"/>
      </a:defRPr>
    </a:lvl3pPr>
    <a:lvl4pPr marL="1368052" algn="l" defTabSz="912037" rtl="0" eaLnBrk="1" latinLnBrk="0" hangingPunct="1">
      <a:defRPr sz="1900" kern="1200">
        <a:solidFill>
          <a:schemeClr val="tx1"/>
        </a:solidFill>
        <a:latin typeface="+mn-lt"/>
        <a:ea typeface="+mn-ea"/>
        <a:cs typeface="+mn-cs"/>
      </a:defRPr>
    </a:lvl4pPr>
    <a:lvl5pPr marL="1824072" algn="l" defTabSz="912037" rtl="0" eaLnBrk="1" latinLnBrk="0" hangingPunct="1">
      <a:defRPr sz="1900" kern="1200">
        <a:solidFill>
          <a:schemeClr val="tx1"/>
        </a:solidFill>
        <a:latin typeface="+mn-lt"/>
        <a:ea typeface="+mn-ea"/>
        <a:cs typeface="+mn-cs"/>
      </a:defRPr>
    </a:lvl5pPr>
    <a:lvl6pPr marL="2280102" algn="l" defTabSz="912037" rtl="0" eaLnBrk="1" latinLnBrk="0" hangingPunct="1">
      <a:defRPr sz="1900" kern="1200">
        <a:solidFill>
          <a:schemeClr val="tx1"/>
        </a:solidFill>
        <a:latin typeface="+mn-lt"/>
        <a:ea typeface="+mn-ea"/>
        <a:cs typeface="+mn-cs"/>
      </a:defRPr>
    </a:lvl6pPr>
    <a:lvl7pPr marL="2736110" algn="l" defTabSz="912037" rtl="0" eaLnBrk="1" latinLnBrk="0" hangingPunct="1">
      <a:defRPr sz="1900" kern="1200">
        <a:solidFill>
          <a:schemeClr val="tx1"/>
        </a:solidFill>
        <a:latin typeface="+mn-lt"/>
        <a:ea typeface="+mn-ea"/>
        <a:cs typeface="+mn-cs"/>
      </a:defRPr>
    </a:lvl7pPr>
    <a:lvl8pPr marL="3192111" algn="l" defTabSz="912037" rtl="0" eaLnBrk="1" latinLnBrk="0" hangingPunct="1">
      <a:defRPr sz="1900" kern="1200">
        <a:solidFill>
          <a:schemeClr val="tx1"/>
        </a:solidFill>
        <a:latin typeface="+mn-lt"/>
        <a:ea typeface="+mn-ea"/>
        <a:cs typeface="+mn-cs"/>
      </a:defRPr>
    </a:lvl8pPr>
    <a:lvl9pPr marL="3648111" algn="l" defTabSz="91203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8A"/>
    <a:srgbClr val="F6A0AE"/>
    <a:srgbClr val="FFCCCC"/>
    <a:srgbClr val="FFFF69"/>
    <a:srgbClr val="A5E575"/>
    <a:srgbClr val="F37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40" autoAdjust="0"/>
  </p:normalViewPr>
  <p:slideViewPr>
    <p:cSldViewPr snapToGrid="0">
      <p:cViewPr varScale="1">
        <p:scale>
          <a:sx n="68" d="100"/>
          <a:sy n="68" d="100"/>
        </p:scale>
        <p:origin x="25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01/02/2023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2037" rtl="0" eaLnBrk="1" latinLnBrk="0" hangingPunct="1">
      <a:defRPr sz="1200" kern="1200">
        <a:solidFill>
          <a:schemeClr val="tx1"/>
        </a:solidFill>
        <a:latin typeface="+mn-lt"/>
        <a:ea typeface="+mn-ea"/>
        <a:cs typeface="+mn-cs"/>
      </a:defRPr>
    </a:lvl1pPr>
    <a:lvl2pPr marL="456003" algn="l" defTabSz="912037" rtl="0" eaLnBrk="1" latinLnBrk="0" hangingPunct="1">
      <a:defRPr sz="1200" kern="1200">
        <a:solidFill>
          <a:schemeClr val="tx1"/>
        </a:solidFill>
        <a:latin typeface="+mn-lt"/>
        <a:ea typeface="+mn-ea"/>
        <a:cs typeface="+mn-cs"/>
      </a:defRPr>
    </a:lvl2pPr>
    <a:lvl3pPr marL="912037" algn="l" defTabSz="912037" rtl="0" eaLnBrk="1" latinLnBrk="0" hangingPunct="1">
      <a:defRPr sz="1200" kern="1200">
        <a:solidFill>
          <a:schemeClr val="tx1"/>
        </a:solidFill>
        <a:latin typeface="+mn-lt"/>
        <a:ea typeface="+mn-ea"/>
        <a:cs typeface="+mn-cs"/>
      </a:defRPr>
    </a:lvl3pPr>
    <a:lvl4pPr marL="1368052" algn="l" defTabSz="912037" rtl="0" eaLnBrk="1" latinLnBrk="0" hangingPunct="1">
      <a:defRPr sz="1200" kern="1200">
        <a:solidFill>
          <a:schemeClr val="tx1"/>
        </a:solidFill>
        <a:latin typeface="+mn-lt"/>
        <a:ea typeface="+mn-ea"/>
        <a:cs typeface="+mn-cs"/>
      </a:defRPr>
    </a:lvl4pPr>
    <a:lvl5pPr marL="1824072" algn="l" defTabSz="912037" rtl="0" eaLnBrk="1" latinLnBrk="0" hangingPunct="1">
      <a:defRPr sz="1200" kern="1200">
        <a:solidFill>
          <a:schemeClr val="tx1"/>
        </a:solidFill>
        <a:latin typeface="+mn-lt"/>
        <a:ea typeface="+mn-ea"/>
        <a:cs typeface="+mn-cs"/>
      </a:defRPr>
    </a:lvl5pPr>
    <a:lvl6pPr marL="2280102" algn="l" defTabSz="912037" rtl="0" eaLnBrk="1" latinLnBrk="0" hangingPunct="1">
      <a:defRPr sz="1200" kern="1200">
        <a:solidFill>
          <a:schemeClr val="tx1"/>
        </a:solidFill>
        <a:latin typeface="+mn-lt"/>
        <a:ea typeface="+mn-ea"/>
        <a:cs typeface="+mn-cs"/>
      </a:defRPr>
    </a:lvl6pPr>
    <a:lvl7pPr marL="2736110" algn="l" defTabSz="912037" rtl="0" eaLnBrk="1" latinLnBrk="0" hangingPunct="1">
      <a:defRPr sz="1200" kern="1200">
        <a:solidFill>
          <a:schemeClr val="tx1"/>
        </a:solidFill>
        <a:latin typeface="+mn-lt"/>
        <a:ea typeface="+mn-ea"/>
        <a:cs typeface="+mn-cs"/>
      </a:defRPr>
    </a:lvl7pPr>
    <a:lvl8pPr marL="3192111" algn="l" defTabSz="912037" rtl="0" eaLnBrk="1" latinLnBrk="0" hangingPunct="1">
      <a:defRPr sz="1200" kern="1200">
        <a:solidFill>
          <a:schemeClr val="tx1"/>
        </a:solidFill>
        <a:latin typeface="+mn-lt"/>
        <a:ea typeface="+mn-ea"/>
        <a:cs typeface="+mn-cs"/>
      </a:defRPr>
    </a:lvl8pPr>
    <a:lvl9pPr marL="3648111" algn="l" defTabSz="9120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8657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ea typeface="SimSun" panose="02010600030101010101" pitchFamily="2" charset="-122"/>
              </a:rPr>
              <a:pPr/>
              <a:t>11</a:t>
            </a:fld>
            <a:endParaRPr lang="zh-CN" altLang="en-US">
              <a:solidFill>
                <a:srgbClr val="000000"/>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758510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6534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50682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624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067779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429407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522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14099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19</a:t>
            </a:fld>
            <a:endParaRPr lang="en-US"/>
          </a:p>
        </p:txBody>
      </p:sp>
    </p:spTree>
    <p:extLst>
      <p:ext uri="{BB962C8B-B14F-4D97-AF65-F5344CB8AC3E}">
        <p14:creationId xmlns:p14="http://schemas.microsoft.com/office/powerpoint/2010/main" val="419569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21</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灯片编号占位符 3"/>
          <p:cNvSpPr>
            <a:spLocks noGrp="1"/>
          </p:cNvSpPr>
          <p:nvPr>
            <p:ph type="sldNum" sz="quarter" idx="5"/>
          </p:nvPr>
        </p:nvSpPr>
        <p:spPr/>
        <p:txBody>
          <a:bodyPr/>
          <a:lstStyle/>
          <a:p>
            <a:fld id="{E2FDF0C0-43DC-4471-BE73-F26432E897CE}"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1809450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4</a:t>
            </a:fld>
            <a:endParaRPr lang="en-US"/>
          </a:p>
        </p:txBody>
      </p:sp>
    </p:spTree>
    <p:extLst>
      <p:ext uri="{BB962C8B-B14F-4D97-AF65-F5344CB8AC3E}">
        <p14:creationId xmlns:p14="http://schemas.microsoft.com/office/powerpoint/2010/main" val="379307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70525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473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283010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8</a:t>
            </a:fld>
            <a:endParaRPr lang="en-US"/>
          </a:p>
        </p:txBody>
      </p:sp>
    </p:spTree>
    <p:extLst>
      <p:ext uri="{BB962C8B-B14F-4D97-AF65-F5344CB8AC3E}">
        <p14:creationId xmlns:p14="http://schemas.microsoft.com/office/powerpoint/2010/main" val="166618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386465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1151182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15" y="1122361"/>
            <a:ext cx="9144000" cy="2387600"/>
          </a:xfrm>
          <a:prstGeom prst="rect">
            <a:avLst/>
          </a:prstGeom>
        </p:spPr>
        <p:txBody>
          <a:bodyPr lIns="87478" tIns="43770" rIns="87478" bIns="43770" anchor="b"/>
          <a:lstStyle>
            <a:lvl1pPr algn="ctr">
              <a:defRPr sz="59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15" y="3602097"/>
            <a:ext cx="9144000" cy="1655763"/>
          </a:xfrm>
          <a:prstGeom prst="rect">
            <a:avLst/>
          </a:prstGeom>
        </p:spPr>
        <p:txBody>
          <a:bodyPr lIns="87478" tIns="43770" rIns="87478" bIns="43770"/>
          <a:lstStyle>
            <a:lvl1pPr marL="0" indent="0" algn="ctr">
              <a:buNone/>
              <a:defRPr sz="2400"/>
            </a:lvl1pPr>
            <a:lvl2pPr marL="437408" indent="0" algn="ctr">
              <a:buNone/>
              <a:defRPr sz="1900"/>
            </a:lvl2pPr>
            <a:lvl3pPr marL="874805" indent="0" algn="ctr">
              <a:buNone/>
              <a:defRPr sz="1700"/>
            </a:lvl3pPr>
            <a:lvl4pPr marL="1312230" indent="0" algn="ctr">
              <a:buNone/>
              <a:defRPr sz="1500"/>
            </a:lvl4pPr>
            <a:lvl5pPr marL="1749599" indent="0" algn="ctr">
              <a:buNone/>
              <a:defRPr sz="1500"/>
            </a:lvl5pPr>
            <a:lvl6pPr marL="2187015" indent="0" algn="ctr">
              <a:buNone/>
              <a:defRPr sz="1500"/>
            </a:lvl6pPr>
            <a:lvl7pPr marL="2624422" indent="0" algn="ctr">
              <a:buNone/>
              <a:defRPr sz="1500"/>
            </a:lvl7pPr>
            <a:lvl8pPr marL="3061834" indent="0" algn="ctr">
              <a:buNone/>
              <a:defRPr sz="1500"/>
            </a:lvl8pPr>
            <a:lvl9pPr marL="3499211"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304884854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8201" y="1825629"/>
            <a:ext cx="10515600" cy="4351339"/>
          </a:xfrm>
          <a:prstGeom prst="rect">
            <a:avLst/>
          </a:prstGeom>
        </p:spPr>
        <p:txBody>
          <a:bodyPr vert="eaVert"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498654191"/>
      </p:ext>
    </p:extLst>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Content Placeholder 2"/>
          <p:cNvSpPr>
            <a:spLocks noGrp="1"/>
          </p:cNvSpPr>
          <p:nvPr>
            <p:ph sz="half" idx="1"/>
          </p:nvPr>
        </p:nvSpPr>
        <p:spPr>
          <a:xfrm>
            <a:off x="2589219" y="2133608"/>
            <a:ext cx="4313864" cy="3777623"/>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48"/>
            <a:ext cx="4313864" cy="3777623"/>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11"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3244823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Text Placeholder 2"/>
          <p:cNvSpPr>
            <a:spLocks noGrp="1"/>
          </p:cNvSpPr>
          <p:nvPr>
            <p:ph type="body" idx="1"/>
          </p:nvPr>
        </p:nvSpPr>
        <p:spPr>
          <a:xfrm>
            <a:off x="2939375" y="1972730"/>
            <a:ext cx="3992732" cy="576263"/>
          </a:xfrm>
          <a:prstGeom prst="rect">
            <a:avLst/>
          </a:prstGeom>
        </p:spPr>
        <p:txBody>
          <a:bodyPr lIns="91276" tIns="45658" rIns="91276" bIns="45658" anchor="b">
            <a:noAutofit/>
          </a:bodyPr>
          <a:lstStyle>
            <a:lvl1pPr marL="0" indent="0">
              <a:buNone/>
              <a:defRPr sz="2400" b="0"/>
            </a:lvl1pPr>
            <a:lvl2pPr marL="456343" indent="0">
              <a:buNone/>
              <a:defRPr sz="2000" b="1"/>
            </a:lvl2pPr>
            <a:lvl3pPr marL="912709" indent="0">
              <a:buNone/>
              <a:defRPr sz="1900" b="1"/>
            </a:lvl3pPr>
            <a:lvl4pPr marL="1369066" indent="0">
              <a:buNone/>
              <a:defRPr sz="1600" b="1"/>
            </a:lvl4pPr>
            <a:lvl5pPr marL="1825418" indent="0">
              <a:buNone/>
              <a:defRPr sz="1600" b="1"/>
            </a:lvl5pPr>
            <a:lvl6pPr marL="2281790" indent="0">
              <a:buNone/>
              <a:defRPr sz="1600" b="1"/>
            </a:lvl6pPr>
            <a:lvl7pPr marL="2738130" indent="0">
              <a:buNone/>
              <a:defRPr sz="1600" b="1"/>
            </a:lvl7pPr>
            <a:lvl8pPr marL="3194472" indent="0">
              <a:buNone/>
              <a:defRPr sz="1600" b="1"/>
            </a:lvl8pPr>
            <a:lvl9pPr marL="3650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6" y="2548975"/>
            <a:ext cx="4342893" cy="3354060"/>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72" y="1969502"/>
            <a:ext cx="3999001" cy="576263"/>
          </a:xfrm>
          <a:prstGeom prst="rect">
            <a:avLst/>
          </a:prstGeom>
        </p:spPr>
        <p:txBody>
          <a:bodyPr lIns="91276" tIns="45658" rIns="91276" bIns="45658" anchor="b">
            <a:noAutofit/>
          </a:bodyPr>
          <a:lstStyle>
            <a:lvl1pPr marL="0" indent="0">
              <a:buNone/>
              <a:defRPr sz="2400" b="0"/>
            </a:lvl1pPr>
            <a:lvl2pPr marL="456343" indent="0">
              <a:buNone/>
              <a:defRPr sz="2000" b="1"/>
            </a:lvl2pPr>
            <a:lvl3pPr marL="912709" indent="0">
              <a:buNone/>
              <a:defRPr sz="1900" b="1"/>
            </a:lvl3pPr>
            <a:lvl4pPr marL="1369066" indent="0">
              <a:buNone/>
              <a:defRPr sz="1600" b="1"/>
            </a:lvl4pPr>
            <a:lvl5pPr marL="1825418" indent="0">
              <a:buNone/>
              <a:defRPr sz="1600" b="1"/>
            </a:lvl5pPr>
            <a:lvl6pPr marL="2281790" indent="0">
              <a:buNone/>
              <a:defRPr sz="1600" b="1"/>
            </a:lvl6pPr>
            <a:lvl7pPr marL="2738130" indent="0">
              <a:buNone/>
              <a:defRPr sz="1600" b="1"/>
            </a:lvl7pPr>
            <a:lvl8pPr marL="3194472" indent="0">
              <a:buNone/>
              <a:defRPr sz="1600" b="1"/>
            </a:lvl8pPr>
            <a:lvl9pPr marL="3650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43"/>
            <a:ext cx="4338675" cy="3354060"/>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8" name="Footer Placeholder 7"/>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12"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965890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Date Placeholder 2"/>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4" name="Footer Placeholder 3"/>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7"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499362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3" name="Footer Placeholder 2"/>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Tree>
    <p:extLst>
      <p:ext uri="{BB962C8B-B14F-4D97-AF65-F5344CB8AC3E}">
        <p14:creationId xmlns:p14="http://schemas.microsoft.com/office/powerpoint/2010/main" val="986375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55" y="446088"/>
            <a:ext cx="3505199" cy="976312"/>
          </a:xfrm>
          <a:prstGeom prst="rect">
            <a:avLst/>
          </a:prstGeom>
        </p:spPr>
        <p:txBody>
          <a:bodyPr lIns="91276" tIns="45658" rIns="91276" bIns="45658"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9"/>
            <a:ext cx="5181600" cy="5414963"/>
          </a:xfrm>
          <a:prstGeom prst="rect">
            <a:avLst/>
          </a:prstGeom>
        </p:spPr>
        <p:txBody>
          <a:bodyPr lIns="91276" tIns="45658" rIns="91276" bIns="45658"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55" y="1598615"/>
            <a:ext cx="3505199" cy="4262436"/>
          </a:xfrm>
          <a:prstGeom prst="rect">
            <a:avLst/>
          </a:prstGeom>
        </p:spPr>
        <p:txBody>
          <a:bodyPr lIns="91276" tIns="45658" rIns="91276" bIns="45658"/>
          <a:lstStyle>
            <a:lvl1pPr marL="0" indent="0">
              <a:buNone/>
              <a:defRPr sz="1500"/>
            </a:lvl1pPr>
            <a:lvl2pPr marL="456343" indent="0">
              <a:buNone/>
              <a:defRPr sz="1200"/>
            </a:lvl2pPr>
            <a:lvl3pPr marL="912709" indent="0">
              <a:buNone/>
              <a:defRPr sz="1100"/>
            </a:lvl3pPr>
            <a:lvl4pPr marL="1369066" indent="0">
              <a:buNone/>
              <a:defRPr sz="900"/>
            </a:lvl4pPr>
            <a:lvl5pPr marL="1825418" indent="0">
              <a:buNone/>
              <a:defRPr sz="900"/>
            </a:lvl5pPr>
            <a:lvl6pPr marL="2281790" indent="0">
              <a:buNone/>
              <a:defRPr sz="900"/>
            </a:lvl6pPr>
            <a:lvl7pPr marL="2738130" indent="0">
              <a:buNone/>
              <a:defRPr sz="900"/>
            </a:lvl7pPr>
            <a:lvl8pPr marL="3194472" indent="0">
              <a:buNone/>
              <a:defRPr sz="900"/>
            </a:lvl8pPr>
            <a:lvl9pPr marL="365081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9"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860050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1"/>
            <a:ext cx="8915400" cy="566739"/>
          </a:xfrm>
          <a:prstGeom prst="rect">
            <a:avLst/>
          </a:prstGeom>
        </p:spPr>
        <p:txBody>
          <a:bodyPr lIns="91276" tIns="45658" rIns="91276" bIns="45658"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1"/>
          </a:xfrm>
          <a:prstGeom prst="rect">
            <a:avLst/>
          </a:prstGeom>
        </p:spPr>
        <p:txBody>
          <a:bodyPr lIns="91276" tIns="45658" rIns="91276" bIns="45658" anchor="t">
            <a:normAutofit/>
          </a:bodyPr>
          <a:lstStyle>
            <a:lvl1pPr marL="0" indent="0" algn="ctr">
              <a:buNone/>
              <a:defRPr sz="1600"/>
            </a:lvl1pPr>
            <a:lvl2pPr marL="456343" indent="0">
              <a:buNone/>
              <a:defRPr sz="1600"/>
            </a:lvl2pPr>
            <a:lvl3pPr marL="912709" indent="0">
              <a:buNone/>
              <a:defRPr sz="1600"/>
            </a:lvl3pPr>
            <a:lvl4pPr marL="1369066" indent="0">
              <a:buNone/>
              <a:defRPr sz="1600"/>
            </a:lvl4pPr>
            <a:lvl5pPr marL="1825418" indent="0">
              <a:buNone/>
              <a:defRPr sz="1600"/>
            </a:lvl5pPr>
            <a:lvl6pPr marL="2281790" indent="0">
              <a:buNone/>
              <a:defRPr sz="1600"/>
            </a:lvl6pPr>
            <a:lvl7pPr marL="2738130" indent="0">
              <a:buNone/>
              <a:defRPr sz="1600"/>
            </a:lvl7pPr>
            <a:lvl8pPr marL="3194472" indent="0">
              <a:buNone/>
              <a:defRPr sz="1600"/>
            </a:lvl8pPr>
            <a:lvl9pPr marL="3650815"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9"/>
            <a:ext cx="8915400" cy="493712"/>
          </a:xfrm>
          <a:prstGeom prst="rect">
            <a:avLst/>
          </a:prstGeom>
        </p:spPr>
        <p:txBody>
          <a:bodyPr lIns="91276" tIns="45658" rIns="91276" bIns="45658">
            <a:normAutofit/>
          </a:bodyPr>
          <a:lstStyle>
            <a:lvl1pPr marL="0" indent="0">
              <a:buNone/>
              <a:defRPr sz="1200"/>
            </a:lvl1pPr>
            <a:lvl2pPr marL="456343" indent="0">
              <a:buNone/>
              <a:defRPr sz="1200"/>
            </a:lvl2pPr>
            <a:lvl3pPr marL="912709" indent="0">
              <a:buNone/>
              <a:defRPr sz="1100"/>
            </a:lvl3pPr>
            <a:lvl4pPr marL="1369066" indent="0">
              <a:buNone/>
              <a:defRPr sz="900"/>
            </a:lvl4pPr>
            <a:lvl5pPr marL="1825418" indent="0">
              <a:buNone/>
              <a:defRPr sz="900"/>
            </a:lvl5pPr>
            <a:lvl6pPr marL="2281790" indent="0">
              <a:buNone/>
              <a:defRPr sz="900"/>
            </a:lvl6pPr>
            <a:lvl7pPr marL="2738130" indent="0">
              <a:buNone/>
              <a:defRPr sz="900"/>
            </a:lvl7pPr>
            <a:lvl8pPr marL="3194472" indent="0">
              <a:buNone/>
              <a:defRPr sz="900"/>
            </a:lvl8pPr>
            <a:lvl9pPr marL="365081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9"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1146746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55" y="609600"/>
            <a:ext cx="8915399" cy="3117040"/>
          </a:xfrm>
          <a:prstGeom prst="rect">
            <a:avLst/>
          </a:prstGeom>
        </p:spPr>
        <p:txBody>
          <a:bodyPr lIns="91276" tIns="45658" rIns="91276" bIns="45658"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55" y="4354051"/>
            <a:ext cx="8915399" cy="1555864"/>
          </a:xfrm>
          <a:prstGeom prst="rect">
            <a:avLst/>
          </a:prstGeom>
        </p:spPr>
        <p:txBody>
          <a:bodyPr lIns="91276" tIns="45658" rIns="91276" bIns="45658" anchor="ctr">
            <a:normAutofit/>
          </a:bodyPr>
          <a:lstStyle>
            <a:lvl1pPr marL="0" indent="0" algn="l">
              <a:buNone/>
              <a:defRPr sz="1900">
                <a:solidFill>
                  <a:schemeClr val="tx1">
                    <a:lumMod val="65000"/>
                    <a:lumOff val="35000"/>
                  </a:schemeClr>
                </a:solidFill>
              </a:defRPr>
            </a:lvl1pPr>
            <a:lvl2pPr marL="456343" indent="0">
              <a:buNone/>
              <a:defRPr sz="1900">
                <a:solidFill>
                  <a:schemeClr val="tx1">
                    <a:tint val="75000"/>
                  </a:schemeClr>
                </a:solidFill>
              </a:defRPr>
            </a:lvl2pPr>
            <a:lvl3pPr marL="912709" indent="0">
              <a:buNone/>
              <a:defRPr sz="1600">
                <a:solidFill>
                  <a:schemeClr val="tx1">
                    <a:tint val="75000"/>
                  </a:schemeClr>
                </a:solidFill>
              </a:defRPr>
            </a:lvl3pPr>
            <a:lvl4pPr marL="1369066" indent="0">
              <a:buNone/>
              <a:defRPr sz="1500">
                <a:solidFill>
                  <a:schemeClr val="tx1">
                    <a:tint val="75000"/>
                  </a:schemeClr>
                </a:solidFill>
              </a:defRPr>
            </a:lvl4pPr>
            <a:lvl5pPr marL="1825418" indent="0">
              <a:buNone/>
              <a:defRPr sz="1500">
                <a:solidFill>
                  <a:schemeClr val="tx1">
                    <a:tint val="75000"/>
                  </a:schemeClr>
                </a:solidFill>
              </a:defRPr>
            </a:lvl5pPr>
            <a:lvl6pPr marL="2281790" indent="0">
              <a:buNone/>
              <a:defRPr sz="1500">
                <a:solidFill>
                  <a:schemeClr val="tx1">
                    <a:tint val="75000"/>
                  </a:schemeClr>
                </a:solidFill>
              </a:defRPr>
            </a:lvl6pPr>
            <a:lvl7pPr marL="2738130" indent="0">
              <a:buNone/>
              <a:defRPr sz="1500">
                <a:solidFill>
                  <a:schemeClr val="tx1">
                    <a:tint val="75000"/>
                  </a:schemeClr>
                </a:solidFill>
              </a:defRPr>
            </a:lvl7pPr>
            <a:lvl8pPr marL="3194472" indent="0">
              <a:buNone/>
              <a:defRPr sz="1500">
                <a:solidFill>
                  <a:schemeClr val="tx1">
                    <a:tint val="75000"/>
                  </a:schemeClr>
                </a:solidFill>
              </a:defRPr>
            </a:lvl8pPr>
            <a:lvl9pPr marL="365081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01/02/2023</a:t>
            </a:fld>
            <a:endParaRPr 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9" name="Freeform 11"/>
          <p:cNvSpPr/>
          <p:nvPr/>
        </p:nvSpPr>
        <p:spPr bwMode="auto">
          <a:xfrm flipV="1">
            <a:off x="-4184" y="31781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3244156"/>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Tree>
    <p:extLst>
      <p:ext uri="{BB962C8B-B14F-4D97-AF65-F5344CB8AC3E}">
        <p14:creationId xmlns:p14="http://schemas.microsoft.com/office/powerpoint/2010/main" val="3719194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77" y="609600"/>
            <a:ext cx="8393927" cy="2895600"/>
          </a:xfrm>
          <a:prstGeom prst="rect">
            <a:avLst/>
          </a:prstGeom>
        </p:spPr>
        <p:txBody>
          <a:bodyPr lIns="91276" tIns="45658" rIns="91276" bIns="45658"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5" cy="381000"/>
          </a:xfrm>
          <a:prstGeom prst="rect">
            <a:avLst/>
          </a:prstGeom>
        </p:spPr>
        <p:txBody>
          <a:bodyPr lIns="91276" tIns="45658" rIns="91276" bIns="45658" anchor="ctr">
            <a:noAutofit/>
          </a:bodyPr>
          <a:lstStyle>
            <a:lvl1pPr marL="0" indent="0">
              <a:buFontTx/>
              <a:buNone/>
              <a:defRPr sz="1600">
                <a:solidFill>
                  <a:schemeClr val="tx1">
                    <a:lumMod val="50000"/>
                    <a:lumOff val="50000"/>
                  </a:schemeClr>
                </a:solidFill>
              </a:defRPr>
            </a:lvl1pPr>
            <a:lvl2pPr marL="456343" indent="0">
              <a:buFontTx/>
              <a:buNone/>
              <a:defRPr/>
            </a:lvl2pPr>
            <a:lvl3pPr marL="912709" indent="0">
              <a:buFontTx/>
              <a:buNone/>
              <a:defRPr/>
            </a:lvl3pPr>
            <a:lvl4pPr marL="1369066" indent="0">
              <a:buFontTx/>
              <a:buNone/>
              <a:defRPr/>
            </a:lvl4pPr>
            <a:lvl5pPr marL="1825418"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55" y="4354051"/>
            <a:ext cx="8915399" cy="1555864"/>
          </a:xfrm>
          <a:prstGeom prst="rect">
            <a:avLst/>
          </a:prstGeom>
        </p:spPr>
        <p:txBody>
          <a:bodyPr lIns="91276" tIns="45658" rIns="91276" bIns="45658" anchor="ctr">
            <a:normAutofit/>
          </a:bodyPr>
          <a:lstStyle>
            <a:lvl1pPr marL="0" indent="0" algn="l">
              <a:buNone/>
              <a:defRPr sz="1900">
                <a:solidFill>
                  <a:schemeClr val="tx1">
                    <a:lumMod val="65000"/>
                    <a:lumOff val="35000"/>
                  </a:schemeClr>
                </a:solidFill>
              </a:defRPr>
            </a:lvl1pPr>
            <a:lvl2pPr marL="456343" indent="0">
              <a:buNone/>
              <a:defRPr sz="1900">
                <a:solidFill>
                  <a:schemeClr val="tx1">
                    <a:tint val="75000"/>
                  </a:schemeClr>
                </a:solidFill>
              </a:defRPr>
            </a:lvl2pPr>
            <a:lvl3pPr marL="912709" indent="0">
              <a:buNone/>
              <a:defRPr sz="1600">
                <a:solidFill>
                  <a:schemeClr val="tx1">
                    <a:tint val="75000"/>
                  </a:schemeClr>
                </a:solidFill>
              </a:defRPr>
            </a:lvl3pPr>
            <a:lvl4pPr marL="1369066" indent="0">
              <a:buNone/>
              <a:defRPr sz="1500">
                <a:solidFill>
                  <a:schemeClr val="tx1">
                    <a:tint val="75000"/>
                  </a:schemeClr>
                </a:solidFill>
              </a:defRPr>
            </a:lvl4pPr>
            <a:lvl5pPr marL="1825418" indent="0">
              <a:buNone/>
              <a:defRPr sz="1500">
                <a:solidFill>
                  <a:schemeClr val="tx1">
                    <a:tint val="75000"/>
                  </a:schemeClr>
                </a:solidFill>
              </a:defRPr>
            </a:lvl5pPr>
            <a:lvl6pPr marL="2281790" indent="0">
              <a:buNone/>
              <a:defRPr sz="1500">
                <a:solidFill>
                  <a:schemeClr val="tx1">
                    <a:tint val="75000"/>
                  </a:schemeClr>
                </a:solidFill>
              </a:defRPr>
            </a:lvl6pPr>
            <a:lvl7pPr marL="2738130" indent="0">
              <a:buNone/>
              <a:defRPr sz="1500">
                <a:solidFill>
                  <a:schemeClr val="tx1">
                    <a:tint val="75000"/>
                  </a:schemeClr>
                </a:solidFill>
              </a:defRPr>
            </a:lvl7pPr>
            <a:lvl8pPr marL="3194472" indent="0">
              <a:buNone/>
              <a:defRPr sz="1500">
                <a:solidFill>
                  <a:schemeClr val="tx1">
                    <a:tint val="75000"/>
                  </a:schemeClr>
                </a:solidFill>
              </a:defRPr>
            </a:lvl8pPr>
            <a:lvl9pPr marL="365081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01/02/2023</a:t>
            </a:fld>
            <a:endParaRPr 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11" name="Freeform 11"/>
          <p:cNvSpPr/>
          <p:nvPr/>
        </p:nvSpPr>
        <p:spPr bwMode="auto">
          <a:xfrm flipV="1">
            <a:off x="-4184" y="31781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3244156"/>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
        <p:nvSpPr>
          <p:cNvPr id="14" name="TextBox 13"/>
          <p:cNvSpPr txBox="1"/>
          <p:nvPr/>
        </p:nvSpPr>
        <p:spPr>
          <a:xfrm>
            <a:off x="2467652" y="648005"/>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
        <p:nvSpPr>
          <p:cNvPr id="15" name="TextBox 14"/>
          <p:cNvSpPr txBox="1"/>
          <p:nvPr/>
        </p:nvSpPr>
        <p:spPr>
          <a:xfrm>
            <a:off x="11114852" y="2905307"/>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7424803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8"/>
            <a:ext cx="8915400" cy="2724845"/>
          </a:xfrm>
          <a:prstGeom prst="rect">
            <a:avLst/>
          </a:prstGeom>
        </p:spPr>
        <p:txBody>
          <a:bodyPr lIns="91276" tIns="45658" rIns="91276" bIns="45658"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27"/>
            <a:ext cx="8915400" cy="729623"/>
          </a:xfrm>
          <a:prstGeom prst="rect">
            <a:avLst/>
          </a:prstGeom>
        </p:spPr>
        <p:txBody>
          <a:bodyPr vert="horz" lIns="91276" tIns="45658" rIns="91276" bIns="45658"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01/02/2023</a:t>
            </a:fld>
            <a:endParaRPr 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9"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Tree>
    <p:extLst>
      <p:ext uri="{BB962C8B-B14F-4D97-AF65-F5344CB8AC3E}">
        <p14:creationId xmlns:p14="http://schemas.microsoft.com/office/powerpoint/2010/main" val="11119719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77" y="609600"/>
            <a:ext cx="8393927" cy="2895600"/>
          </a:xfrm>
          <a:prstGeom prst="rect">
            <a:avLst/>
          </a:prstGeom>
        </p:spPr>
        <p:txBody>
          <a:bodyPr lIns="91276" tIns="45658" rIns="91276" bIns="45658"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a:prstGeom prst="rect">
            <a:avLst/>
          </a:prstGeom>
        </p:spPr>
        <p:txBody>
          <a:bodyPr lIns="91276" tIns="45658" rIns="91276" bIns="45658" anchor="b">
            <a:noAutofit/>
          </a:bodyPr>
          <a:lstStyle>
            <a:lvl1pPr marL="0" indent="0">
              <a:buFontTx/>
              <a:buNone/>
              <a:defRPr sz="2400">
                <a:solidFill>
                  <a:schemeClr val="accent1"/>
                </a:solidFill>
              </a:defRPr>
            </a:lvl1pPr>
            <a:lvl2pPr marL="456343" indent="0">
              <a:buFontTx/>
              <a:buNone/>
              <a:defRPr/>
            </a:lvl2pPr>
            <a:lvl3pPr marL="912709" indent="0">
              <a:buFontTx/>
              <a:buNone/>
              <a:defRPr/>
            </a:lvl3pPr>
            <a:lvl4pPr marL="1369066" indent="0">
              <a:buFontTx/>
              <a:buNone/>
              <a:defRPr/>
            </a:lvl4pPr>
            <a:lvl5pPr marL="1825418"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27"/>
            <a:ext cx="8915400" cy="729623"/>
          </a:xfrm>
          <a:prstGeom prst="rect">
            <a:avLst/>
          </a:prstGeom>
        </p:spPr>
        <p:txBody>
          <a:bodyPr vert="horz" lIns="91276" tIns="45658" rIns="91276" bIns="45658"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01/02/2023</a:t>
            </a:fld>
            <a:endParaRPr 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11"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
        <p:nvSpPr>
          <p:cNvPr id="17" name="TextBox 16"/>
          <p:cNvSpPr txBox="1"/>
          <p:nvPr/>
        </p:nvSpPr>
        <p:spPr>
          <a:xfrm>
            <a:off x="2467652" y="648005"/>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
        <p:nvSpPr>
          <p:cNvPr id="18" name="TextBox 17"/>
          <p:cNvSpPr txBox="1"/>
          <p:nvPr/>
        </p:nvSpPr>
        <p:spPr>
          <a:xfrm>
            <a:off x="11114852" y="2905307"/>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785419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23" y="365175"/>
            <a:ext cx="2628900" cy="5811839"/>
          </a:xfrm>
          <a:prstGeom prst="rect">
            <a:avLst/>
          </a:prstGeom>
        </p:spPr>
        <p:txBody>
          <a:bodyPr vert="eaVert" lIns="87478" tIns="43770" rIns="87478" bIns="43770"/>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63" y="365175"/>
            <a:ext cx="7734300" cy="5811839"/>
          </a:xfrm>
          <a:prstGeom prst="rect">
            <a:avLst/>
          </a:prstGeom>
        </p:spPr>
        <p:txBody>
          <a:bodyPr vert="eaVert"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472784279"/>
      </p:ext>
    </p:extLst>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55" y="627407"/>
            <a:ext cx="8915399" cy="2880020"/>
          </a:xfrm>
          <a:prstGeom prst="rect">
            <a:avLst/>
          </a:prstGeom>
        </p:spPr>
        <p:txBody>
          <a:bodyPr lIns="91276" tIns="45658" rIns="91276" bIns="45658"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a:prstGeom prst="rect">
            <a:avLst/>
          </a:prstGeom>
        </p:spPr>
        <p:txBody>
          <a:bodyPr lIns="91276" tIns="45658" rIns="91276" bIns="45658" anchor="b">
            <a:noAutofit/>
          </a:bodyPr>
          <a:lstStyle>
            <a:lvl1pPr marL="0" indent="0">
              <a:buFontTx/>
              <a:buNone/>
              <a:defRPr sz="2400">
                <a:solidFill>
                  <a:schemeClr val="accent1"/>
                </a:solidFill>
              </a:defRPr>
            </a:lvl1pPr>
            <a:lvl2pPr marL="456343" indent="0">
              <a:buFontTx/>
              <a:buNone/>
              <a:defRPr/>
            </a:lvl2pPr>
            <a:lvl3pPr marL="912709" indent="0">
              <a:buFontTx/>
              <a:buNone/>
              <a:defRPr/>
            </a:lvl3pPr>
            <a:lvl4pPr marL="1369066" indent="0">
              <a:buFontTx/>
              <a:buNone/>
              <a:defRPr/>
            </a:lvl4pPr>
            <a:lvl5pPr marL="1825418"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27"/>
            <a:ext cx="8915400" cy="729623"/>
          </a:xfrm>
          <a:prstGeom prst="rect">
            <a:avLst/>
          </a:prstGeom>
        </p:spPr>
        <p:txBody>
          <a:bodyPr vert="horz" lIns="91276" tIns="45658" rIns="91276" bIns="45658"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01/02/2023</a:t>
            </a:fld>
            <a:endParaRPr 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9"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Tree>
    <p:extLst>
      <p:ext uri="{BB962C8B-B14F-4D97-AF65-F5344CB8AC3E}">
        <p14:creationId xmlns:p14="http://schemas.microsoft.com/office/powerpoint/2010/main" val="956762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2133600"/>
            <a:ext cx="8915400" cy="3886200"/>
          </a:xfrm>
          <a:prstGeom prst="rect">
            <a:avLst/>
          </a:prstGeom>
        </p:spPr>
        <p:txBody>
          <a:bodyPr vert="eaVert" lIns="91276" tIns="45658" rIns="91276" bIns="45658"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8"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816312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56" y="627448"/>
            <a:ext cx="2207601" cy="5283817"/>
          </a:xfrm>
          <a:prstGeom prst="rect">
            <a:avLst/>
          </a:prstGeom>
        </p:spPr>
        <p:txBody>
          <a:bodyPr vert="eaVert" lIns="91276" tIns="45658" rIns="91276" bIns="45658"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48"/>
            <a:ext cx="6477000" cy="5283817"/>
          </a:xfrm>
          <a:prstGeom prst="rect">
            <a:avLst/>
          </a:prstGeom>
        </p:spPr>
        <p:txBody>
          <a:bodyPr vert="eaVert" lIns="91276" tIns="45658" rIns="91276" bIns="4565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8"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114383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620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01/02/2023</a:t>
            </a:fld>
            <a:endParaRPr lang="en-US">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3891853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01/02/2023</a:t>
            </a:fld>
            <a:endParaRPr lang="en-US">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37212816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01/02/2023</a:t>
            </a:fld>
            <a:endParaRPr lang="en-US">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760733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01/02/2023</a:t>
            </a:fld>
            <a:endParaRPr lang="en-US">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159231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851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752139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80" y="600261"/>
            <a:ext cx="8490400" cy="5454399"/>
          </a:xfrm>
          <a:prstGeom prst="rect">
            <a:avLst/>
          </a:prstGeom>
        </p:spPr>
        <p:txBody>
          <a:bodyPr spcFirstLastPara="1" wrap="square" lIns="87468" tIns="87468" rIns="87468" bIns="87468" anchor="ctr" anchorCtr="0">
            <a:noAutofit/>
          </a:bodyPr>
          <a:lstStyle>
            <a:lvl1pPr lvl="0">
              <a:spcBef>
                <a:spcPts val="0"/>
              </a:spcBef>
              <a:spcAft>
                <a:spcPts val="0"/>
              </a:spcAft>
              <a:buSzPts val="4800"/>
              <a:buNone/>
              <a:defRPr sz="6100"/>
            </a:lvl1pPr>
            <a:lvl2pPr lvl="1">
              <a:spcBef>
                <a:spcPts val="0"/>
              </a:spcBef>
              <a:spcAft>
                <a:spcPts val="0"/>
              </a:spcAft>
              <a:buSzPts val="4800"/>
              <a:buNone/>
              <a:defRPr sz="6100"/>
            </a:lvl2pPr>
            <a:lvl3pPr lvl="2">
              <a:spcBef>
                <a:spcPts val="0"/>
              </a:spcBef>
              <a:spcAft>
                <a:spcPts val="0"/>
              </a:spcAft>
              <a:buSzPts val="4800"/>
              <a:buNone/>
              <a:defRPr sz="6100"/>
            </a:lvl3pPr>
            <a:lvl4pPr lvl="3">
              <a:spcBef>
                <a:spcPts val="0"/>
              </a:spcBef>
              <a:spcAft>
                <a:spcPts val="0"/>
              </a:spcAft>
              <a:buSzPts val="4800"/>
              <a:buNone/>
              <a:defRPr sz="6100"/>
            </a:lvl4pPr>
            <a:lvl5pPr lvl="4">
              <a:spcBef>
                <a:spcPts val="0"/>
              </a:spcBef>
              <a:spcAft>
                <a:spcPts val="0"/>
              </a:spcAft>
              <a:buSzPts val="4800"/>
              <a:buNone/>
              <a:defRPr sz="6100"/>
            </a:lvl5pPr>
            <a:lvl6pPr lvl="5">
              <a:spcBef>
                <a:spcPts val="0"/>
              </a:spcBef>
              <a:spcAft>
                <a:spcPts val="0"/>
              </a:spcAft>
              <a:buSzPts val="4800"/>
              <a:buNone/>
              <a:defRPr sz="6100"/>
            </a:lvl6pPr>
            <a:lvl7pPr lvl="6">
              <a:spcBef>
                <a:spcPts val="0"/>
              </a:spcBef>
              <a:spcAft>
                <a:spcPts val="0"/>
              </a:spcAft>
              <a:buSzPts val="4800"/>
              <a:buNone/>
              <a:defRPr sz="6100"/>
            </a:lvl7pPr>
            <a:lvl8pPr lvl="7">
              <a:spcBef>
                <a:spcPts val="0"/>
              </a:spcBef>
              <a:spcAft>
                <a:spcPts val="0"/>
              </a:spcAft>
              <a:buSzPts val="4800"/>
              <a:buNone/>
              <a:defRPr sz="6100"/>
            </a:lvl8pPr>
            <a:lvl9pPr lvl="8">
              <a:spcBef>
                <a:spcPts val="0"/>
              </a:spcBef>
              <a:spcAft>
                <a:spcPts val="0"/>
              </a:spcAft>
              <a:buSzPts val="4800"/>
              <a:buNone/>
              <a:defRPr sz="6100"/>
            </a:lvl9pPr>
          </a:lstStyle>
          <a:p>
            <a:endParaRPr/>
          </a:p>
        </p:txBody>
      </p:sp>
      <p:sp>
        <p:nvSpPr>
          <p:cNvPr id="34" name="Google Shape;34;p8"/>
          <p:cNvSpPr txBox="1">
            <a:spLocks noGrp="1"/>
          </p:cNvSpPr>
          <p:nvPr>
            <p:ph type="sldNum" idx="12"/>
          </p:nvPr>
        </p:nvSpPr>
        <p:spPr>
          <a:xfrm>
            <a:off x="11296612" y="6217647"/>
            <a:ext cx="731600" cy="524800"/>
          </a:xfrm>
          <a:prstGeom prst="rect">
            <a:avLst/>
          </a:prstGeom>
        </p:spPr>
        <p:txBody>
          <a:bodyPr spcFirstLastPara="1" wrap="square" lIns="87468" tIns="87468" rIns="87468" bIns="8746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874805"/>
            <a:fld id="{00000000-1234-1234-1234-123412341234}" type="slidenum">
              <a:rPr lang="en-GB" sz="1700" smtClean="0">
                <a:solidFill>
                  <a:prstClr val="black"/>
                </a:solidFill>
              </a:rPr>
              <a:pPr defTabSz="874805"/>
              <a:t>‹#›</a:t>
            </a:fld>
            <a:endParaRPr lang="en-GB" sz="1700">
              <a:solidFill>
                <a:prstClr val="black"/>
              </a:solidFill>
            </a:endParaRPr>
          </a:p>
        </p:txBody>
      </p:sp>
    </p:spTree>
    <p:extLst>
      <p:ext uri="{BB962C8B-B14F-4D97-AF65-F5344CB8AC3E}">
        <p14:creationId xmlns:p14="http://schemas.microsoft.com/office/powerpoint/2010/main" val="2425081183"/>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1122365"/>
            <a:ext cx="10363200" cy="2387600"/>
          </a:xfrm>
        </p:spPr>
        <p:txBody>
          <a:bodyPr anchor="b"/>
          <a:lstStyle>
            <a:lvl1pPr algn="ctr">
              <a:defRPr sz="5200"/>
            </a:lvl1pPr>
          </a:lstStyle>
          <a:p>
            <a:r>
              <a:rPr lang="en-US"/>
              <a:t>Click to edit Master title style</a:t>
            </a:r>
            <a:endParaRPr lang="en-US" dirty="0"/>
          </a:p>
        </p:txBody>
      </p:sp>
      <p:sp>
        <p:nvSpPr>
          <p:cNvPr id="3" name="Subtitle 2"/>
          <p:cNvSpPr>
            <a:spLocks noGrp="1"/>
          </p:cNvSpPr>
          <p:nvPr>
            <p:ph type="subTitle" idx="1"/>
          </p:nvPr>
        </p:nvSpPr>
        <p:spPr>
          <a:xfrm>
            <a:off x="1524001" y="3602066"/>
            <a:ext cx="9144000" cy="1655761"/>
          </a:xfrm>
        </p:spPr>
        <p:txBody>
          <a:bodyPr/>
          <a:lstStyle>
            <a:lvl1pPr marL="0" indent="0" algn="ctr">
              <a:buNone/>
              <a:defRPr sz="2100"/>
            </a:lvl1pPr>
            <a:lvl2pPr marL="396103" indent="0" algn="ctr">
              <a:buNone/>
              <a:defRPr sz="1700"/>
            </a:lvl2pPr>
            <a:lvl3pPr marL="792204" indent="0" algn="ctr">
              <a:buNone/>
              <a:defRPr sz="1500"/>
            </a:lvl3pPr>
            <a:lvl4pPr marL="1188316" indent="0" algn="ctr">
              <a:buNone/>
              <a:defRPr sz="1500"/>
            </a:lvl4pPr>
            <a:lvl5pPr marL="1584407" indent="0" algn="ctr">
              <a:buNone/>
              <a:defRPr sz="1500"/>
            </a:lvl5pPr>
            <a:lvl6pPr marL="1980521" indent="0" algn="ctr">
              <a:buNone/>
              <a:defRPr sz="1500"/>
            </a:lvl6pPr>
            <a:lvl7pPr marL="2376611" indent="0" algn="ctr">
              <a:buNone/>
              <a:defRPr sz="1500"/>
            </a:lvl7pPr>
            <a:lvl8pPr marL="2772723" indent="0" algn="ctr">
              <a:buNone/>
              <a:defRPr sz="1500"/>
            </a:lvl8pPr>
            <a:lvl9pPr marL="3168815"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0250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86876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6"/>
          </a:xfrm>
        </p:spPr>
        <p:txBody>
          <a:bodyPr anchor="b"/>
          <a:lstStyle>
            <a:lvl1pPr>
              <a:defRPr sz="52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100">
                <a:solidFill>
                  <a:schemeClr val="tx1"/>
                </a:solidFill>
              </a:defRPr>
            </a:lvl1pPr>
            <a:lvl2pPr marL="396103" indent="0">
              <a:buNone/>
              <a:defRPr sz="1700">
                <a:solidFill>
                  <a:schemeClr val="tx1">
                    <a:tint val="75000"/>
                  </a:schemeClr>
                </a:solidFill>
              </a:defRPr>
            </a:lvl2pPr>
            <a:lvl3pPr marL="792204" indent="0">
              <a:buNone/>
              <a:defRPr sz="1500">
                <a:solidFill>
                  <a:schemeClr val="tx1">
                    <a:tint val="75000"/>
                  </a:schemeClr>
                </a:solidFill>
              </a:defRPr>
            </a:lvl3pPr>
            <a:lvl4pPr marL="1188316" indent="0">
              <a:buNone/>
              <a:defRPr sz="1500">
                <a:solidFill>
                  <a:schemeClr val="tx1">
                    <a:tint val="75000"/>
                  </a:schemeClr>
                </a:solidFill>
              </a:defRPr>
            </a:lvl4pPr>
            <a:lvl5pPr marL="1584407" indent="0">
              <a:buNone/>
              <a:defRPr sz="1500">
                <a:solidFill>
                  <a:schemeClr val="tx1">
                    <a:tint val="75000"/>
                  </a:schemeClr>
                </a:solidFill>
              </a:defRPr>
            </a:lvl5pPr>
            <a:lvl6pPr marL="1980521" indent="0">
              <a:buNone/>
              <a:defRPr sz="1500">
                <a:solidFill>
                  <a:schemeClr val="tx1">
                    <a:tint val="75000"/>
                  </a:schemeClr>
                </a:solidFill>
              </a:defRPr>
            </a:lvl6pPr>
            <a:lvl7pPr marL="2376611" indent="0">
              <a:buNone/>
              <a:defRPr sz="1500">
                <a:solidFill>
                  <a:schemeClr val="tx1">
                    <a:tint val="75000"/>
                  </a:schemeClr>
                </a:solidFill>
              </a:defRPr>
            </a:lvl7pPr>
            <a:lvl8pPr marL="2772723" indent="0">
              <a:buNone/>
              <a:defRPr sz="1500">
                <a:solidFill>
                  <a:schemeClr val="tx1">
                    <a:tint val="75000"/>
                  </a:schemeClr>
                </a:solidFill>
              </a:defRPr>
            </a:lvl8pPr>
            <a:lvl9pPr marL="316881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95461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7969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8"/>
            <a:ext cx="5157787" cy="823912"/>
          </a:xfrm>
        </p:spPr>
        <p:txBody>
          <a:bodyPr anchor="b"/>
          <a:lstStyle>
            <a:lvl1pPr marL="0" indent="0">
              <a:buNone/>
              <a:defRPr sz="2100" b="1"/>
            </a:lvl1pPr>
            <a:lvl2pPr marL="396103" indent="0">
              <a:buNone/>
              <a:defRPr sz="1700" b="1"/>
            </a:lvl2pPr>
            <a:lvl3pPr marL="792204" indent="0">
              <a:buNone/>
              <a:defRPr sz="1500" b="1"/>
            </a:lvl3pPr>
            <a:lvl4pPr marL="1188316" indent="0">
              <a:buNone/>
              <a:defRPr sz="1500" b="1"/>
            </a:lvl4pPr>
            <a:lvl5pPr marL="1584407" indent="0">
              <a:buNone/>
              <a:defRPr sz="1500" b="1"/>
            </a:lvl5pPr>
            <a:lvl6pPr marL="1980521" indent="0">
              <a:buNone/>
              <a:defRPr sz="1500" b="1"/>
            </a:lvl6pPr>
            <a:lvl7pPr marL="2376611" indent="0">
              <a:buNone/>
              <a:defRPr sz="1500" b="1"/>
            </a:lvl7pPr>
            <a:lvl8pPr marL="2772723" indent="0">
              <a:buNone/>
              <a:defRPr sz="1500" b="1"/>
            </a:lvl8pPr>
            <a:lvl9pPr marL="3168815" indent="0">
              <a:buNone/>
              <a:defRPr sz="1500" b="1"/>
            </a:lvl9pPr>
          </a:lstStyle>
          <a:p>
            <a:pPr lvl="0"/>
            <a:r>
              <a:rPr lang="en-US"/>
              <a:t>Click to edit Master text styles</a:t>
            </a:r>
          </a:p>
        </p:txBody>
      </p:sp>
      <p:sp>
        <p:nvSpPr>
          <p:cNvPr id="4" name="Content Placeholder 3"/>
          <p:cNvSpPr>
            <a:spLocks noGrp="1"/>
          </p:cNvSpPr>
          <p:nvPr>
            <p:ph sz="half" idx="2"/>
          </p:nvPr>
        </p:nvSpPr>
        <p:spPr>
          <a:xfrm>
            <a:off x="839793" y="250507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4" y="1681168"/>
            <a:ext cx="5183189" cy="823912"/>
          </a:xfrm>
        </p:spPr>
        <p:txBody>
          <a:bodyPr anchor="b"/>
          <a:lstStyle>
            <a:lvl1pPr marL="0" indent="0">
              <a:buNone/>
              <a:defRPr sz="2100" b="1"/>
            </a:lvl1pPr>
            <a:lvl2pPr marL="396103" indent="0">
              <a:buNone/>
              <a:defRPr sz="1700" b="1"/>
            </a:lvl2pPr>
            <a:lvl3pPr marL="792204" indent="0">
              <a:buNone/>
              <a:defRPr sz="1500" b="1"/>
            </a:lvl3pPr>
            <a:lvl4pPr marL="1188316" indent="0">
              <a:buNone/>
              <a:defRPr sz="1500" b="1"/>
            </a:lvl4pPr>
            <a:lvl5pPr marL="1584407" indent="0">
              <a:buNone/>
              <a:defRPr sz="1500" b="1"/>
            </a:lvl5pPr>
            <a:lvl6pPr marL="1980521" indent="0">
              <a:buNone/>
              <a:defRPr sz="1500" b="1"/>
            </a:lvl6pPr>
            <a:lvl7pPr marL="2376611" indent="0">
              <a:buNone/>
              <a:defRPr sz="1500" b="1"/>
            </a:lvl7pPr>
            <a:lvl8pPr marL="2772723" indent="0">
              <a:buNone/>
              <a:defRPr sz="1500" b="1"/>
            </a:lvl8pPr>
            <a:lvl9pPr marL="316881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72204" y="2505079"/>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49836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33438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52174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54"/>
            <a:ext cx="6172200" cy="487362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103" indent="0">
              <a:buNone/>
              <a:defRPr sz="1200"/>
            </a:lvl2pPr>
            <a:lvl3pPr marL="792204" indent="0">
              <a:buNone/>
              <a:defRPr sz="1100"/>
            </a:lvl3pPr>
            <a:lvl4pPr marL="1188316" indent="0">
              <a:buNone/>
              <a:defRPr sz="900"/>
            </a:lvl4pPr>
            <a:lvl5pPr marL="1584407" indent="0">
              <a:buNone/>
              <a:defRPr sz="900"/>
            </a:lvl5pPr>
            <a:lvl6pPr marL="1980521" indent="0">
              <a:buNone/>
              <a:defRPr sz="900"/>
            </a:lvl6pPr>
            <a:lvl7pPr marL="2376611" indent="0">
              <a:buNone/>
              <a:defRPr sz="900"/>
            </a:lvl7pPr>
            <a:lvl8pPr marL="2772723" indent="0">
              <a:buNone/>
              <a:defRPr sz="900"/>
            </a:lvl8pPr>
            <a:lvl9pPr marL="31688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20311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54"/>
            <a:ext cx="6172200" cy="4873625"/>
          </a:xfrm>
        </p:spPr>
        <p:txBody>
          <a:bodyPr anchor="t"/>
          <a:lstStyle>
            <a:lvl1pPr marL="0" indent="0">
              <a:buNone/>
              <a:defRPr sz="2800"/>
            </a:lvl1pPr>
            <a:lvl2pPr marL="396103" indent="0">
              <a:buNone/>
              <a:defRPr sz="2400"/>
            </a:lvl2pPr>
            <a:lvl3pPr marL="792204" indent="0">
              <a:buNone/>
              <a:defRPr sz="2100"/>
            </a:lvl3pPr>
            <a:lvl4pPr marL="1188316" indent="0">
              <a:buNone/>
              <a:defRPr sz="1700"/>
            </a:lvl4pPr>
            <a:lvl5pPr marL="1584407" indent="0">
              <a:buNone/>
              <a:defRPr sz="1700"/>
            </a:lvl5pPr>
            <a:lvl6pPr marL="1980521" indent="0">
              <a:buNone/>
              <a:defRPr sz="1700"/>
            </a:lvl6pPr>
            <a:lvl7pPr marL="2376611" indent="0">
              <a:buNone/>
              <a:defRPr sz="1700"/>
            </a:lvl7pPr>
            <a:lvl8pPr marL="2772723" indent="0">
              <a:buNone/>
              <a:defRPr sz="1700"/>
            </a:lvl8pPr>
            <a:lvl9pPr marL="3168815"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103" indent="0">
              <a:buNone/>
              <a:defRPr sz="1200"/>
            </a:lvl2pPr>
            <a:lvl3pPr marL="792204" indent="0">
              <a:buNone/>
              <a:defRPr sz="1100"/>
            </a:lvl3pPr>
            <a:lvl4pPr marL="1188316" indent="0">
              <a:buNone/>
              <a:defRPr sz="900"/>
            </a:lvl4pPr>
            <a:lvl5pPr marL="1584407" indent="0">
              <a:buNone/>
              <a:defRPr sz="900"/>
            </a:lvl5pPr>
            <a:lvl6pPr marL="1980521" indent="0">
              <a:buNone/>
              <a:defRPr sz="900"/>
            </a:lvl6pPr>
            <a:lvl7pPr marL="2376611" indent="0">
              <a:buNone/>
              <a:defRPr sz="900"/>
            </a:lvl7pPr>
            <a:lvl8pPr marL="2772723" indent="0">
              <a:buNone/>
              <a:defRPr sz="900"/>
            </a:lvl8pPr>
            <a:lvl9pPr marL="31688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34243"/>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6137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11315399"/>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2"/>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3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80834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3067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1"/>
            <a:ext cx="8490400" cy="5454400"/>
          </a:xfrm>
          <a:prstGeom prst="rect">
            <a:avLst/>
          </a:prstGeom>
        </p:spPr>
        <p:txBody>
          <a:bodyPr spcFirstLastPara="1" wrap="square" lIns="79209" tIns="79209" rIns="79209" bIns="79209" anchor="ctr" anchorCtr="0">
            <a:noAutofit/>
          </a:bodyPr>
          <a:lstStyle>
            <a:lvl1pPr lvl="0">
              <a:spcBef>
                <a:spcPts val="0"/>
              </a:spcBef>
              <a:spcAft>
                <a:spcPts val="0"/>
              </a:spcAft>
              <a:buSzPts val="4800"/>
              <a:buNone/>
              <a:defRPr sz="5600"/>
            </a:lvl1pPr>
            <a:lvl2pPr lvl="1">
              <a:spcBef>
                <a:spcPts val="0"/>
              </a:spcBef>
              <a:spcAft>
                <a:spcPts val="0"/>
              </a:spcAft>
              <a:buSzPts val="4800"/>
              <a:buNone/>
              <a:defRPr sz="5600"/>
            </a:lvl2pPr>
            <a:lvl3pPr lvl="2">
              <a:spcBef>
                <a:spcPts val="0"/>
              </a:spcBef>
              <a:spcAft>
                <a:spcPts val="0"/>
              </a:spcAft>
              <a:buSzPts val="4800"/>
              <a:buNone/>
              <a:defRPr sz="5600"/>
            </a:lvl3pPr>
            <a:lvl4pPr lvl="3">
              <a:spcBef>
                <a:spcPts val="0"/>
              </a:spcBef>
              <a:spcAft>
                <a:spcPts val="0"/>
              </a:spcAft>
              <a:buSzPts val="4800"/>
              <a:buNone/>
              <a:defRPr sz="5600"/>
            </a:lvl4pPr>
            <a:lvl5pPr lvl="4">
              <a:spcBef>
                <a:spcPts val="0"/>
              </a:spcBef>
              <a:spcAft>
                <a:spcPts val="0"/>
              </a:spcAft>
              <a:buSzPts val="4800"/>
              <a:buNone/>
              <a:defRPr sz="5600"/>
            </a:lvl5pPr>
            <a:lvl6pPr lvl="5">
              <a:spcBef>
                <a:spcPts val="0"/>
              </a:spcBef>
              <a:spcAft>
                <a:spcPts val="0"/>
              </a:spcAft>
              <a:buSzPts val="4800"/>
              <a:buNone/>
              <a:defRPr sz="5600"/>
            </a:lvl6pPr>
            <a:lvl7pPr lvl="6">
              <a:spcBef>
                <a:spcPts val="0"/>
              </a:spcBef>
              <a:spcAft>
                <a:spcPts val="0"/>
              </a:spcAft>
              <a:buSzPts val="4800"/>
              <a:buNone/>
              <a:defRPr sz="5600"/>
            </a:lvl7pPr>
            <a:lvl8pPr lvl="7">
              <a:spcBef>
                <a:spcPts val="0"/>
              </a:spcBef>
              <a:spcAft>
                <a:spcPts val="0"/>
              </a:spcAft>
              <a:buSzPts val="4800"/>
              <a:buNone/>
              <a:defRPr sz="5600"/>
            </a:lvl8pPr>
            <a:lvl9pPr lvl="8">
              <a:spcBef>
                <a:spcPts val="0"/>
              </a:spcBef>
              <a:spcAft>
                <a:spcPts val="0"/>
              </a:spcAft>
              <a:buSzPts val="4800"/>
              <a:buNone/>
              <a:defRPr sz="5600"/>
            </a:lvl9pPr>
          </a:lstStyle>
          <a:p>
            <a:endParaRPr/>
          </a:p>
        </p:txBody>
      </p:sp>
      <p:sp>
        <p:nvSpPr>
          <p:cNvPr id="34" name="Google Shape;34;p8"/>
          <p:cNvSpPr txBox="1">
            <a:spLocks noGrp="1"/>
          </p:cNvSpPr>
          <p:nvPr>
            <p:ph type="sldNum" idx="12"/>
          </p:nvPr>
        </p:nvSpPr>
        <p:spPr>
          <a:xfrm>
            <a:off x="11296612" y="6217624"/>
            <a:ext cx="731600" cy="524800"/>
          </a:xfrm>
          <a:prstGeom prst="rect">
            <a:avLst/>
          </a:prstGeom>
        </p:spPr>
        <p:txBody>
          <a:bodyPr spcFirstLastPara="1" wrap="square" lIns="79209" tIns="79209" rIns="79209" bIns="7920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958801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55154900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50846553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93636253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68742928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86616600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3059366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3162615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672688373"/>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535566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32376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128856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9238425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7771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833748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123078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7063376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397139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443505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1151866838"/>
      </p:ext>
    </p:extLst>
  </p:cSld>
  <p:clrMapOvr>
    <a:masterClrMapping/>
  </p:clrMapOvr>
  <p:transition spd="slow"/>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527825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611340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9874718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2599517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536004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4626417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3191869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5523428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latin typeface="微软雅黑"/>
              </a:rPr>
              <a:pPr defTabSz="914377"/>
              <a:t>2023/2/1</a:t>
            </a:fld>
            <a:endParaRPr lang="zh-CN" altLang="en-US" sz="1800">
              <a:solidFill>
                <a:prstClr val="black"/>
              </a:solidFill>
              <a:latin typeface="微软雅黑"/>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latin typeface="微软雅黑"/>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latin typeface="微软雅黑"/>
              </a:rPr>
              <a:pPr defTabSz="914377"/>
              <a:t>‹#›</a:t>
            </a:fld>
            <a:endParaRPr lang="zh-CN" altLang="en-US" sz="1800">
              <a:solidFill>
                <a:prstClr val="black"/>
              </a:solidFill>
              <a:latin typeface="微软雅黑"/>
            </a:endParaRPr>
          </a:p>
        </p:txBody>
      </p:sp>
    </p:spTree>
    <p:extLst>
      <p:ext uri="{BB962C8B-B14F-4D97-AF65-F5344CB8AC3E}">
        <p14:creationId xmlns:p14="http://schemas.microsoft.com/office/powerpoint/2010/main" val="38596064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1184646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3831675058"/>
      </p:ext>
    </p:extLst>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26409220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23968030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10899901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
        <p:nvSpPr>
          <p:cNvPr id="11" name="TextBox 10"/>
          <p:cNvSpPr txBox="1"/>
          <p:nvPr userDrawn="1"/>
        </p:nvSpPr>
        <p:spPr>
          <a:xfrm>
            <a:off x="1780705" y="6739571"/>
            <a:ext cx="1800200" cy="133242"/>
          </a:xfrm>
          <a:prstGeom prst="rect">
            <a:avLst/>
          </a:prstGeom>
          <a:noFill/>
        </p:spPr>
        <p:txBody>
          <a:bodyPr wrap="square" rtlCol="0">
            <a:spAutoFit/>
          </a:bodyPr>
          <a:lstStyle/>
          <a:p>
            <a:pPr marL="0" marR="0" lvl="0" indent="0" algn="l" defTabSz="914377" rtl="0" eaLnBrk="1" fontAlgn="auto" latinLnBrk="0" hangingPunct="1">
              <a:lnSpc>
                <a:spcPct val="2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hlinkClick r:id="rId2"/>
              </a:rPr>
              <a:t>PPT</a:t>
            </a:r>
            <a:r>
              <a:rPr kumimoji="0" lang="zh-CN" altLang="en-US"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hlinkClick r:id="rId2"/>
              </a:rPr>
              <a:t>模板</a:t>
            </a:r>
            <a:r>
              <a:rPr kumimoji="0" lang="zh-CN" altLang="en-US"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rPr>
              <a:t> </a:t>
            </a:r>
            <a:r>
              <a:rPr kumimoji="0" lang="en-US" altLang="zh-CN"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rPr>
              <a:t>http://www.1ppt.com/moban/</a:t>
            </a:r>
            <a:r>
              <a:rPr kumimoji="0" lang="zh-CN" altLang="en-US"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rPr>
              <a:t> </a:t>
            </a:r>
            <a:endParaRPr kumimoji="0" lang="en-US" altLang="zh-CN"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endParaRPr>
          </a:p>
        </p:txBody>
      </p:sp>
    </p:spTree>
    <p:extLst>
      <p:ext uri="{BB962C8B-B14F-4D97-AF65-F5344CB8AC3E}">
        <p14:creationId xmlns:p14="http://schemas.microsoft.com/office/powerpoint/2010/main" val="36489325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10251890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6344372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4120010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4173454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17579049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3787298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573614516"/>
      </p:ext>
    </p:extLst>
  </p:cSld>
  <p:clrMapOvr>
    <a:masterClrMapping/>
  </p:clrMapOvr>
  <p:transition spd="slow"/>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1578775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16471008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41488618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9905384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
        <p:nvSpPr>
          <p:cNvPr id="11" name="TextBox 10"/>
          <p:cNvSpPr txBox="1"/>
          <p:nvPr userDrawn="1"/>
        </p:nvSpPr>
        <p:spPr>
          <a:xfrm>
            <a:off x="1780705" y="6739571"/>
            <a:ext cx="1800200" cy="133242"/>
          </a:xfrm>
          <a:prstGeom prst="rect">
            <a:avLst/>
          </a:prstGeom>
          <a:noFill/>
        </p:spPr>
        <p:txBody>
          <a:bodyPr wrap="square" rtlCol="0">
            <a:spAutoFit/>
          </a:bodyPr>
          <a:lstStyle/>
          <a:p>
            <a:pPr marL="0" marR="0" lvl="0" indent="0" algn="l" defTabSz="914377" rtl="0" eaLnBrk="1" fontAlgn="auto" latinLnBrk="0" hangingPunct="1">
              <a:lnSpc>
                <a:spcPct val="2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hlinkClick r:id="rId2"/>
              </a:rPr>
              <a:t>PPT</a:t>
            </a:r>
            <a:r>
              <a:rPr kumimoji="0" lang="zh-CN" altLang="en-US"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hlinkClick r:id="rId2"/>
              </a:rPr>
              <a:t>模板</a:t>
            </a:r>
            <a:r>
              <a:rPr kumimoji="0" lang="zh-CN" altLang="en-US"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rPr>
              <a:t> </a:t>
            </a:r>
            <a:r>
              <a:rPr kumimoji="0" lang="en-US" altLang="zh-CN"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rPr>
              <a:t>http://www.1ppt.com/moban/</a:t>
            </a:r>
            <a:r>
              <a:rPr kumimoji="0" lang="zh-CN" altLang="en-US"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rPr>
              <a:t> </a:t>
            </a:r>
            <a:endParaRPr kumimoji="0" lang="en-US" altLang="zh-CN" sz="133"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Arial"/>
              <a:sym typeface="Arial"/>
            </a:endParaRPr>
          </a:p>
        </p:txBody>
      </p:sp>
    </p:spTree>
    <p:extLst>
      <p:ext uri="{BB962C8B-B14F-4D97-AF65-F5344CB8AC3E}">
        <p14:creationId xmlns:p14="http://schemas.microsoft.com/office/powerpoint/2010/main" val="6399620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28507659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29233898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38744322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32452702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3220335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107828664"/>
      </p:ext>
    </p:extLst>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fld id="{088C3299-2A5E-4F94-83AC-D5FE562BBD15}" type="datetimeFigureOut">
              <a:rPr lang="zh-CN" altLang="en-US" sz="1800" smtClean="0">
                <a:solidFill>
                  <a:prstClr val="black"/>
                </a:solidFill>
                <a:cs typeface="Arial"/>
                <a:sym typeface="Arial"/>
              </a:rPr>
              <a:pPr defTabSz="914377"/>
              <a:t>2023/2/1</a:t>
            </a:fld>
            <a:endParaRPr lang="zh-CN" altLang="en-US" sz="1800">
              <a:solidFill>
                <a:prstClr val="black"/>
              </a:solidFill>
              <a:cs typeface="Arial"/>
              <a:sym typeface="Aria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sz="1800">
              <a:solidFill>
                <a:prstClr val="black"/>
              </a:solidFill>
              <a:cs typeface="Arial"/>
              <a:sym typeface="Aria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fld id="{C7C28809-837E-4872-BF1F-BB54BDA765BA}" type="slidenum">
              <a:rPr lang="zh-CN" altLang="en-US" sz="1800" smtClean="0">
                <a:solidFill>
                  <a:prstClr val="black"/>
                </a:solidFill>
                <a:cs typeface="Arial"/>
                <a:sym typeface="Arial"/>
              </a:rPr>
              <a:pPr defTabSz="914377"/>
              <a:t>‹#›</a:t>
            </a:fld>
            <a:endParaRPr lang="zh-CN" altLang="en-US" sz="1800">
              <a:solidFill>
                <a:prstClr val="black"/>
              </a:solidFill>
              <a:cs typeface="Arial"/>
              <a:sym typeface="Arial"/>
            </a:endParaRPr>
          </a:p>
        </p:txBody>
      </p:sp>
    </p:spTree>
    <p:extLst>
      <p:ext uri="{BB962C8B-B14F-4D97-AF65-F5344CB8AC3E}">
        <p14:creationId xmlns:p14="http://schemas.microsoft.com/office/powerpoint/2010/main" val="37076876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5651001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33818881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5899948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701609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204135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975393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882026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9514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676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3455651283"/>
      </p:ext>
    </p:extLst>
  </p:cSld>
  <p:clrMapOvr>
    <a:masterClrMapping/>
  </p:clrMapOvr>
  <p:transition spd="slow"/>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44388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84520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503180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5844456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180059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013767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5906182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366451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319616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82245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393727960"/>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955987149"/>
      </p:ext>
    </p:extLst>
  </p:cSld>
  <p:clrMapOvr>
    <a:masterClrMapping/>
  </p:clrMapOvr>
  <p:transition spd="slow"/>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7238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391842403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27943732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3092243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77663830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37688962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734346191"/>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0021429"/>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36955643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79171816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9"/>
          </a:xfrm>
          <a:prstGeom prst="rect">
            <a:avLst/>
          </a:prstGeom>
        </p:spPr>
        <p:txBody>
          <a:bodyPr lIns="87478" tIns="43770" rIns="87478" bIns="43770" anchor="b"/>
          <a:lstStyle>
            <a:lvl1pPr>
              <a:defRPr sz="59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95"/>
            <a:ext cx="10515600" cy="1500188"/>
          </a:xfrm>
          <a:prstGeom prst="rect">
            <a:avLst/>
          </a:prstGeom>
        </p:spPr>
        <p:txBody>
          <a:bodyPr lIns="87478" tIns="43770" rIns="87478" bIns="43770"/>
          <a:lstStyle>
            <a:lvl1pPr marL="0" indent="0">
              <a:buNone/>
              <a:defRPr sz="2400">
                <a:solidFill>
                  <a:schemeClr val="tx1">
                    <a:tint val="75000"/>
                  </a:schemeClr>
                </a:solidFill>
              </a:defRPr>
            </a:lvl1pPr>
            <a:lvl2pPr marL="437408" indent="0">
              <a:buNone/>
              <a:defRPr sz="1900">
                <a:solidFill>
                  <a:schemeClr val="tx1">
                    <a:tint val="75000"/>
                  </a:schemeClr>
                </a:solidFill>
              </a:defRPr>
            </a:lvl2pPr>
            <a:lvl3pPr marL="874805" indent="0">
              <a:buNone/>
              <a:defRPr sz="1700">
                <a:solidFill>
                  <a:schemeClr val="tx1">
                    <a:tint val="75000"/>
                  </a:schemeClr>
                </a:solidFill>
              </a:defRPr>
            </a:lvl3pPr>
            <a:lvl4pPr marL="1312230" indent="0">
              <a:buNone/>
              <a:defRPr sz="1500">
                <a:solidFill>
                  <a:schemeClr val="tx1">
                    <a:tint val="75000"/>
                  </a:schemeClr>
                </a:solidFill>
              </a:defRPr>
            </a:lvl4pPr>
            <a:lvl5pPr marL="1749599" indent="0">
              <a:buNone/>
              <a:defRPr sz="1500">
                <a:solidFill>
                  <a:schemeClr val="tx1">
                    <a:tint val="75000"/>
                  </a:schemeClr>
                </a:solidFill>
              </a:defRPr>
            </a:lvl5pPr>
            <a:lvl6pPr marL="2187015" indent="0">
              <a:buNone/>
              <a:defRPr sz="1500">
                <a:solidFill>
                  <a:schemeClr val="tx1">
                    <a:tint val="75000"/>
                  </a:schemeClr>
                </a:solidFill>
              </a:defRPr>
            </a:lvl6pPr>
            <a:lvl7pPr marL="2624422" indent="0">
              <a:buNone/>
              <a:defRPr sz="1500">
                <a:solidFill>
                  <a:schemeClr val="tx1">
                    <a:tint val="75000"/>
                  </a:schemeClr>
                </a:solidFill>
              </a:defRPr>
            </a:lvl7pPr>
            <a:lvl8pPr marL="3061834" indent="0">
              <a:buNone/>
              <a:defRPr sz="1500">
                <a:solidFill>
                  <a:schemeClr val="tx1">
                    <a:tint val="75000"/>
                  </a:schemeClr>
                </a:solidFill>
              </a:defRPr>
            </a:lvl8pPr>
            <a:lvl9pPr marL="3499211"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2054665583"/>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447387758"/>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1818487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65360069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155809432"/>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01" y="-836611"/>
            <a:ext cx="13314361"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7" y="6021417"/>
            <a:ext cx="2400300" cy="958851"/>
          </a:xfrm>
          <a:prstGeom prst="rect">
            <a:avLst/>
          </a:prstGeom>
          <a:noFill/>
          <a:ln w="9525">
            <a:noFill/>
          </a:ln>
        </p:spPr>
      </p:pic>
    </p:spTree>
    <p:extLst>
      <p:ext uri="{BB962C8B-B14F-4D97-AF65-F5344CB8AC3E}">
        <p14:creationId xmlns:p14="http://schemas.microsoft.com/office/powerpoint/2010/main" val="341054863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644814758"/>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33952850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3069475129"/>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18348893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49501149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9"/>
            <a:ext cx="5181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9"/>
            <a:ext cx="5181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4085300851"/>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799668"/>
      </p:ext>
    </p:extLst>
  </p:cSld>
  <p:clrMapOvr>
    <a:masterClrMapping/>
  </p:clrMapOvr>
  <p:transition spd="slow"/>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71961024"/>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0269149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910796400"/>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3379556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571762804"/>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1532807970"/>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897969931"/>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77863836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16795660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45"/>
            <a:ext cx="10515600" cy="1325563"/>
          </a:xfrm>
          <a:prstGeom prst="rect">
            <a:avLst/>
          </a:prstGeom>
        </p:spPr>
        <p:txBody>
          <a:bodyPr lIns="87478" tIns="43770" rIns="87478" bIns="43770"/>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93" y="1681163"/>
            <a:ext cx="5157787" cy="823912"/>
          </a:xfrm>
          <a:prstGeom prst="rect">
            <a:avLst/>
          </a:prstGeom>
        </p:spPr>
        <p:txBody>
          <a:bodyPr lIns="87478" tIns="43770" rIns="87478" bIns="43770" anchor="b"/>
          <a:lstStyle>
            <a:lvl1pPr marL="0" indent="0">
              <a:buNone/>
              <a:defRPr sz="2400" b="1"/>
            </a:lvl1pPr>
            <a:lvl2pPr marL="437408" indent="0">
              <a:buNone/>
              <a:defRPr sz="1900" b="1"/>
            </a:lvl2pPr>
            <a:lvl3pPr marL="874805" indent="0">
              <a:buNone/>
              <a:defRPr sz="1700" b="1"/>
            </a:lvl3pPr>
            <a:lvl4pPr marL="1312230" indent="0">
              <a:buNone/>
              <a:defRPr sz="1500" b="1"/>
            </a:lvl4pPr>
            <a:lvl5pPr marL="1749599" indent="0">
              <a:buNone/>
              <a:defRPr sz="1500" b="1"/>
            </a:lvl5pPr>
            <a:lvl6pPr marL="2187015" indent="0">
              <a:buNone/>
              <a:defRPr sz="1500" b="1"/>
            </a:lvl6pPr>
            <a:lvl7pPr marL="2624422" indent="0">
              <a:buNone/>
              <a:defRPr sz="1500" b="1"/>
            </a:lvl7pPr>
            <a:lvl8pPr marL="3061834" indent="0">
              <a:buNone/>
              <a:defRPr sz="1500" b="1"/>
            </a:lvl8pPr>
            <a:lvl9pPr marL="3499211"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93" y="2505097"/>
            <a:ext cx="5157787" cy="3684587"/>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12" y="1681163"/>
            <a:ext cx="5183189" cy="823912"/>
          </a:xfrm>
          <a:prstGeom prst="rect">
            <a:avLst/>
          </a:prstGeom>
        </p:spPr>
        <p:txBody>
          <a:bodyPr lIns="87478" tIns="43770" rIns="87478" bIns="43770" anchor="b"/>
          <a:lstStyle>
            <a:lvl1pPr marL="0" indent="0">
              <a:buNone/>
              <a:defRPr sz="2400" b="1"/>
            </a:lvl1pPr>
            <a:lvl2pPr marL="437408" indent="0">
              <a:buNone/>
              <a:defRPr sz="1900" b="1"/>
            </a:lvl2pPr>
            <a:lvl3pPr marL="874805" indent="0">
              <a:buNone/>
              <a:defRPr sz="1700" b="1"/>
            </a:lvl3pPr>
            <a:lvl4pPr marL="1312230" indent="0">
              <a:buNone/>
              <a:defRPr sz="1500" b="1"/>
            </a:lvl4pPr>
            <a:lvl5pPr marL="1749599" indent="0">
              <a:buNone/>
              <a:defRPr sz="1500" b="1"/>
            </a:lvl5pPr>
            <a:lvl6pPr marL="2187015" indent="0">
              <a:buNone/>
              <a:defRPr sz="1500" b="1"/>
            </a:lvl6pPr>
            <a:lvl7pPr marL="2624422" indent="0">
              <a:buNone/>
              <a:defRPr sz="1500" b="1"/>
            </a:lvl7pPr>
            <a:lvl8pPr marL="3061834" indent="0">
              <a:buNone/>
              <a:defRPr sz="1500" b="1"/>
            </a:lvl8pPr>
            <a:lvl9pPr marL="3499211"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12" y="2505097"/>
            <a:ext cx="5183189" cy="3684587"/>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2508088546"/>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455295078"/>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13435837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4064141185"/>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59943943"/>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282477286"/>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478241229"/>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27978507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976579030"/>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80263518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1326681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193164553"/>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01/02/2023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199003657"/>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24"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701" y="6021289"/>
            <a:ext cx="2400337" cy="959467"/>
          </a:xfrm>
          <a:prstGeom prst="rect">
            <a:avLst/>
          </a:prstGeom>
        </p:spPr>
      </p:pic>
    </p:spTree>
    <p:extLst>
      <p:ext uri="{BB962C8B-B14F-4D97-AF65-F5344CB8AC3E}">
        <p14:creationId xmlns:p14="http://schemas.microsoft.com/office/powerpoint/2010/main" val="578199069"/>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659024249"/>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542485982"/>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27093901"/>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906155020"/>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436631802"/>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399691248"/>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763826734"/>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77162643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1808911717"/>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165043855"/>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866659922"/>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4078973313"/>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989277812"/>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2975286289"/>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881317601"/>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10629198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285710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3185034825"/>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122428426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831" y="457200"/>
            <a:ext cx="3932236" cy="1600200"/>
          </a:xfrm>
          <a:prstGeom prst="rect">
            <a:avLst/>
          </a:prstGeom>
        </p:spPr>
        <p:txBody>
          <a:bodyPr lIns="87478" tIns="43770" rIns="87478" bIns="43770"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99" y="987485"/>
            <a:ext cx="6172200" cy="4873627"/>
          </a:xfrm>
          <a:prstGeom prst="rect">
            <a:avLst/>
          </a:prstGeom>
        </p:spPr>
        <p:txBody>
          <a:bodyPr lIns="87478" tIns="43770" rIns="87478" bIns="43770"/>
          <a:lstStyle>
            <a:lvl1pPr>
              <a:defRPr sz="3100"/>
            </a:lvl1pPr>
            <a:lvl2pPr>
              <a:defRPr sz="27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831" y="2057403"/>
            <a:ext cx="3932236" cy="3811588"/>
          </a:xfrm>
          <a:prstGeom prst="rect">
            <a:avLst/>
          </a:prstGeom>
        </p:spPr>
        <p:txBody>
          <a:bodyPr lIns="87478" tIns="43770" rIns="87478" bIns="43770"/>
          <a:lstStyle>
            <a:lvl1pPr marL="0" indent="0">
              <a:buNone/>
              <a:defRPr sz="1500"/>
            </a:lvl1pPr>
            <a:lvl2pPr marL="437408" indent="0">
              <a:buNone/>
              <a:defRPr sz="1500"/>
            </a:lvl2pPr>
            <a:lvl3pPr marL="874805" indent="0">
              <a:buNone/>
              <a:defRPr sz="1200"/>
            </a:lvl3pPr>
            <a:lvl4pPr marL="1312230" indent="0">
              <a:buNone/>
              <a:defRPr sz="800"/>
            </a:lvl4pPr>
            <a:lvl5pPr marL="1749599" indent="0">
              <a:buNone/>
              <a:defRPr sz="800"/>
            </a:lvl5pPr>
            <a:lvl6pPr marL="2187015" indent="0">
              <a:buNone/>
              <a:defRPr sz="800"/>
            </a:lvl6pPr>
            <a:lvl7pPr marL="2624422" indent="0">
              <a:buNone/>
              <a:defRPr sz="800"/>
            </a:lvl7pPr>
            <a:lvl8pPr marL="3061834" indent="0">
              <a:buNone/>
              <a:defRPr sz="800"/>
            </a:lvl8pPr>
            <a:lvl9pPr marL="349921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918074122"/>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1934939742"/>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168566095"/>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564302182"/>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171574843"/>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128033296"/>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791548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58377980"/>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125593778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326739997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154192455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831" y="457200"/>
            <a:ext cx="3932236" cy="1600200"/>
          </a:xfrm>
          <a:prstGeom prst="rect">
            <a:avLst/>
          </a:prstGeom>
        </p:spPr>
        <p:txBody>
          <a:bodyPr lIns="87478" tIns="43770" rIns="87478" bIns="43770"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99" y="987485"/>
            <a:ext cx="6172200" cy="4873627"/>
          </a:xfrm>
          <a:prstGeom prst="rect">
            <a:avLst/>
          </a:prstGeom>
        </p:spPr>
        <p:txBody>
          <a:bodyPr lIns="87478" tIns="43770" rIns="87478" bIns="43770"/>
          <a:lstStyle>
            <a:lvl1pPr marL="0" indent="0">
              <a:buNone/>
              <a:defRPr sz="3100"/>
            </a:lvl1pPr>
            <a:lvl2pPr marL="437408" indent="0">
              <a:buNone/>
              <a:defRPr sz="2700"/>
            </a:lvl2pPr>
            <a:lvl3pPr marL="874805" indent="0">
              <a:buNone/>
              <a:defRPr sz="2400"/>
            </a:lvl3pPr>
            <a:lvl4pPr marL="1312230" indent="0">
              <a:buNone/>
              <a:defRPr sz="1900"/>
            </a:lvl4pPr>
            <a:lvl5pPr marL="1749599" indent="0">
              <a:buNone/>
              <a:defRPr sz="1900"/>
            </a:lvl5pPr>
            <a:lvl6pPr marL="2187015" indent="0">
              <a:buNone/>
              <a:defRPr sz="1900"/>
            </a:lvl6pPr>
            <a:lvl7pPr marL="2624422" indent="0">
              <a:buNone/>
              <a:defRPr sz="1900"/>
            </a:lvl7pPr>
            <a:lvl8pPr marL="3061834" indent="0">
              <a:buNone/>
              <a:defRPr sz="1900"/>
            </a:lvl8pPr>
            <a:lvl9pPr marL="3499211" indent="0">
              <a:buNone/>
              <a:defRPr sz="19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831" y="2057403"/>
            <a:ext cx="3932236" cy="3811588"/>
          </a:xfrm>
          <a:prstGeom prst="rect">
            <a:avLst/>
          </a:prstGeom>
        </p:spPr>
        <p:txBody>
          <a:bodyPr lIns="87478" tIns="43770" rIns="87478" bIns="43770"/>
          <a:lstStyle>
            <a:lvl1pPr marL="0" indent="0">
              <a:buNone/>
              <a:defRPr sz="1500"/>
            </a:lvl1pPr>
            <a:lvl2pPr marL="437408" indent="0">
              <a:buNone/>
              <a:defRPr sz="1500"/>
            </a:lvl2pPr>
            <a:lvl3pPr marL="874805" indent="0">
              <a:buNone/>
              <a:defRPr sz="1200"/>
            </a:lvl3pPr>
            <a:lvl4pPr marL="1312230" indent="0">
              <a:buNone/>
              <a:defRPr sz="800"/>
            </a:lvl4pPr>
            <a:lvl5pPr marL="1749599" indent="0">
              <a:buNone/>
              <a:defRPr sz="800"/>
            </a:lvl5pPr>
            <a:lvl6pPr marL="2187015" indent="0">
              <a:buNone/>
              <a:defRPr sz="800"/>
            </a:lvl6pPr>
            <a:lvl7pPr marL="2624422" indent="0">
              <a:buNone/>
              <a:defRPr sz="800"/>
            </a:lvl7pPr>
            <a:lvl8pPr marL="3061834" indent="0">
              <a:buNone/>
              <a:defRPr sz="800"/>
            </a:lvl8pPr>
            <a:lvl9pPr marL="349921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01/02/2023</a:t>
            </a:fld>
            <a:endParaRPr lang="en-US" sz="1700">
              <a:solidFill>
                <a:prstClr val="black"/>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227009381"/>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380114486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1194607339"/>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242357735"/>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644268351"/>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066935682"/>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409891605"/>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01/02/2023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74924650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57" y="2514616"/>
            <a:ext cx="8915399" cy="2262781"/>
          </a:xfrm>
          <a:prstGeom prst="rect">
            <a:avLst/>
          </a:prstGeom>
        </p:spPr>
        <p:txBody>
          <a:bodyPr lIns="91276" tIns="45658" rIns="91276" bIns="45658" anchor="b">
            <a:normAutofit/>
          </a:bodyPr>
          <a:lstStyle>
            <a:lvl1pPr>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2589257" y="4777397"/>
            <a:ext cx="8915399" cy="1126283"/>
          </a:xfrm>
          <a:prstGeom prst="rect">
            <a:avLst/>
          </a:prstGeom>
        </p:spPr>
        <p:txBody>
          <a:bodyPr lIns="91276" tIns="45658" rIns="91276" bIns="45658" anchor="t"/>
          <a:lstStyle>
            <a:lvl1pPr marL="0" indent="0" algn="l">
              <a:buNone/>
              <a:defRPr>
                <a:solidFill>
                  <a:schemeClr val="tx1">
                    <a:lumMod val="65000"/>
                    <a:lumOff val="35000"/>
                  </a:schemeClr>
                </a:solidFill>
              </a:defRPr>
            </a:lvl1pPr>
            <a:lvl2pPr marL="456343" indent="0" algn="ctr">
              <a:buNone/>
              <a:defRPr>
                <a:solidFill>
                  <a:schemeClr val="tx1">
                    <a:tint val="75000"/>
                  </a:schemeClr>
                </a:solidFill>
              </a:defRPr>
            </a:lvl2pPr>
            <a:lvl3pPr marL="912709" indent="0" algn="ctr">
              <a:buNone/>
              <a:defRPr>
                <a:solidFill>
                  <a:schemeClr val="tx1">
                    <a:tint val="75000"/>
                  </a:schemeClr>
                </a:solidFill>
              </a:defRPr>
            </a:lvl3pPr>
            <a:lvl4pPr marL="1369066" indent="0" algn="ctr">
              <a:buNone/>
              <a:defRPr>
                <a:solidFill>
                  <a:schemeClr val="tx1">
                    <a:tint val="75000"/>
                  </a:schemeClr>
                </a:solidFill>
              </a:defRPr>
            </a:lvl4pPr>
            <a:lvl5pPr marL="1825418" indent="0" algn="ctr">
              <a:buNone/>
              <a:defRPr>
                <a:solidFill>
                  <a:schemeClr val="tx1">
                    <a:tint val="75000"/>
                  </a:schemeClr>
                </a:solidFill>
              </a:defRPr>
            </a:lvl5pPr>
            <a:lvl6pPr marL="2281790" indent="0" algn="ctr">
              <a:buNone/>
              <a:defRPr>
                <a:solidFill>
                  <a:schemeClr val="tx1">
                    <a:tint val="75000"/>
                  </a:schemeClr>
                </a:solidFill>
              </a:defRPr>
            </a:lvl6pPr>
            <a:lvl7pPr marL="2738130" indent="0" algn="ctr">
              <a:buNone/>
              <a:defRPr>
                <a:solidFill>
                  <a:schemeClr val="tx1">
                    <a:tint val="75000"/>
                  </a:schemeClr>
                </a:solidFill>
              </a:defRPr>
            </a:lvl7pPr>
            <a:lvl8pPr marL="3194472" indent="0" algn="ctr">
              <a:buNone/>
              <a:defRPr>
                <a:solidFill>
                  <a:schemeClr val="tx1">
                    <a:tint val="75000"/>
                  </a:schemeClr>
                </a:solidFill>
              </a:defRPr>
            </a:lvl8pPr>
            <a:lvl9pPr marL="3650815"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6" name="Slide Number Placeholder 5"/>
          <p:cNvSpPr>
            <a:spLocks noGrp="1"/>
          </p:cNvSpPr>
          <p:nvPr>
            <p:ph type="sldNum" sz="quarter" idx="12"/>
          </p:nvPr>
        </p:nvSpPr>
        <p:spPr>
          <a:xfrm>
            <a:off x="531855" y="4529556"/>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754859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Content Placeholder 2"/>
          <p:cNvSpPr>
            <a:spLocks noGrp="1"/>
          </p:cNvSpPr>
          <p:nvPr>
            <p:ph idx="1"/>
          </p:nvPr>
        </p:nvSpPr>
        <p:spPr>
          <a:xfrm>
            <a:off x="2589212" y="2133608"/>
            <a:ext cx="8915400" cy="3777623"/>
          </a:xfrm>
          <a:prstGeom prst="rect">
            <a:avLst/>
          </a:prstGeom>
        </p:spPr>
        <p:txBody>
          <a:bodyPr lIns="91276" tIns="45658" rIns="91276" bIns="4565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6"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6622380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55" y="2058751"/>
            <a:ext cx="8915399" cy="1468800"/>
          </a:xfrm>
          <a:prstGeom prst="rect">
            <a:avLst/>
          </a:prstGeom>
        </p:spPr>
        <p:txBody>
          <a:bodyPr lIns="91276" tIns="45658" rIns="91276" bIns="45658"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55" y="3530129"/>
            <a:ext cx="8915399" cy="860400"/>
          </a:xfrm>
          <a:prstGeom prst="rect">
            <a:avLst/>
          </a:prstGeom>
        </p:spPr>
        <p:txBody>
          <a:bodyPr lIns="91276" tIns="45658" rIns="91276" bIns="45658" anchor="t"/>
          <a:lstStyle>
            <a:lvl1pPr marL="0" indent="0" algn="l">
              <a:buNone/>
              <a:defRPr sz="2000">
                <a:solidFill>
                  <a:schemeClr val="tx1">
                    <a:lumMod val="65000"/>
                    <a:lumOff val="35000"/>
                  </a:schemeClr>
                </a:solidFill>
              </a:defRPr>
            </a:lvl1pPr>
            <a:lvl2pPr marL="456343" indent="0">
              <a:buNone/>
              <a:defRPr sz="1900">
                <a:solidFill>
                  <a:schemeClr val="tx1">
                    <a:tint val="75000"/>
                  </a:schemeClr>
                </a:solidFill>
              </a:defRPr>
            </a:lvl2pPr>
            <a:lvl3pPr marL="912709" indent="0">
              <a:buNone/>
              <a:defRPr sz="1600">
                <a:solidFill>
                  <a:schemeClr val="tx1">
                    <a:tint val="75000"/>
                  </a:schemeClr>
                </a:solidFill>
              </a:defRPr>
            </a:lvl3pPr>
            <a:lvl4pPr marL="1369066" indent="0">
              <a:buNone/>
              <a:defRPr sz="1500">
                <a:solidFill>
                  <a:schemeClr val="tx1">
                    <a:tint val="75000"/>
                  </a:schemeClr>
                </a:solidFill>
              </a:defRPr>
            </a:lvl4pPr>
            <a:lvl5pPr marL="1825418" indent="0">
              <a:buNone/>
              <a:defRPr sz="1500">
                <a:solidFill>
                  <a:schemeClr val="tx1">
                    <a:tint val="75000"/>
                  </a:schemeClr>
                </a:solidFill>
              </a:defRPr>
            </a:lvl5pPr>
            <a:lvl6pPr marL="2281790" indent="0">
              <a:buNone/>
              <a:defRPr sz="1500">
                <a:solidFill>
                  <a:schemeClr val="tx1">
                    <a:tint val="75000"/>
                  </a:schemeClr>
                </a:solidFill>
              </a:defRPr>
            </a:lvl6pPr>
            <a:lvl7pPr marL="2738130" indent="0">
              <a:buNone/>
              <a:defRPr sz="1500">
                <a:solidFill>
                  <a:schemeClr val="tx1">
                    <a:tint val="75000"/>
                  </a:schemeClr>
                </a:solidFill>
              </a:defRPr>
            </a:lvl7pPr>
            <a:lvl8pPr marL="3194472" indent="0">
              <a:buNone/>
              <a:defRPr sz="1500">
                <a:solidFill>
                  <a:schemeClr val="tx1">
                    <a:tint val="75000"/>
                  </a:schemeClr>
                </a:solidFill>
              </a:defRPr>
            </a:lvl8pPr>
            <a:lvl9pPr marL="365081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2023/2/1</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6" name="Slide Number Placeholder 5"/>
          <p:cNvSpPr>
            <a:spLocks noGrp="1"/>
          </p:cNvSpPr>
          <p:nvPr>
            <p:ph type="sldNum" sz="quarter" idx="12"/>
          </p:nvPr>
        </p:nvSpPr>
        <p:spPr>
          <a:xfrm>
            <a:off x="531855" y="3244156"/>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4368819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2.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theme" Target="../theme/theme4.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theme" Target="../theme/theme8.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theme" Target="../theme/theme9.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8"/>
          <a:stretch>
            <a:fillRect/>
          </a:stretch>
        </p:blipFill>
        <p:spPr>
          <a:xfrm>
            <a:off x="0" y="0"/>
            <a:ext cx="12260062" cy="6924583"/>
          </a:xfrm>
          <a:prstGeom prst="rect">
            <a:avLst/>
          </a:prstGeom>
        </p:spPr>
      </p:pic>
    </p:spTree>
    <p:extLst>
      <p:ext uri="{BB962C8B-B14F-4D97-AF65-F5344CB8AC3E}">
        <p14:creationId xmlns:p14="http://schemas.microsoft.com/office/powerpoint/2010/main" val="406877519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70" r:id="rId23"/>
    <p:sldLayoutId id="2147484171" r:id="rId24"/>
    <p:sldLayoutId id="2147484172" r:id="rId25"/>
    <p:sldLayoutId id="2147484173" r:id="rId26"/>
    <p:sldLayoutId id="2147484174" r:id="rId27"/>
    <p:sldLayoutId id="2147484175" r:id="rId28"/>
    <p:sldLayoutId id="2147484176" r:id="rId29"/>
    <p:sldLayoutId id="2147484177" r:id="rId30"/>
    <p:sldLayoutId id="2147484178" r:id="rId31"/>
    <p:sldLayoutId id="2147484179" r:id="rId32"/>
    <p:sldLayoutId id="2147484180" r:id="rId33"/>
    <p:sldLayoutId id="2147484181" r:id="rId34"/>
    <p:sldLayoutId id="2147484182" r:id="rId35"/>
    <p:sldLayoutId id="2147484183" r:id="rId36"/>
    <p:sldLayoutId id="2147484184" r:id="rId37"/>
    <p:sldLayoutId id="2147484185" r:id="rId38"/>
    <p:sldLayoutId id="2147484186" r:id="rId39"/>
    <p:sldLayoutId id="2147484187" r:id="rId40"/>
    <p:sldLayoutId id="2147484188" r:id="rId41"/>
    <p:sldLayoutId id="2147484189" r:id="rId42"/>
    <p:sldLayoutId id="2147484190" r:id="rId43"/>
    <p:sldLayoutId id="2147484191" r:id="rId44"/>
    <p:sldLayoutId id="2147484192" r:id="rId45"/>
    <p:sldLayoutId id="2147484193" r:id="rId46"/>
    <p:sldLayoutId id="2147484194" r:id="rId47"/>
    <p:sldLayoutId id="2147484195" r:id="rId48"/>
    <p:sldLayoutId id="2147484196" r:id="rId49"/>
    <p:sldLayoutId id="2147484197" r:id="rId50"/>
    <p:sldLayoutId id="2147484198" r:id="rId51"/>
    <p:sldLayoutId id="2147484199" r:id="rId52"/>
    <p:sldLayoutId id="2147484200" r:id="rId53"/>
    <p:sldLayoutId id="2147484201" r:id="rId54"/>
    <p:sldLayoutId id="2147484202" r:id="rId55"/>
    <p:sldLayoutId id="2147484203" r:id="rId56"/>
    <p:sldLayoutId id="2147484204" r:id="rId57"/>
    <p:sldLayoutId id="2147484205" r:id="rId58"/>
    <p:sldLayoutId id="2147484206" r:id="rId59"/>
    <p:sldLayoutId id="2147484207" r:id="rId60"/>
    <p:sldLayoutId id="2147484208" r:id="rId61"/>
    <p:sldLayoutId id="2147484335" r:id="rId62"/>
    <p:sldLayoutId id="2147484336" r:id="rId63"/>
    <p:sldLayoutId id="2147484337" r:id="rId64"/>
    <p:sldLayoutId id="2147484338" r:id="rId65"/>
    <p:sldLayoutId id="2147484339" r:id="rId66"/>
    <p:sldLayoutId id="2147483850" r:id="rId67"/>
    <p:sldLayoutId id="2147483851" r:id="rId68"/>
    <p:sldLayoutId id="2147483852" r:id="rId69"/>
    <p:sldLayoutId id="2147483853" r:id="rId70"/>
    <p:sldLayoutId id="2147483854" r:id="rId71"/>
    <p:sldLayoutId id="2147484128" r:id="rId72"/>
    <p:sldLayoutId id="2147484129" r:id="rId73"/>
    <p:sldLayoutId id="2147484130" r:id="rId74"/>
    <p:sldLayoutId id="2147484131" r:id="rId75"/>
    <p:sldLayoutId id="2147484132" r:id="rId76"/>
    <p:sldLayoutId id="2147484223" r:id="rId77"/>
    <p:sldLayoutId id="2147484224" r:id="rId78"/>
    <p:sldLayoutId id="2147484225" r:id="rId79"/>
    <p:sldLayoutId id="2147484226" r:id="rId80"/>
    <p:sldLayoutId id="2147484227" r:id="rId81"/>
    <p:sldLayoutId id="2147484354" r:id="rId82"/>
    <p:sldLayoutId id="2147484355" r:id="rId83"/>
    <p:sldLayoutId id="2147484356" r:id="rId84"/>
    <p:sldLayoutId id="2147484357" r:id="rId85"/>
    <p:sldLayoutId id="2147484358" r:id="rId86"/>
    <p:sldLayoutId id="2147484266" r:id="rId87"/>
    <p:sldLayoutId id="2147484267" r:id="rId88"/>
    <p:sldLayoutId id="2147484268" r:id="rId89"/>
    <p:sldLayoutId id="2147484269" r:id="rId90"/>
    <p:sldLayoutId id="2147484270" r:id="rId91"/>
    <p:sldLayoutId id="2147484285" r:id="rId92"/>
    <p:sldLayoutId id="2147484286" r:id="rId93"/>
    <p:sldLayoutId id="2147484287" r:id="rId94"/>
    <p:sldLayoutId id="2147484288" r:id="rId95"/>
    <p:sldLayoutId id="2147484289" r:id="rId96"/>
  </p:sldLayoutIdLst>
  <p:transition spd="slow"/>
  <p:txStyles>
    <p:titleStyle>
      <a:lvl1pPr algn="l" defTabSz="874805"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8715" indent="-218715" algn="l" defTabSz="874805" rtl="0" eaLnBrk="1" latinLnBrk="0" hangingPunct="1">
        <a:lnSpc>
          <a:spcPct val="90000"/>
        </a:lnSpc>
        <a:spcBef>
          <a:spcPts val="965"/>
        </a:spcBef>
        <a:buFont typeface="Arial" panose="020B0604020202020204" pitchFamily="34" charset="0"/>
        <a:buChar char="•"/>
        <a:defRPr sz="2700" kern="1200">
          <a:solidFill>
            <a:schemeClr val="tx1"/>
          </a:solidFill>
          <a:latin typeface="+mn-lt"/>
          <a:ea typeface="+mn-ea"/>
          <a:cs typeface="+mn-cs"/>
        </a:defRPr>
      </a:lvl1pPr>
      <a:lvl2pPr marL="656110" indent="-218715" algn="l" defTabSz="874805" rtl="0" eaLnBrk="1" latinLnBrk="0" hangingPunct="1">
        <a:lnSpc>
          <a:spcPct val="90000"/>
        </a:lnSpc>
        <a:spcBef>
          <a:spcPts val="483"/>
        </a:spcBef>
        <a:buFont typeface="Arial" panose="020B0604020202020204" pitchFamily="34" charset="0"/>
        <a:buChar char="•"/>
        <a:defRPr sz="2400" kern="1200">
          <a:solidFill>
            <a:schemeClr val="tx1"/>
          </a:solidFill>
          <a:latin typeface="+mn-lt"/>
          <a:ea typeface="+mn-ea"/>
          <a:cs typeface="+mn-cs"/>
        </a:defRPr>
      </a:lvl2pPr>
      <a:lvl3pPr marL="1093495" indent="-218715" algn="l" defTabSz="874805" rtl="0" eaLnBrk="1" latinLnBrk="0" hangingPunct="1">
        <a:lnSpc>
          <a:spcPct val="90000"/>
        </a:lnSpc>
        <a:spcBef>
          <a:spcPts val="483"/>
        </a:spcBef>
        <a:buFont typeface="Arial" panose="020B0604020202020204" pitchFamily="34" charset="0"/>
        <a:buChar char="•"/>
        <a:defRPr sz="1900" kern="1200">
          <a:solidFill>
            <a:schemeClr val="tx1"/>
          </a:solidFill>
          <a:latin typeface="+mn-lt"/>
          <a:ea typeface="+mn-ea"/>
          <a:cs typeface="+mn-cs"/>
        </a:defRPr>
      </a:lvl3pPr>
      <a:lvl4pPr marL="1530916"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4pPr>
      <a:lvl5pPr marL="1968315"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5pPr>
      <a:lvl6pPr marL="2405715"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6pPr>
      <a:lvl7pPr marL="2843125"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7pPr>
      <a:lvl8pPr marL="3280521"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8pPr>
      <a:lvl9pPr marL="3717950"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4805" rtl="0" eaLnBrk="1" latinLnBrk="0" hangingPunct="1">
        <a:defRPr sz="1700" kern="1200">
          <a:solidFill>
            <a:schemeClr val="tx1"/>
          </a:solidFill>
          <a:latin typeface="+mn-lt"/>
          <a:ea typeface="+mn-ea"/>
          <a:cs typeface="+mn-cs"/>
        </a:defRPr>
      </a:lvl1pPr>
      <a:lvl2pPr marL="437408" algn="l" defTabSz="874805" rtl="0" eaLnBrk="1" latinLnBrk="0" hangingPunct="1">
        <a:defRPr sz="1700" kern="1200">
          <a:solidFill>
            <a:schemeClr val="tx1"/>
          </a:solidFill>
          <a:latin typeface="+mn-lt"/>
          <a:ea typeface="+mn-ea"/>
          <a:cs typeface="+mn-cs"/>
        </a:defRPr>
      </a:lvl2pPr>
      <a:lvl3pPr marL="874805" algn="l" defTabSz="874805" rtl="0" eaLnBrk="1" latinLnBrk="0" hangingPunct="1">
        <a:defRPr sz="1700" kern="1200">
          <a:solidFill>
            <a:schemeClr val="tx1"/>
          </a:solidFill>
          <a:latin typeface="+mn-lt"/>
          <a:ea typeface="+mn-ea"/>
          <a:cs typeface="+mn-cs"/>
        </a:defRPr>
      </a:lvl3pPr>
      <a:lvl4pPr marL="1312230" algn="l" defTabSz="874805" rtl="0" eaLnBrk="1" latinLnBrk="0" hangingPunct="1">
        <a:defRPr sz="1700" kern="1200">
          <a:solidFill>
            <a:schemeClr val="tx1"/>
          </a:solidFill>
          <a:latin typeface="+mn-lt"/>
          <a:ea typeface="+mn-ea"/>
          <a:cs typeface="+mn-cs"/>
        </a:defRPr>
      </a:lvl4pPr>
      <a:lvl5pPr marL="1749599" algn="l" defTabSz="874805" rtl="0" eaLnBrk="1" latinLnBrk="0" hangingPunct="1">
        <a:defRPr sz="1700" kern="1200">
          <a:solidFill>
            <a:schemeClr val="tx1"/>
          </a:solidFill>
          <a:latin typeface="+mn-lt"/>
          <a:ea typeface="+mn-ea"/>
          <a:cs typeface="+mn-cs"/>
        </a:defRPr>
      </a:lvl5pPr>
      <a:lvl6pPr marL="2187015" algn="l" defTabSz="874805" rtl="0" eaLnBrk="1" latinLnBrk="0" hangingPunct="1">
        <a:defRPr sz="1700" kern="1200">
          <a:solidFill>
            <a:schemeClr val="tx1"/>
          </a:solidFill>
          <a:latin typeface="+mn-lt"/>
          <a:ea typeface="+mn-ea"/>
          <a:cs typeface="+mn-cs"/>
        </a:defRPr>
      </a:lvl6pPr>
      <a:lvl7pPr marL="2624422" algn="l" defTabSz="874805" rtl="0" eaLnBrk="1" latinLnBrk="0" hangingPunct="1">
        <a:defRPr sz="1700" kern="1200">
          <a:solidFill>
            <a:schemeClr val="tx1"/>
          </a:solidFill>
          <a:latin typeface="+mn-lt"/>
          <a:ea typeface="+mn-ea"/>
          <a:cs typeface="+mn-cs"/>
        </a:defRPr>
      </a:lvl7pPr>
      <a:lvl8pPr marL="3061834" algn="l" defTabSz="874805" rtl="0" eaLnBrk="1" latinLnBrk="0" hangingPunct="1">
        <a:defRPr sz="1700" kern="1200">
          <a:solidFill>
            <a:schemeClr val="tx1"/>
          </a:solidFill>
          <a:latin typeface="+mn-lt"/>
          <a:ea typeface="+mn-ea"/>
          <a:cs typeface="+mn-cs"/>
        </a:defRPr>
      </a:lvl8pPr>
      <a:lvl9pPr marL="3499211" algn="l" defTabSz="874805"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7258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456343"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278" indent="-342278" algn="l" defTabSz="456343" rtl="0" eaLnBrk="1" latinLnBrk="0" hangingPunct="1">
        <a:spcBef>
          <a:spcPts val="1000"/>
        </a:spcBef>
        <a:spcAft>
          <a:spcPts val="0"/>
        </a:spcAft>
        <a:buClr>
          <a:schemeClr val="accent1"/>
        </a:buClr>
        <a:buFont typeface="Wingdings 3" charset="2"/>
        <a:buChar char=""/>
        <a:defRPr sz="1900" kern="1200">
          <a:solidFill>
            <a:schemeClr val="tx1">
              <a:lumMod val="75000"/>
              <a:lumOff val="25000"/>
            </a:schemeClr>
          </a:solidFill>
          <a:latin typeface="+mn-lt"/>
          <a:ea typeface="+mn-ea"/>
          <a:cs typeface="+mn-cs"/>
        </a:defRPr>
      </a:lvl1pPr>
      <a:lvl2pPr marL="741572" indent="-285230" algn="l" defTabSz="45634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0894" indent="-228185" algn="l" defTabSz="456343" rtl="0" eaLnBrk="1" latinLnBrk="0" hangingPunct="1">
        <a:spcBef>
          <a:spcPts val="1000"/>
        </a:spcBef>
        <a:spcAft>
          <a:spcPts val="0"/>
        </a:spcAft>
        <a:buClr>
          <a:schemeClr val="accent1"/>
        </a:buClr>
        <a:buFont typeface="Wingdings 3" charset="2"/>
        <a:buChar char=""/>
        <a:defRPr sz="1500" kern="1200">
          <a:solidFill>
            <a:schemeClr val="tx1">
              <a:lumMod val="75000"/>
              <a:lumOff val="25000"/>
            </a:schemeClr>
          </a:solidFill>
          <a:latin typeface="+mn-lt"/>
          <a:ea typeface="+mn-ea"/>
          <a:cs typeface="+mn-cs"/>
        </a:defRPr>
      </a:lvl3pPr>
      <a:lvl4pPr marL="1597237"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3579"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09947"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66301"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2654"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79022"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6343" rtl="0" eaLnBrk="1" latinLnBrk="0" hangingPunct="1">
        <a:defRPr sz="1900" kern="1200">
          <a:solidFill>
            <a:schemeClr val="tx1"/>
          </a:solidFill>
          <a:latin typeface="+mn-lt"/>
          <a:ea typeface="+mn-ea"/>
          <a:cs typeface="+mn-cs"/>
        </a:defRPr>
      </a:lvl1pPr>
      <a:lvl2pPr marL="456343" algn="l" defTabSz="456343" rtl="0" eaLnBrk="1" latinLnBrk="0" hangingPunct="1">
        <a:defRPr sz="1900" kern="1200">
          <a:solidFill>
            <a:schemeClr val="tx1"/>
          </a:solidFill>
          <a:latin typeface="+mn-lt"/>
          <a:ea typeface="+mn-ea"/>
          <a:cs typeface="+mn-cs"/>
        </a:defRPr>
      </a:lvl2pPr>
      <a:lvl3pPr marL="912709" algn="l" defTabSz="456343" rtl="0" eaLnBrk="1" latinLnBrk="0" hangingPunct="1">
        <a:defRPr sz="1900" kern="1200">
          <a:solidFill>
            <a:schemeClr val="tx1"/>
          </a:solidFill>
          <a:latin typeface="+mn-lt"/>
          <a:ea typeface="+mn-ea"/>
          <a:cs typeface="+mn-cs"/>
        </a:defRPr>
      </a:lvl3pPr>
      <a:lvl4pPr marL="1369066" algn="l" defTabSz="456343" rtl="0" eaLnBrk="1" latinLnBrk="0" hangingPunct="1">
        <a:defRPr sz="1900" kern="1200">
          <a:solidFill>
            <a:schemeClr val="tx1"/>
          </a:solidFill>
          <a:latin typeface="+mn-lt"/>
          <a:ea typeface="+mn-ea"/>
          <a:cs typeface="+mn-cs"/>
        </a:defRPr>
      </a:lvl4pPr>
      <a:lvl5pPr marL="1825418" algn="l" defTabSz="456343" rtl="0" eaLnBrk="1" latinLnBrk="0" hangingPunct="1">
        <a:defRPr sz="1900" kern="1200">
          <a:solidFill>
            <a:schemeClr val="tx1"/>
          </a:solidFill>
          <a:latin typeface="+mn-lt"/>
          <a:ea typeface="+mn-ea"/>
          <a:cs typeface="+mn-cs"/>
        </a:defRPr>
      </a:lvl5pPr>
      <a:lvl6pPr marL="2281790" algn="l" defTabSz="456343" rtl="0" eaLnBrk="1" latinLnBrk="0" hangingPunct="1">
        <a:defRPr sz="1900" kern="1200">
          <a:solidFill>
            <a:schemeClr val="tx1"/>
          </a:solidFill>
          <a:latin typeface="+mn-lt"/>
          <a:ea typeface="+mn-ea"/>
          <a:cs typeface="+mn-cs"/>
        </a:defRPr>
      </a:lvl6pPr>
      <a:lvl7pPr marL="2738130" algn="l" defTabSz="456343" rtl="0" eaLnBrk="1" latinLnBrk="0" hangingPunct="1">
        <a:defRPr sz="1900" kern="1200">
          <a:solidFill>
            <a:schemeClr val="tx1"/>
          </a:solidFill>
          <a:latin typeface="+mn-lt"/>
          <a:ea typeface="+mn-ea"/>
          <a:cs typeface="+mn-cs"/>
        </a:defRPr>
      </a:lvl7pPr>
      <a:lvl8pPr marL="3194472" algn="l" defTabSz="456343" rtl="0" eaLnBrk="1" latinLnBrk="0" hangingPunct="1">
        <a:defRPr sz="1900" kern="1200">
          <a:solidFill>
            <a:schemeClr val="tx1"/>
          </a:solidFill>
          <a:latin typeface="+mn-lt"/>
          <a:ea typeface="+mn-ea"/>
          <a:cs typeface="+mn-cs"/>
        </a:defRPr>
      </a:lvl8pPr>
      <a:lvl9pPr marL="3650815" algn="l" defTabSz="45634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1"/>
            <a:ext cx="10515600" cy="1325564"/>
          </a:xfrm>
          <a:prstGeom prst="rect">
            <a:avLst/>
          </a:prstGeom>
        </p:spPr>
        <p:txBody>
          <a:bodyPr vert="horz" lIns="79221" tIns="39626" rIns="79221" bIns="396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9"/>
            <a:ext cx="10515600" cy="4351339"/>
          </a:xfrm>
          <a:prstGeom prst="rect">
            <a:avLst/>
          </a:prstGeom>
        </p:spPr>
        <p:txBody>
          <a:bodyPr vert="horz" lIns="79221" tIns="39626" rIns="79221" bIns="39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3" y="6356356"/>
            <a:ext cx="2743200" cy="365125"/>
          </a:xfrm>
          <a:prstGeom prst="rect">
            <a:avLst/>
          </a:prstGeom>
        </p:spPr>
        <p:txBody>
          <a:bodyPr vert="horz" lIns="79221" tIns="39626" rIns="79221" bIns="39626" rtlCol="0" anchor="ctr"/>
          <a:lstStyle>
            <a:lvl1pPr algn="l">
              <a:defRPr sz="1100">
                <a:solidFill>
                  <a:schemeClr val="tx1">
                    <a:tint val="75000"/>
                  </a:schemeClr>
                </a:solidFill>
              </a:defRPr>
            </a:lvl1pPr>
          </a:lstStyle>
          <a:p>
            <a:pPr defTabSz="792204"/>
            <a:fld id="{DA7268BB-C1B0-4A07-841E-B140DAEE97CE}" type="datetimeFigureOut">
              <a:rPr lang="en-US" smtClean="0">
                <a:solidFill>
                  <a:prstClr val="black">
                    <a:tint val="75000"/>
                  </a:prstClr>
                </a:solidFill>
              </a:rPr>
              <a:pPr defTabSz="792204"/>
              <a:t>01/02/2023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79221" tIns="39626" rIns="79221" bIns="39626" rtlCol="0" anchor="ctr"/>
          <a:lstStyle>
            <a:lvl1pPr algn="ctr">
              <a:defRPr sz="1100">
                <a:solidFill>
                  <a:schemeClr val="tx1">
                    <a:tint val="75000"/>
                  </a:schemeClr>
                </a:solidFill>
              </a:defRPr>
            </a:lvl1pPr>
          </a:lstStyle>
          <a:p>
            <a:pPr defTabSz="792204"/>
            <a:endParaRPr lang="en-US">
              <a:solidFill>
                <a:prstClr val="black">
                  <a:tint val="75000"/>
                </a:prstClr>
              </a:solidFill>
            </a:endParaRPr>
          </a:p>
        </p:txBody>
      </p:sp>
      <p:sp>
        <p:nvSpPr>
          <p:cNvPr id="6" name="Slide Number Placeholder 5"/>
          <p:cNvSpPr>
            <a:spLocks noGrp="1"/>
          </p:cNvSpPr>
          <p:nvPr>
            <p:ph type="sldNum" sz="quarter" idx="4"/>
          </p:nvPr>
        </p:nvSpPr>
        <p:spPr>
          <a:xfrm>
            <a:off x="8610603" y="6356356"/>
            <a:ext cx="2743200" cy="365125"/>
          </a:xfrm>
          <a:prstGeom prst="rect">
            <a:avLst/>
          </a:prstGeom>
        </p:spPr>
        <p:txBody>
          <a:bodyPr vert="horz" lIns="79221" tIns="39626" rIns="79221" bIns="39626" rtlCol="0" anchor="ctr"/>
          <a:lstStyle>
            <a:lvl1pPr algn="r">
              <a:defRPr sz="1100">
                <a:solidFill>
                  <a:schemeClr val="tx1">
                    <a:tint val="75000"/>
                  </a:schemeClr>
                </a:solidFill>
              </a:defRPr>
            </a:lvl1pPr>
          </a:lstStyle>
          <a:p>
            <a:pPr defTabSz="792204"/>
            <a:fld id="{9EDB716F-5A96-4A9A-BE33-5D9C969214D1}" type="slidenum">
              <a:rPr lang="en-US" smtClean="0">
                <a:solidFill>
                  <a:prstClr val="black">
                    <a:tint val="75000"/>
                  </a:prstClr>
                </a:solidFill>
              </a:rPr>
              <a:pPr defTabSz="792204"/>
              <a:t>‹#›</a:t>
            </a:fld>
            <a:endParaRPr lang="en-US">
              <a:solidFill>
                <a:prstClr val="black">
                  <a:tint val="75000"/>
                </a:prstClr>
              </a:solidFill>
            </a:endParaRPr>
          </a:p>
        </p:txBody>
      </p:sp>
    </p:spTree>
    <p:extLst>
      <p:ext uri="{BB962C8B-B14F-4D97-AF65-F5344CB8AC3E}">
        <p14:creationId xmlns:p14="http://schemas.microsoft.com/office/powerpoint/2010/main" val="3923293973"/>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Lst>
  <p:transition spd="med"/>
  <p:txStyles>
    <p:titleStyle>
      <a:lvl1pPr algn="l" defTabSz="792204"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198066" indent="-198066" algn="l" defTabSz="792204" rtl="0" eaLnBrk="1" latinLnBrk="0" hangingPunct="1">
        <a:lnSpc>
          <a:spcPct val="90000"/>
        </a:lnSpc>
        <a:spcBef>
          <a:spcPts val="867"/>
        </a:spcBef>
        <a:buFont typeface="Arial" panose="020B0604020202020204" pitchFamily="34" charset="0"/>
        <a:buChar char="•"/>
        <a:defRPr sz="2400" kern="1200">
          <a:solidFill>
            <a:schemeClr val="tx1"/>
          </a:solidFill>
          <a:latin typeface="+mn-lt"/>
          <a:ea typeface="+mn-ea"/>
          <a:cs typeface="+mn-cs"/>
        </a:defRPr>
      </a:lvl1pPr>
      <a:lvl2pPr marL="594158" indent="-198066" algn="l" defTabSz="792204" rtl="0" eaLnBrk="1" latinLnBrk="0" hangingPunct="1">
        <a:lnSpc>
          <a:spcPct val="90000"/>
        </a:lnSpc>
        <a:spcBef>
          <a:spcPts val="433"/>
        </a:spcBef>
        <a:buFont typeface="Arial" panose="020B0604020202020204" pitchFamily="34" charset="0"/>
        <a:buChar char="•"/>
        <a:defRPr sz="2100" kern="1200">
          <a:solidFill>
            <a:schemeClr val="tx1"/>
          </a:solidFill>
          <a:latin typeface="+mn-lt"/>
          <a:ea typeface="+mn-ea"/>
          <a:cs typeface="+mn-cs"/>
        </a:defRPr>
      </a:lvl2pPr>
      <a:lvl3pPr marL="990270" indent="-198066" algn="l" defTabSz="792204" rtl="0" eaLnBrk="1" latinLnBrk="0" hangingPunct="1">
        <a:lnSpc>
          <a:spcPct val="90000"/>
        </a:lnSpc>
        <a:spcBef>
          <a:spcPts val="433"/>
        </a:spcBef>
        <a:buFont typeface="Arial" panose="020B0604020202020204" pitchFamily="34" charset="0"/>
        <a:buChar char="•"/>
        <a:defRPr sz="1700" kern="1200">
          <a:solidFill>
            <a:schemeClr val="tx1"/>
          </a:solidFill>
          <a:latin typeface="+mn-lt"/>
          <a:ea typeface="+mn-ea"/>
          <a:cs typeface="+mn-cs"/>
        </a:defRPr>
      </a:lvl3pPr>
      <a:lvl4pPr marL="1386361"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4pPr>
      <a:lvl5pPr marL="1782474"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5pPr>
      <a:lvl6pPr marL="2178576"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6pPr>
      <a:lvl7pPr marL="2574678"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7pPr>
      <a:lvl8pPr marL="2970780"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8pPr>
      <a:lvl9pPr marL="3366882"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92204" rtl="0" eaLnBrk="1" latinLnBrk="0" hangingPunct="1">
        <a:defRPr sz="1500" kern="1200">
          <a:solidFill>
            <a:schemeClr val="tx1"/>
          </a:solidFill>
          <a:latin typeface="+mn-lt"/>
          <a:ea typeface="+mn-ea"/>
          <a:cs typeface="+mn-cs"/>
        </a:defRPr>
      </a:lvl1pPr>
      <a:lvl2pPr marL="396103" algn="l" defTabSz="792204" rtl="0" eaLnBrk="1" latinLnBrk="0" hangingPunct="1">
        <a:defRPr sz="1500" kern="1200">
          <a:solidFill>
            <a:schemeClr val="tx1"/>
          </a:solidFill>
          <a:latin typeface="+mn-lt"/>
          <a:ea typeface="+mn-ea"/>
          <a:cs typeface="+mn-cs"/>
        </a:defRPr>
      </a:lvl2pPr>
      <a:lvl3pPr marL="792204" algn="l" defTabSz="792204" rtl="0" eaLnBrk="1" latinLnBrk="0" hangingPunct="1">
        <a:defRPr sz="1500" kern="1200">
          <a:solidFill>
            <a:schemeClr val="tx1"/>
          </a:solidFill>
          <a:latin typeface="+mn-lt"/>
          <a:ea typeface="+mn-ea"/>
          <a:cs typeface="+mn-cs"/>
        </a:defRPr>
      </a:lvl3pPr>
      <a:lvl4pPr marL="1188316" algn="l" defTabSz="792204" rtl="0" eaLnBrk="1" latinLnBrk="0" hangingPunct="1">
        <a:defRPr sz="1500" kern="1200">
          <a:solidFill>
            <a:schemeClr val="tx1"/>
          </a:solidFill>
          <a:latin typeface="+mn-lt"/>
          <a:ea typeface="+mn-ea"/>
          <a:cs typeface="+mn-cs"/>
        </a:defRPr>
      </a:lvl4pPr>
      <a:lvl5pPr marL="1584407" algn="l" defTabSz="792204" rtl="0" eaLnBrk="1" latinLnBrk="0" hangingPunct="1">
        <a:defRPr sz="1500" kern="1200">
          <a:solidFill>
            <a:schemeClr val="tx1"/>
          </a:solidFill>
          <a:latin typeface="+mn-lt"/>
          <a:ea typeface="+mn-ea"/>
          <a:cs typeface="+mn-cs"/>
        </a:defRPr>
      </a:lvl5pPr>
      <a:lvl6pPr marL="1980521" algn="l" defTabSz="792204" rtl="0" eaLnBrk="1" latinLnBrk="0" hangingPunct="1">
        <a:defRPr sz="1500" kern="1200">
          <a:solidFill>
            <a:schemeClr val="tx1"/>
          </a:solidFill>
          <a:latin typeface="+mn-lt"/>
          <a:ea typeface="+mn-ea"/>
          <a:cs typeface="+mn-cs"/>
        </a:defRPr>
      </a:lvl6pPr>
      <a:lvl7pPr marL="2376611" algn="l" defTabSz="792204" rtl="0" eaLnBrk="1" latinLnBrk="0" hangingPunct="1">
        <a:defRPr sz="1500" kern="1200">
          <a:solidFill>
            <a:schemeClr val="tx1"/>
          </a:solidFill>
          <a:latin typeface="+mn-lt"/>
          <a:ea typeface="+mn-ea"/>
          <a:cs typeface="+mn-cs"/>
        </a:defRPr>
      </a:lvl7pPr>
      <a:lvl8pPr marL="2772723" algn="l" defTabSz="792204" rtl="0" eaLnBrk="1" latinLnBrk="0" hangingPunct="1">
        <a:defRPr sz="1500" kern="1200">
          <a:solidFill>
            <a:schemeClr val="tx1"/>
          </a:solidFill>
          <a:latin typeface="+mn-lt"/>
          <a:ea typeface="+mn-ea"/>
          <a:cs typeface="+mn-cs"/>
        </a:defRPr>
      </a:lvl8pPr>
      <a:lvl9pPr marL="3168815" algn="l" defTabSz="792204"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696173181"/>
      </p:ext>
    </p:extLst>
  </p:cSld>
  <p:clrMap bg1="lt1" tx1="dk1" bg2="dk2" tx2="lt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004227222"/>
      </p:ext>
    </p:extLst>
  </p:cSld>
  <p:clrMap bg1="lt1" tx1="dk1" bg2="dk2"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081956"/>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588231"/>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780955916"/>
      </p:ext>
    </p:extLst>
  </p:cSld>
  <p:clrMap bg1="lt1" tx1="dk1" bg2="dk2"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27419675"/>
      </p:ext>
    </p:extLst>
  </p:cSld>
  <p:clrMap bg1="lt1" tx1="dk1" bg2="dk2" tx2="lt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58.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60.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71.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99.xml"/></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8.png"/><Relationship Id="rId7" Type="http://schemas.openxmlformats.org/officeDocument/2006/relationships/image" Target="../media/image50.png"/><Relationship Id="rId12" Type="http://schemas.microsoft.com/office/2007/relationships/hdphoto" Target="../media/hdphoto10.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51.png"/><Relationship Id="rId5" Type="http://schemas.openxmlformats.org/officeDocument/2006/relationships/image" Target="../media/image49.png"/><Relationship Id="rId10" Type="http://schemas.microsoft.com/office/2007/relationships/hdphoto" Target="../media/hdphoto1.wdp"/><Relationship Id="rId4" Type="http://schemas.microsoft.com/office/2007/relationships/hdphoto" Target="../media/hdphoto7.wdp"/><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emf"/><Relationship Id="rId10" Type="http://schemas.openxmlformats.org/officeDocument/2006/relationships/image" Target="../media/image62.emf"/><Relationship Id="rId4" Type="http://schemas.openxmlformats.org/officeDocument/2006/relationships/image" Target="../media/image56.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89.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22291" y="16981"/>
            <a:ext cx="12169756" cy="68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37" y="-61857"/>
            <a:ext cx="12177675" cy="380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178217" y="3913417"/>
            <a:ext cx="11456731" cy="22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70" tIns="43766" rIns="87470" bIns="43766">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36270" lvl="1" algn="ctr" defTabSz="872550"/>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ǥin</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l-GR" altLang="zh-CN" sz="6900" b="1" dirty="0">
                <a:solidFill>
                  <a:prstClr val="black"/>
                </a:solidFill>
                <a:latin typeface="HP001 4 hàng" panose="020B0603050302020204" pitchFamily="34" charset="0"/>
                <a:ea typeface="字魂17号-萌趣果冻体"/>
                <a:cs typeface="Times New Roman" panose="02020603050405020304" pitchFamily="18" charset="0"/>
              </a:rPr>
              <a:t>Έ</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ào</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Ǉất</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cả</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các</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con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đến</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vƞ</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tiết</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hǌ</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Tiếng</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Việt</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a:t>
            </a:r>
            <a:endParaRPr lang="zh-CN" altLang="en-US" sz="6900" b="1" dirty="0">
              <a:solidFill>
                <a:prstClr val="black"/>
              </a:solidFill>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29751418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par>
                          <p:cTn id="8" fill="hold">
                            <p:stCondLst>
                              <p:cond delay="500"/>
                            </p:stCondLst>
                            <p:childTnLst>
                              <p:par>
                                <p:cTn id="9" presetID="26" presetClass="emph" presetSubtype="0" repeatCount="5000" fill="hold" grpId="1" nodeType="afterEffect">
                                  <p:stCondLst>
                                    <p:cond delay="0"/>
                                  </p:stCondLst>
                                  <p:iterate type="lt">
                                    <p:tmPct val="0"/>
                                  </p:iterate>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A3D6D13-98E5-544E-A2A0-7B1710E8DFA4}"/>
              </a:ext>
            </a:extLst>
          </p:cNvPr>
          <p:cNvSpPr txBox="1"/>
          <p:nvPr/>
        </p:nvSpPr>
        <p:spPr>
          <a:xfrm>
            <a:off x="704112" y="1696863"/>
            <a:ext cx="8833464" cy="3970318"/>
          </a:xfrm>
          <a:prstGeom prst="rect">
            <a:avLst/>
          </a:prstGeom>
          <a:noFill/>
        </p:spPr>
        <p:txBody>
          <a:bodyPr wrap="square" rtlCol="0">
            <a:spAutoFit/>
          </a:bodyPr>
          <a:lstStyle/>
          <a:p>
            <a:pPr marL="7938" algn="just">
              <a:lnSpc>
                <a:spcPct val="150000"/>
              </a:lnSpc>
            </a:pPr>
            <a:r>
              <a:rPr lang="vi-VN" sz="2800" b="1" dirty="0">
                <a:latin typeface="HP001 4 hàng" panose="020B0603050302020204" pitchFamily="34" charset="0"/>
                <a:cs typeface="Times New Roman" panose="02020603050405020304" pitchFamily="18" charset="0"/>
              </a:rPr>
              <a:t>     </a:t>
            </a:r>
            <a:r>
              <a:rPr lang="vi-VN" sz="2800" b="1" dirty="0" smtClean="0">
                <a:latin typeface="HP001 4 hàng" panose="020B0603050302020204" pitchFamily="34" charset="0"/>
                <a:cs typeface="Times New Roman" panose="02020603050405020304" pitchFamily="18" charset="0"/>
              </a:rPr>
              <a:t>Vào </a:t>
            </a:r>
            <a:r>
              <a:rPr lang="vi-VN" sz="2800" b="1" dirty="0">
                <a:latin typeface="HP001 4 hàng" panose="020B0603050302020204" pitchFamily="34" charset="0"/>
                <a:cs typeface="Times New Roman" panose="02020603050405020304" pitchFamily="18" charset="0"/>
              </a:rPr>
              <a:t>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800" b="1" dirty="0">
                <a:latin typeface="HP001 4 hàng" panose="020B0603050302020204" pitchFamily="34" charset="0"/>
                <a:cs typeface="Times New Roman" panose="02020603050405020304" pitchFamily="18" charset="0"/>
              </a:rPr>
              <a:t>			    </a:t>
            </a:r>
            <a:endParaRPr lang="en-US" sz="2800" b="1" dirty="0">
              <a:latin typeface="HP001 4 hàng" panose="020B0603050302020204" pitchFamily="34" charset="0"/>
              <a:cs typeface="Times New Roman" panose="02020603050405020304" pitchFamily="18" charset="0"/>
            </a:endParaRPr>
          </a:p>
        </p:txBody>
      </p:sp>
      <p:sp>
        <p:nvSpPr>
          <p:cNvPr id="7" name="TextBox 6"/>
          <p:cNvSpPr txBox="1"/>
          <p:nvPr/>
        </p:nvSpPr>
        <p:spPr>
          <a:xfrm>
            <a:off x="3719806" y="921781"/>
            <a:ext cx="4338117" cy="775082"/>
          </a:xfrm>
          <a:prstGeom prst="rect">
            <a:avLst/>
          </a:prstGeom>
          <a:noFill/>
        </p:spPr>
        <p:txBody>
          <a:bodyPr wrap="square" lIns="97024" tIns="48513" rIns="97024" bIns="48513" rtlCol="0">
            <a:spAutoFit/>
          </a:bodyPr>
          <a:lstStyle/>
          <a:p>
            <a:pPr algn="ctr"/>
            <a:r>
              <a:rPr lang="en-US" sz="4400" b="1" dirty="0" err="1" smtClean="0">
                <a:latin typeface="HP001 4 hàng" panose="020B0603050302020204" pitchFamily="34" charset="0"/>
                <a:ea typeface="Arial-Rounded" pitchFamily="34" charset="0"/>
                <a:cs typeface="Times New Roman" panose="02020603050405020304" pitchFamily="18" charset="0"/>
              </a:rPr>
              <a:t>Tết</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đến</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rồi</a:t>
            </a:r>
            <a:endParaRPr lang="en-US" sz="4400" b="1" dirty="0">
              <a:latin typeface="HP001 4 hàng" panose="020B0603050302020204" pitchFamily="34" charset="0"/>
              <a:ea typeface="Arial-Rounded"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6356B5CE-4BCE-474B-B73B-D2E7A6A9EBD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33641" y="3895328"/>
            <a:ext cx="2557047" cy="297844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8468752" y="338749"/>
            <a:ext cx="3375912" cy="1319475"/>
          </a:xfrm>
          <a:prstGeom prst="wedgeRoundRectCallout">
            <a:avLst>
              <a:gd name="adj1" fmla="val -30062"/>
              <a:gd name="adj2" fmla="val 74412"/>
              <a:gd name="adj3" fmla="val 16667"/>
            </a:avLst>
          </a:prstGeom>
          <a:solidFill>
            <a:srgbClr val="FFFF69"/>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rtlCol="0" anchor="ctr"/>
          <a:lstStyle/>
          <a:p>
            <a:pPr algn="ctr"/>
            <a:r>
              <a:rPr lang="en-GB" sz="2400" dirty="0" err="1" smtClean="0">
                <a:solidFill>
                  <a:srgbClr val="002060"/>
                </a:solidFill>
                <a:latin typeface="Times New Roman" panose="02020603050405020304" pitchFamily="18" charset="0"/>
                <a:cs typeface="Times New Roman" panose="02020603050405020304" pitchFamily="18" charset="0"/>
              </a:rPr>
              <a:t>Đoạn</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văn</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có</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những</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chữ</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nào</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dễ</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viết</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sai</a:t>
            </a:r>
            <a:r>
              <a:rPr lang="en-GB"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0B8F536A-2007-5F40-B7DA-6B5A79D1AB6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05641" y="161314"/>
            <a:ext cx="2006318" cy="1364875"/>
          </a:xfrm>
          <a:prstGeom prst="roundRect">
            <a:avLst>
              <a:gd name="adj" fmla="val 29724"/>
            </a:avLst>
          </a:prstGeom>
        </p:spPr>
      </p:pic>
      <p:pic>
        <p:nvPicPr>
          <p:cNvPr id="49" name="Picture 48">
            <a:extLst>
              <a:ext uri="{FF2B5EF4-FFF2-40B4-BE49-F238E27FC236}">
                <a16:creationId xmlns:a16="http://schemas.microsoft.com/office/drawing/2014/main" id="{0DA4476C-D92A-0142-9685-2403C5C1F8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0" y="5705820"/>
            <a:ext cx="1521223" cy="1105564"/>
          </a:xfrm>
          <a:prstGeom prst="rect">
            <a:avLst/>
          </a:prstGeom>
        </p:spPr>
      </p:pic>
      <p:pic>
        <p:nvPicPr>
          <p:cNvPr id="50" name="Picture 49">
            <a:extLst>
              <a:ext uri="{FF2B5EF4-FFF2-40B4-BE49-F238E27FC236}">
                <a16:creationId xmlns:a16="http://schemas.microsoft.com/office/drawing/2014/main" id="{D8936DDF-318B-254C-BCAA-8679284E799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749710" y="4599006"/>
            <a:ext cx="2478375" cy="2136349"/>
          </a:xfrm>
          <a:prstGeom prst="rect">
            <a:avLst/>
          </a:prstGeom>
        </p:spPr>
      </p:pic>
      <p:cxnSp>
        <p:nvCxnSpPr>
          <p:cNvPr id="17" name="Straight Connector 16"/>
          <p:cNvCxnSpPr/>
          <p:nvPr/>
        </p:nvCxnSpPr>
        <p:spPr>
          <a:xfrm>
            <a:off x="7581441" y="2246230"/>
            <a:ext cx="1956135" cy="18668"/>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6829220" y="3559109"/>
            <a:ext cx="1956135" cy="18668"/>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895280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4297093" y="-1951762"/>
            <a:ext cx="1543984" cy="4693709"/>
            <a:chOff x="2102024" y="-1714093"/>
            <a:chExt cx="1143795" cy="3479248"/>
          </a:xfrm>
        </p:grpSpPr>
        <p:grpSp>
          <p:nvGrpSpPr>
            <p:cNvPr id="157735" name="组合 64"/>
            <p:cNvGrpSpPr>
              <a:grpSpLocks/>
            </p:cNvGrpSpPr>
            <p:nvPr/>
          </p:nvGrpSpPr>
          <p:grpSpPr bwMode="auto">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zh-CN" altLang="en-US" sz="4800" b="1" dirty="0">
                  <a:solidFill>
                    <a:srgbClr val="FFFFFF"/>
                  </a:solidFill>
                  <a:latin typeface=".黑体-日本语"/>
                  <a:ea typeface=".黑体-日本语"/>
                  <a:cs typeface=".黑体-日本语"/>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a:grpSpLocks/>
          </p:cNvGrpSpPr>
          <p:nvPr/>
        </p:nvGrpSpPr>
        <p:grpSpPr bwMode="auto">
          <a:xfrm>
            <a:off x="4544887" y="-3099361"/>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zh-CN" altLang="en-US" sz="4800" b="1" dirty="0">
                  <a:solidFill>
                    <a:srgbClr val="FFFFFF"/>
                  </a:solidFill>
                  <a:latin typeface=".黑体-日本语"/>
                  <a:ea typeface=".黑体-日本语"/>
                  <a:cs typeface=".黑体-日本语"/>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15109" y="3071132"/>
            <a:ext cx="3740399"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a:grpSpLocks/>
          </p:cNvGrpSpPr>
          <p:nvPr/>
        </p:nvGrpSpPr>
        <p:grpSpPr bwMode="auto">
          <a:xfrm>
            <a:off x="5045412" y="1276658"/>
            <a:ext cx="7087968" cy="1813771"/>
            <a:chOff x="462046" y="1476592"/>
            <a:chExt cx="10595357" cy="1067591"/>
          </a:xfrm>
        </p:grpSpPr>
        <p:sp>
          <p:nvSpPr>
            <p:cNvPr id="16" name="圆角矩形 1"/>
            <p:cNvSpPr/>
            <p:nvPr/>
          </p:nvSpPr>
          <p:spPr>
            <a:xfrm>
              <a:off x="462046" y="1476592"/>
              <a:ext cx="10595356" cy="10675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3878">
                <a:defRPr/>
              </a:pPr>
              <a:endParaRPr lang="zh-CN" altLang="en-US" sz="4800" kern="0" dirty="0">
                <a:solidFill>
                  <a:srgbClr val="002060"/>
                </a:solidFill>
                <a:latin typeface="UTM Avo"/>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1179480" y="1738868"/>
              <a:ext cx="9877923" cy="572460"/>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30000"/>
                </a:lnSpc>
              </a:pPr>
              <a:r>
                <a:rPr lang="en-GB" sz="4400" b="1" dirty="0" err="1" smtClean="0">
                  <a:solidFill>
                    <a:prstClr val="black"/>
                  </a:solidFill>
                  <a:latin typeface="HP001 4 hang 1 ô ly" panose="020B0603050302020204" pitchFamily="34" charset="0"/>
                </a:rPr>
                <a:t>bánh</a:t>
              </a:r>
              <a:r>
                <a:rPr lang="en-GB" sz="4400" b="1" dirty="0" smtClean="0">
                  <a:solidFill>
                    <a:prstClr val="black"/>
                  </a:solidFill>
                  <a:latin typeface="HP001 4 hang 1 ô ly" panose="020B0603050302020204" pitchFamily="34" charset="0"/>
                </a:rPr>
                <a:t> </a:t>
              </a:r>
              <a:r>
                <a:rPr lang="en-GB" sz="4400" b="1" dirty="0" err="1" smtClean="0">
                  <a:solidFill>
                    <a:prstClr val="black"/>
                  </a:solidFill>
                  <a:latin typeface="HP001 4 hang 1 ô ly" panose="020B0603050302020204" pitchFamily="34" charset="0"/>
                </a:rPr>
                <a:t>chưng</a:t>
              </a:r>
              <a:r>
                <a:rPr lang="en-GB" sz="4400" b="1" dirty="0" smtClean="0">
                  <a:solidFill>
                    <a:prstClr val="black"/>
                  </a:solidFill>
                  <a:latin typeface="HP001 4 hang 1 ô ly" panose="020B0603050302020204" pitchFamily="34" charset="0"/>
                </a:rPr>
                <a:t> </a:t>
              </a:r>
              <a:endParaRPr lang="en-GB" sz="4400" b="1" dirty="0" smtClean="0">
                <a:solidFill>
                  <a:prstClr val="black"/>
                </a:solidFill>
                <a:latin typeface="HP001 4 hang 1 ô ly" panose="020B0603050302020204" pitchFamily="34" charset="0"/>
              </a:endParaRPr>
            </a:p>
          </p:txBody>
        </p:sp>
      </p:grpSp>
      <p:grpSp>
        <p:nvGrpSpPr>
          <p:cNvPr id="43" name="组合 42"/>
          <p:cNvGrpSpPr>
            <a:grpSpLocks/>
          </p:cNvGrpSpPr>
          <p:nvPr/>
        </p:nvGrpSpPr>
        <p:grpSpPr bwMode="auto">
          <a:xfrm>
            <a:off x="3197703" y="-1971960"/>
            <a:ext cx="1542400" cy="4693711"/>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3878">
                  <a:defRPr/>
                </a:pPr>
                <a:endParaRPr lang="zh-CN" altLang="en-US" sz="2400">
                  <a:solidFill>
                    <a:srgbClr val="000000"/>
                  </a:solidFill>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zh-CN" altLang="en-US" sz="4800" b="1" dirty="0">
                  <a:solidFill>
                    <a:srgbClr val="FFFFFF"/>
                  </a:solidFill>
                  <a:latin typeface="华康方圆体W7"/>
                  <a:cs typeface="华康方圆体W7"/>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sym typeface="+mn-lt"/>
                </a:endParaRPr>
              </a:p>
            </p:txBody>
          </p:sp>
        </p:grpSp>
      </p:grpSp>
      <p:sp>
        <p:nvSpPr>
          <p:cNvPr id="52" name="圆角矩形 1"/>
          <p:cNvSpPr/>
          <p:nvPr/>
        </p:nvSpPr>
        <p:spPr bwMode="auto">
          <a:xfrm>
            <a:off x="4592233" y="3968753"/>
            <a:ext cx="7161187" cy="1804475"/>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a:lnSpc>
                <a:spcPct val="130000"/>
              </a:lnSpc>
            </a:pPr>
            <a:r>
              <a:rPr lang="en-GB" sz="4800" b="1" dirty="0" err="1">
                <a:solidFill>
                  <a:prstClr val="black"/>
                </a:solidFill>
                <a:latin typeface="HP001 4 hang 1 ô ly" panose="020B0603050302020204" pitchFamily="34" charset="0"/>
              </a:rPr>
              <a:t>mạnh</a:t>
            </a:r>
            <a:r>
              <a:rPr lang="en-GB" sz="4800" b="1" dirty="0">
                <a:solidFill>
                  <a:prstClr val="black"/>
                </a:solidFill>
                <a:latin typeface="HP001 4 hang 1 ô ly" panose="020B0603050302020204" pitchFamily="34" charset="0"/>
              </a:rPr>
              <a:t> </a:t>
            </a:r>
            <a:r>
              <a:rPr lang="en-GB" sz="4800" b="1" dirty="0" err="1">
                <a:solidFill>
                  <a:prstClr val="black"/>
                </a:solidFill>
                <a:latin typeface="HP001 4 hang 1 ô ly" panose="020B0603050302020204" pitchFamily="34" charset="0"/>
              </a:rPr>
              <a:t>khỏe</a:t>
            </a:r>
            <a:endParaRPr lang="en-US" sz="4800" dirty="0">
              <a:solidFill>
                <a:prstClr val="black"/>
              </a:solidFill>
              <a:latin typeface="HP001 4 hang 1 ô ly" panose="020B0603050302020204" pitchFamily="34" charset="0"/>
              <a:ea typeface="Arial-Rounded" pitchFamily="34" charset="0"/>
              <a:cs typeface="Arial-Rounded" pitchFamily="34" charset="0"/>
            </a:endParaRPr>
          </a:p>
        </p:txBody>
      </p:sp>
      <p:sp>
        <p:nvSpPr>
          <p:cNvPr id="4" name="Flowchart: Punched Tape 3"/>
          <p:cNvSpPr/>
          <p:nvPr/>
        </p:nvSpPr>
        <p:spPr>
          <a:xfrm>
            <a:off x="417353" y="-206881"/>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709"/>
            <a:endParaRPr lang="en-US">
              <a:solidFill>
                <a:srgbClr val="FFFFFF"/>
              </a:solidFill>
              <a:latin typeface="华康方圆体W7"/>
              <a:cs typeface="华康方圆体W7"/>
            </a:endParaRPr>
          </a:p>
        </p:txBody>
      </p:sp>
      <p:sp>
        <p:nvSpPr>
          <p:cNvPr id="5" name="TextBox 4"/>
          <p:cNvSpPr txBox="1">
            <a:spLocks noChangeArrowheads="1"/>
          </p:cNvSpPr>
          <p:nvPr/>
        </p:nvSpPr>
        <p:spPr bwMode="auto">
          <a:xfrm>
            <a:off x="224165" y="388991"/>
            <a:ext cx="3841747" cy="132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6" tIns="45658" rIns="91276" bIns="456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709"/>
            <a:r>
              <a:rPr lang="en-AU" sz="4000" b="1" dirty="0" err="1">
                <a:solidFill>
                  <a:prstClr val="black"/>
                </a:solidFill>
                <a:latin typeface="Times New Roman" panose="02020603050405020304" pitchFamily="18" charset="0"/>
                <a:cs typeface="Times New Roman" panose="02020603050405020304" pitchFamily="18" charset="0"/>
              </a:rPr>
              <a:t>Luyện</a:t>
            </a:r>
            <a:r>
              <a:rPr lang="en-AU" sz="4000" b="1" dirty="0">
                <a:solidFill>
                  <a:prstClr val="black"/>
                </a:solidFill>
                <a:latin typeface="Times New Roman" panose="02020603050405020304" pitchFamily="18" charset="0"/>
                <a:cs typeface="Times New Roman" panose="02020603050405020304" pitchFamily="18" charset="0"/>
              </a:rPr>
              <a:t> </a:t>
            </a:r>
            <a:r>
              <a:rPr lang="en-AU" sz="4000" b="1" dirty="0" err="1" smtClean="0">
                <a:solidFill>
                  <a:prstClr val="black"/>
                </a:solidFill>
                <a:latin typeface="Times New Roman" panose="02020603050405020304" pitchFamily="18" charset="0"/>
                <a:cs typeface="Times New Roman" panose="02020603050405020304" pitchFamily="18" charset="0"/>
              </a:rPr>
              <a:t>viết</a:t>
            </a:r>
            <a:endParaRPr lang="en-AU" sz="4000" b="1" dirty="0" smtClean="0">
              <a:solidFill>
                <a:prstClr val="black"/>
              </a:solidFill>
              <a:latin typeface="Times New Roman" panose="02020603050405020304" pitchFamily="18" charset="0"/>
              <a:cs typeface="Times New Roman" panose="02020603050405020304" pitchFamily="18" charset="0"/>
            </a:endParaRPr>
          </a:p>
          <a:p>
            <a:pPr algn="ctr" defTabSz="912709"/>
            <a:r>
              <a:rPr lang="en-AU" sz="4000" b="1" dirty="0" smtClean="0">
                <a:solidFill>
                  <a:prstClr val="black"/>
                </a:solidFill>
                <a:latin typeface="Times New Roman" panose="02020603050405020304" pitchFamily="18" charset="0"/>
                <a:cs typeface="Times New Roman" panose="02020603050405020304" pitchFamily="18" charset="0"/>
              </a:rPr>
              <a:t> </a:t>
            </a:r>
            <a:r>
              <a:rPr lang="en-AU" sz="4000" b="1" dirty="0" err="1">
                <a:solidFill>
                  <a:prstClr val="black"/>
                </a:solidFill>
                <a:latin typeface="Times New Roman" panose="02020603050405020304" pitchFamily="18" charset="0"/>
                <a:cs typeface="Times New Roman" panose="02020603050405020304" pitchFamily="18" charset="0"/>
              </a:rPr>
              <a:t>từ</a:t>
            </a:r>
            <a:r>
              <a:rPr lang="en-AU" sz="4000" b="1" dirty="0">
                <a:solidFill>
                  <a:prstClr val="black"/>
                </a:solidFill>
                <a:latin typeface="Times New Roman" panose="02020603050405020304" pitchFamily="18" charset="0"/>
                <a:cs typeface="Times New Roman" panose="02020603050405020304" pitchFamily="18" charset="0"/>
              </a:rPr>
              <a:t> </a:t>
            </a:r>
            <a:r>
              <a:rPr lang="en-AU" sz="4000" b="1" dirty="0" err="1">
                <a:solidFill>
                  <a:prstClr val="black"/>
                </a:solidFill>
                <a:latin typeface="Times New Roman" panose="02020603050405020304" pitchFamily="18" charset="0"/>
                <a:cs typeface="Times New Roman" panose="02020603050405020304" pitchFamily="18" charset="0"/>
              </a:rPr>
              <a:t>khó</a:t>
            </a:r>
            <a:endParaRPr lang="en-US" sz="4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541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 calcmode="lin" valueType="num">
                                      <p:cBhvr>
                                        <p:cTn id="15" dur="750" fill="hold"/>
                                        <p:tgtEl>
                                          <p:spTgt spid="4"/>
                                        </p:tgtEl>
                                        <p:attrNameLst>
                                          <p:attrName>style.rotation</p:attrName>
                                        </p:attrNameLst>
                                      </p:cBhvr>
                                      <p:tavLst>
                                        <p:tav tm="0">
                                          <p:val>
                                            <p:fltVal val="90"/>
                                          </p:val>
                                        </p:tav>
                                        <p:tav tm="100000">
                                          <p:val>
                                            <p:fltVal val="0"/>
                                          </p:val>
                                        </p:tav>
                                      </p:tavLst>
                                    </p:anim>
                                    <p:animEffect transition="in" filter="fade">
                                      <p:cBhvr>
                                        <p:cTn id="16" dur="75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750" fill="hold"/>
                                        <p:tgtEl>
                                          <p:spTgt spid="43"/>
                                        </p:tgtEl>
                                        <p:attrNameLst>
                                          <p:attrName>ppt_w</p:attrName>
                                        </p:attrNameLst>
                                      </p:cBhvr>
                                      <p:tavLst>
                                        <p:tav tm="0">
                                          <p:val>
                                            <p:fltVal val="0"/>
                                          </p:val>
                                        </p:tav>
                                        <p:tav tm="100000">
                                          <p:val>
                                            <p:strVal val="#ppt_w"/>
                                          </p:val>
                                        </p:tav>
                                      </p:tavLst>
                                    </p:anim>
                                    <p:anim calcmode="lin" valueType="num">
                                      <p:cBhvr>
                                        <p:cTn id="20" dur="750" fill="hold"/>
                                        <p:tgtEl>
                                          <p:spTgt spid="43"/>
                                        </p:tgtEl>
                                        <p:attrNameLst>
                                          <p:attrName>ppt_h</p:attrName>
                                        </p:attrNameLst>
                                      </p:cBhvr>
                                      <p:tavLst>
                                        <p:tav tm="0">
                                          <p:val>
                                            <p:fltVal val="0"/>
                                          </p:val>
                                        </p:tav>
                                        <p:tav tm="100000">
                                          <p:val>
                                            <p:strVal val="#ppt_h"/>
                                          </p:val>
                                        </p:tav>
                                      </p:tavLst>
                                    </p:anim>
                                    <p:anim calcmode="lin" valueType="num">
                                      <p:cBhvr>
                                        <p:cTn id="21" dur="750" fill="hold"/>
                                        <p:tgtEl>
                                          <p:spTgt spid="43"/>
                                        </p:tgtEl>
                                        <p:attrNameLst>
                                          <p:attrName>style.rotation</p:attrName>
                                        </p:attrNameLst>
                                      </p:cBhvr>
                                      <p:tavLst>
                                        <p:tav tm="0">
                                          <p:val>
                                            <p:fltVal val="90"/>
                                          </p:val>
                                        </p:tav>
                                        <p:tav tm="100000">
                                          <p:val>
                                            <p:fltVal val="0"/>
                                          </p:val>
                                        </p:tav>
                                      </p:tavLst>
                                    </p:anim>
                                    <p:animEffect transition="in" filter="fade">
                                      <p:cBhvr>
                                        <p:cTn id="22" dur="750"/>
                                        <p:tgtEl>
                                          <p:spTgt spid="43"/>
                                        </p:tgtEl>
                                      </p:cBhvr>
                                    </p:animEffect>
                                  </p:childTnLst>
                                </p:cTn>
                              </p:par>
                              <p:par>
                                <p:cTn id="23" presetID="3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750" fill="hold"/>
                                        <p:tgtEl>
                                          <p:spTgt spid="54"/>
                                        </p:tgtEl>
                                        <p:attrNameLst>
                                          <p:attrName>ppt_w</p:attrName>
                                        </p:attrNameLst>
                                      </p:cBhvr>
                                      <p:tavLst>
                                        <p:tav tm="0">
                                          <p:val>
                                            <p:fltVal val="0"/>
                                          </p:val>
                                        </p:tav>
                                        <p:tav tm="100000">
                                          <p:val>
                                            <p:strVal val="#ppt_w"/>
                                          </p:val>
                                        </p:tav>
                                      </p:tavLst>
                                    </p:anim>
                                    <p:anim calcmode="lin" valueType="num">
                                      <p:cBhvr>
                                        <p:cTn id="26" dur="750" fill="hold"/>
                                        <p:tgtEl>
                                          <p:spTgt spid="54"/>
                                        </p:tgtEl>
                                        <p:attrNameLst>
                                          <p:attrName>ppt_h</p:attrName>
                                        </p:attrNameLst>
                                      </p:cBhvr>
                                      <p:tavLst>
                                        <p:tav tm="0">
                                          <p:val>
                                            <p:fltVal val="0"/>
                                          </p:val>
                                        </p:tav>
                                        <p:tav tm="100000">
                                          <p:val>
                                            <p:strVal val="#ppt_h"/>
                                          </p:val>
                                        </p:tav>
                                      </p:tavLst>
                                    </p:anim>
                                    <p:anim calcmode="lin" valueType="num">
                                      <p:cBhvr>
                                        <p:cTn id="27" dur="750" fill="hold"/>
                                        <p:tgtEl>
                                          <p:spTgt spid="54"/>
                                        </p:tgtEl>
                                        <p:attrNameLst>
                                          <p:attrName>style.rotation</p:attrName>
                                        </p:attrNameLst>
                                      </p:cBhvr>
                                      <p:tavLst>
                                        <p:tav tm="0">
                                          <p:val>
                                            <p:fltVal val="90"/>
                                          </p:val>
                                        </p:tav>
                                        <p:tav tm="100000">
                                          <p:val>
                                            <p:fltVal val="0"/>
                                          </p:val>
                                        </p:tav>
                                      </p:tavLst>
                                    </p:anim>
                                    <p:animEffect transition="in" filter="fade">
                                      <p:cBhvr>
                                        <p:cTn id="28" dur="750"/>
                                        <p:tgtEl>
                                          <p:spTgt spid="54"/>
                                        </p:tgtEl>
                                      </p:cBhvr>
                                    </p:animEffect>
                                  </p:childTnLst>
                                </p:cTn>
                              </p:par>
                              <p:par>
                                <p:cTn id="29" presetID="3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750" fill="hold"/>
                                        <p:tgtEl>
                                          <p:spTgt spid="64"/>
                                        </p:tgtEl>
                                        <p:attrNameLst>
                                          <p:attrName>ppt_w</p:attrName>
                                        </p:attrNameLst>
                                      </p:cBhvr>
                                      <p:tavLst>
                                        <p:tav tm="0">
                                          <p:val>
                                            <p:fltVal val="0"/>
                                          </p:val>
                                        </p:tav>
                                        <p:tav tm="100000">
                                          <p:val>
                                            <p:strVal val="#ppt_w"/>
                                          </p:val>
                                        </p:tav>
                                      </p:tavLst>
                                    </p:anim>
                                    <p:anim calcmode="lin" valueType="num">
                                      <p:cBhvr>
                                        <p:cTn id="32" dur="750" fill="hold"/>
                                        <p:tgtEl>
                                          <p:spTgt spid="64"/>
                                        </p:tgtEl>
                                        <p:attrNameLst>
                                          <p:attrName>ppt_h</p:attrName>
                                        </p:attrNameLst>
                                      </p:cBhvr>
                                      <p:tavLst>
                                        <p:tav tm="0">
                                          <p:val>
                                            <p:fltVal val="0"/>
                                          </p:val>
                                        </p:tav>
                                        <p:tav tm="100000">
                                          <p:val>
                                            <p:strVal val="#ppt_h"/>
                                          </p:val>
                                        </p:tav>
                                      </p:tavLst>
                                    </p:anim>
                                    <p:anim calcmode="lin" valueType="num">
                                      <p:cBhvr>
                                        <p:cTn id="33" dur="750" fill="hold"/>
                                        <p:tgtEl>
                                          <p:spTgt spid="64"/>
                                        </p:tgtEl>
                                        <p:attrNameLst>
                                          <p:attrName>style.rotation</p:attrName>
                                        </p:attrNameLst>
                                      </p:cBhvr>
                                      <p:tavLst>
                                        <p:tav tm="0">
                                          <p:val>
                                            <p:fltVal val="90"/>
                                          </p:val>
                                        </p:tav>
                                        <p:tav tm="100000">
                                          <p:val>
                                            <p:fltVal val="0"/>
                                          </p:val>
                                        </p:tav>
                                      </p:tavLst>
                                    </p:anim>
                                    <p:animEffect transition="in" filter="fade">
                                      <p:cBhvr>
                                        <p:cTn id="34" dur="750"/>
                                        <p:tgtEl>
                                          <p:spTgt spid="6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arn(inVertical)">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3291" y="986974"/>
            <a:ext cx="9478275" cy="6102549"/>
            <a:chOff x="-125541" y="1250581"/>
            <a:chExt cx="8858434" cy="6041727"/>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250581"/>
              <a:ext cx="6294493" cy="60417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15074"/>
            <a:stretch/>
          </p:blipFill>
          <p:spPr>
            <a:xfrm flipH="1">
              <a:off x="-125541" y="4205643"/>
              <a:ext cx="2946917" cy="3086664"/>
            </a:xfrm>
            <a:prstGeom prst="rect">
              <a:avLst/>
            </a:prstGeom>
          </p:spPr>
        </p:pic>
      </p:grpSp>
      <p:sp>
        <p:nvSpPr>
          <p:cNvPr id="2" name="Title 1"/>
          <p:cNvSpPr>
            <a:spLocks noGrp="1"/>
          </p:cNvSpPr>
          <p:nvPr>
            <p:ph type="title"/>
          </p:nvPr>
        </p:nvSpPr>
        <p:spPr>
          <a:xfrm>
            <a:off x="3218765" y="2128138"/>
            <a:ext cx="6652800" cy="2567253"/>
          </a:xfrm>
        </p:spPr>
        <p:txBody>
          <a:bodyPr/>
          <a:lstStyle/>
          <a:p>
            <a:r>
              <a:rPr lang="en-US" sz="4800" b="1" dirty="0">
                <a:solidFill>
                  <a:srgbClr val="002060"/>
                </a:solidFill>
                <a:latin typeface="HP001 4 hàng" panose="020B0603050302020204" pitchFamily="34" charset="0"/>
                <a:ea typeface="Cambria" panose="02040503050406030204" pitchFamily="18" charset="0"/>
              </a:rPr>
              <a:t>Khi viết đoạn văn, em cần viết như thế nào?</a:t>
            </a:r>
          </a:p>
        </p:txBody>
      </p:sp>
      <p:pic>
        <p:nvPicPr>
          <p:cNvPr id="7" name="Google Shape;596;p73"/>
          <p:cNvPicPr preferRelativeResize="0"/>
          <p:nvPr/>
        </p:nvPicPr>
        <p:blipFill>
          <a:blip r:embed="rId5">
            <a:alphaModFix/>
          </a:blip>
          <a:stretch>
            <a:fillRect/>
          </a:stretch>
        </p:blipFill>
        <p:spPr>
          <a:xfrm rot="1761102">
            <a:off x="8731502" y="1061484"/>
            <a:ext cx="1721844" cy="1192657"/>
          </a:xfrm>
          <a:prstGeom prst="rect">
            <a:avLst/>
          </a:prstGeom>
          <a:noFill/>
          <a:ln>
            <a:noFill/>
          </a:ln>
        </p:spPr>
      </p:pic>
    </p:spTree>
    <p:extLst>
      <p:ext uri="{BB962C8B-B14F-4D97-AF65-F5344CB8AC3E}">
        <p14:creationId xmlns:p14="http://schemas.microsoft.com/office/powerpoint/2010/main" val="3143804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332799" y="574812"/>
            <a:ext cx="0" cy="60215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17280" y="859652"/>
            <a:ext cx="8348217" cy="1703479"/>
          </a:xfrm>
          <a:prstGeom prst="rect">
            <a:avLst/>
          </a:prstGeom>
          <a:noFill/>
        </p:spPr>
        <p:txBody>
          <a:bodyPr wrap="square" lIns="86746" tIns="43402" rIns="86746" bIns="43402" rtlCol="0">
            <a:spAutoFit/>
          </a:bodyPr>
          <a:lstStyle/>
          <a:p>
            <a:pPr algn="ctr" defTabSz="910728">
              <a:lnSpc>
                <a:spcPct val="150000"/>
              </a:lnSpc>
            </a:pPr>
            <a:r>
              <a:rPr lang="en-US" sz="3500" b="1" dirty="0" err="1">
                <a:solidFill>
                  <a:srgbClr val="002060"/>
                </a:solidFill>
                <a:latin typeface="HP001 4 hàng" pitchFamily="34" charset="0"/>
              </a:rPr>
              <a:t>Nghe</a:t>
            </a:r>
            <a:r>
              <a:rPr lang="en-US" sz="3500" b="1" dirty="0">
                <a:solidFill>
                  <a:srgbClr val="002060"/>
                </a:solidFill>
                <a:latin typeface="HP001 4 hàng" pitchFamily="34" charset="0"/>
              </a:rPr>
              <a:t> – </a:t>
            </a:r>
            <a:r>
              <a:rPr lang="en-US" sz="3500" b="1" dirty="0" err="1" smtClean="0">
                <a:solidFill>
                  <a:srgbClr val="002060"/>
                </a:solidFill>
                <a:latin typeface="HP001 4 hàng" pitchFamily="34" charset="0"/>
              </a:rPr>
              <a:t>viết</a:t>
            </a:r>
            <a:endParaRPr lang="en-US" sz="3500" b="1" dirty="0" smtClean="0">
              <a:solidFill>
                <a:srgbClr val="002060"/>
              </a:solidFill>
              <a:latin typeface="HP001 4 hàng" pitchFamily="34" charset="0"/>
            </a:endParaRPr>
          </a:p>
          <a:p>
            <a:pPr algn="ctr" defTabSz="910728">
              <a:lnSpc>
                <a:spcPct val="150000"/>
              </a:lnSpc>
            </a:pPr>
            <a:r>
              <a:rPr lang="en-US" sz="3500" b="1" dirty="0" err="1" smtClean="0">
                <a:solidFill>
                  <a:srgbClr val="002060"/>
                </a:solidFill>
                <a:latin typeface="HP001 4 hàng" pitchFamily="34" charset="0"/>
              </a:rPr>
              <a:t>Tĺt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đến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rē</a:t>
            </a:r>
            <a:endParaRPr lang="en-US" sz="3500" b="1" dirty="0">
              <a:solidFill>
                <a:srgbClr val="002060"/>
              </a:solidFill>
              <a:latin typeface="HP001 4 hàng" pitchFamily="34" charset="0"/>
            </a:endParaRPr>
          </a:p>
        </p:txBody>
      </p:sp>
      <p:sp>
        <p:nvSpPr>
          <p:cNvPr id="6" name="TextBox 5"/>
          <p:cNvSpPr txBox="1"/>
          <p:nvPr/>
        </p:nvSpPr>
        <p:spPr>
          <a:xfrm>
            <a:off x="1878722" y="2784811"/>
            <a:ext cx="9802782"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Vào</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dịp</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tết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các</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gia</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đình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thường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gĀ</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bánh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chưng</a:t>
            </a:r>
            <a:endParaRPr lang="en-US" sz="3500" b="1" dirty="0">
              <a:solidFill>
                <a:srgbClr val="002060"/>
              </a:solidFill>
              <a:latin typeface="HP001 4 hàng" pitchFamily="34" charset="0"/>
            </a:endParaRPr>
          </a:p>
        </p:txBody>
      </p:sp>
      <p:sp>
        <p:nvSpPr>
          <p:cNvPr id="7" name="TextBox 6"/>
          <p:cNvSpPr txBox="1"/>
          <p:nvPr/>
        </p:nvSpPr>
        <p:spPr>
          <a:xfrm>
            <a:off x="1261246" y="3459148"/>
            <a:ext cx="10420257" cy="626261"/>
          </a:xfrm>
          <a:prstGeom prst="rect">
            <a:avLst/>
          </a:prstGeom>
          <a:noFill/>
        </p:spPr>
        <p:txBody>
          <a:bodyPr wrap="square" lIns="86746" tIns="43402" rIns="86746" bIns="43402" rtlCol="0">
            <a:spAutoFit/>
          </a:bodyPr>
          <a:lstStyle/>
          <a:p>
            <a:pPr defTabSz="910728"/>
            <a:r>
              <a:rPr lang="en-US" sz="3500" b="1" dirty="0" err="1">
                <a:solidFill>
                  <a:srgbClr val="002060"/>
                </a:solidFill>
                <a:latin typeface="HP001 4 hàng" pitchFamily="34" charset="0"/>
              </a:rPr>
              <a:t>h</a:t>
            </a:r>
            <a:r>
              <a:rPr lang="en-US" sz="3500" b="1" dirty="0" err="1" smtClean="0">
                <a:solidFill>
                  <a:srgbClr val="002060"/>
                </a:solidFill>
                <a:latin typeface="HP001 4 hàng" pitchFamily="34" charset="0"/>
              </a:rPr>
              <a:t>oặc</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bánh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tét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NgưƟ</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lớn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thường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tặng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trẻ</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em</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những</a:t>
            </a:r>
            <a:r>
              <a:rPr lang="en-US" sz="3500" b="1" dirty="0" smtClean="0">
                <a:solidFill>
                  <a:srgbClr val="002060"/>
                </a:solidFill>
                <a:latin typeface="HP001 4 hàng" pitchFamily="34" charset="0"/>
              </a:rPr>
              <a:t> </a:t>
            </a:r>
            <a:endParaRPr lang="en-US" sz="3500" b="1" dirty="0">
              <a:solidFill>
                <a:srgbClr val="002060"/>
              </a:solidFill>
              <a:latin typeface="HP001 4 hàng" pitchFamily="34" charset="0"/>
            </a:endParaRPr>
          </a:p>
        </p:txBody>
      </p:sp>
      <p:sp>
        <p:nvSpPr>
          <p:cNvPr id="8" name="TextBox 7"/>
          <p:cNvSpPr txBox="1"/>
          <p:nvPr/>
        </p:nvSpPr>
        <p:spPr>
          <a:xfrm>
            <a:off x="1261246" y="4157643"/>
            <a:ext cx="10527479" cy="626261"/>
          </a:xfrm>
          <a:prstGeom prst="rect">
            <a:avLst/>
          </a:prstGeom>
          <a:noFill/>
        </p:spPr>
        <p:txBody>
          <a:bodyPr wrap="square" lIns="86746" tIns="43402" rIns="86746" bIns="43402" rtlCol="0">
            <a:spAutoFit/>
          </a:bodyPr>
          <a:lstStyle/>
          <a:p>
            <a:pPr defTabSz="910728"/>
            <a:r>
              <a:rPr lang="en-GB" sz="3500" b="1" dirty="0" err="1" smtClean="0">
                <a:solidFill>
                  <a:srgbClr val="002060"/>
                </a:solidFill>
                <a:latin typeface="HP001 4 hàng" pitchFamily="34" charset="0"/>
              </a:rPr>
              <a:t>bao</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lì</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xì</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xinh</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xắn</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vƞ</a:t>
            </a:r>
            <a:r>
              <a:rPr lang="en-GB" sz="3500" b="1" dirty="0" smtClean="0">
                <a:solidFill>
                  <a:srgbClr val="002060"/>
                </a:solidFill>
                <a:latin typeface="HP001 4 hàng" pitchFamily="34" charset="0"/>
              </a:rPr>
              <a:t> mong ư</a:t>
            </a:r>
            <a:r>
              <a:rPr lang="el-GR" sz="3500" b="1" dirty="0" smtClean="0">
                <a:solidFill>
                  <a:srgbClr val="002060"/>
                </a:solidFill>
                <a:latin typeface="HP001 4 hàng" pitchFamily="34" charset="0"/>
              </a:rPr>
              <a:t>ϐ</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các</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em</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mạnh</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khoẻ</a:t>
            </a:r>
            <a:r>
              <a:rPr lang="en-GB" sz="3500" b="1" dirty="0" smtClean="0">
                <a:solidFill>
                  <a:srgbClr val="002060"/>
                </a:solidFill>
                <a:latin typeface="HP001 4 hàng" pitchFamily="34" charset="0"/>
              </a:rPr>
              <a:t>, </a:t>
            </a:r>
            <a:endParaRPr lang="en-US" sz="3500" b="1" dirty="0">
              <a:solidFill>
                <a:srgbClr val="002060"/>
              </a:solidFill>
              <a:latin typeface="HP001 4 hàng" pitchFamily="34" charset="0"/>
            </a:endParaRPr>
          </a:p>
        </p:txBody>
      </p:sp>
      <p:sp>
        <p:nvSpPr>
          <p:cNvPr id="9" name="TextBox 8"/>
          <p:cNvSpPr txBox="1"/>
          <p:nvPr/>
        </p:nvSpPr>
        <p:spPr>
          <a:xfrm>
            <a:off x="1261245" y="4807453"/>
            <a:ext cx="10527479"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giĈ</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giang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Tết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là</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dịp</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mĊ</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ngưƟ</a:t>
            </a:r>
            <a:r>
              <a:rPr lang="en-US" sz="3500" b="1" dirty="0" smtClean="0">
                <a:solidFill>
                  <a:srgbClr val="002060"/>
                </a:solidFill>
                <a:latin typeface="HP001 4 hàng" pitchFamily="34" charset="0"/>
              </a:rPr>
              <a:t> quay </a:t>
            </a:r>
            <a:r>
              <a:rPr lang="en-US" sz="3500" b="1" dirty="0" err="1" smtClean="0">
                <a:solidFill>
                  <a:srgbClr val="002060"/>
                </a:solidFill>
                <a:latin typeface="HP001 4 hàng" pitchFamily="34" charset="0"/>
              </a:rPr>
              <a:t>quần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bên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nhau</a:t>
            </a:r>
            <a:endParaRPr lang="en-US" sz="3500" b="1" dirty="0">
              <a:solidFill>
                <a:srgbClr val="002060"/>
              </a:solidFill>
              <a:latin typeface="HP001 4 hàng" pitchFamily="34" charset="0"/>
            </a:endParaRPr>
          </a:p>
        </p:txBody>
      </p:sp>
      <p:sp>
        <p:nvSpPr>
          <p:cNvPr id="14" name="TextBox 13"/>
          <p:cNvSpPr txBox="1"/>
          <p:nvPr/>
        </p:nvSpPr>
        <p:spPr>
          <a:xfrm>
            <a:off x="1298785" y="5522269"/>
            <a:ext cx="10252494"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và</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dành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cho</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nhau</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những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lƟ</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chúc</a:t>
            </a:r>
            <a:r>
              <a:rPr lang="en-US" sz="3500" b="1" dirty="0">
                <a:solidFill>
                  <a:srgbClr val="002060"/>
                </a:solidFill>
                <a:latin typeface="HP001 4 hàng" pitchFamily="34" charset="0"/>
              </a:rPr>
              <a:t> </a:t>
            </a:r>
            <a:r>
              <a:rPr lang="en-US" sz="3500" b="1" dirty="0" err="1" smtClean="0">
                <a:solidFill>
                  <a:srgbClr val="002060"/>
                </a:solidFill>
                <a:latin typeface="HP001 4 hàng" pitchFamily="34" charset="0"/>
              </a:rPr>
              <a:t>tốt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đẹp</a:t>
            </a:r>
            <a:r>
              <a:rPr lang="en-US" sz="3500" b="1" dirty="0" smtClean="0">
                <a:solidFill>
                  <a:srgbClr val="002060"/>
                </a:solidFill>
                <a:latin typeface="HP001 4 hàng" pitchFamily="34" charset="0"/>
              </a:rPr>
              <a:t>.</a:t>
            </a:r>
            <a:endParaRPr lang="en-US" sz="3500" b="1" dirty="0">
              <a:solidFill>
                <a:srgbClr val="002060"/>
              </a:solidFill>
              <a:latin typeface="HP001 4 hàng" pitchFamily="34" charset="0"/>
            </a:endParaRPr>
          </a:p>
        </p:txBody>
      </p:sp>
      <p:sp>
        <p:nvSpPr>
          <p:cNvPr id="10" name="Rectangle 9"/>
          <p:cNvSpPr/>
          <p:nvPr/>
        </p:nvSpPr>
        <p:spPr>
          <a:xfrm>
            <a:off x="149456" y="2784811"/>
            <a:ext cx="966541" cy="3000821"/>
          </a:xfrm>
          <a:prstGeom prst="rect">
            <a:avLst/>
          </a:prstGeom>
        </p:spPr>
        <p:txBody>
          <a:bodyPr wrap="square">
            <a:spAutoFit/>
          </a:bodyPr>
          <a:lstStyle/>
          <a:p>
            <a:pPr defTabSz="685800">
              <a:buClrTx/>
            </a:pPr>
            <a:r>
              <a:rPr lang="en-US" sz="2100" b="1" kern="1200" dirty="0">
                <a:solidFill>
                  <a:prstClr val="black"/>
                </a:solidFill>
                <a:latin typeface="Times New Roman" panose="02020603050405020304" pitchFamily="18" charset="0"/>
                <a:ea typeface="맑은 고딕"/>
                <a:cs typeface="Times New Roman" panose="02020603050405020304" pitchFamily="18" charset="0"/>
              </a:rPr>
              <a:t>Lùi 1 ô so với lề, viết hoa chữ cái đầu tiên</a:t>
            </a:r>
          </a:p>
        </p:txBody>
      </p:sp>
      <p:cxnSp>
        <p:nvCxnSpPr>
          <p:cNvPr id="12" name="Straight Arrow Connector 11"/>
          <p:cNvCxnSpPr/>
          <p:nvPr/>
        </p:nvCxnSpPr>
        <p:spPr>
          <a:xfrm>
            <a:off x="876893" y="3049634"/>
            <a:ext cx="45590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81035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3"/>
          <p:cNvSpPr/>
          <p:nvPr/>
        </p:nvSpPr>
        <p:spPr>
          <a:xfrm>
            <a:off x="0" y="-19616"/>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Cambria" panose="02040503050406030204" pitchFamily="18" charset="0"/>
              <a:cs typeface="+mn-ea"/>
              <a:sym typeface="+mn-lt"/>
            </a:endParaRPr>
          </a:p>
        </p:txBody>
      </p:sp>
      <p:pic>
        <p:nvPicPr>
          <p:cNvPr id="3" name="Picture 2"/>
          <p:cNvPicPr>
            <a:picLocks noChangeAspect="1"/>
          </p:cNvPicPr>
          <p:nvPr/>
        </p:nvPicPr>
        <p:blipFill>
          <a:blip r:embed="rId3"/>
          <a:stretch>
            <a:fillRect/>
          </a:stretch>
        </p:blipFill>
        <p:spPr>
          <a:xfrm>
            <a:off x="3622949" y="415658"/>
            <a:ext cx="4946103" cy="915525"/>
          </a:xfrm>
          <a:prstGeom prst="rect">
            <a:avLst/>
          </a:prstGeom>
        </p:spPr>
      </p:pic>
      <p:sp>
        <p:nvSpPr>
          <p:cNvPr id="23" name="TextBox 22"/>
          <p:cNvSpPr txBox="1"/>
          <p:nvPr/>
        </p:nvSpPr>
        <p:spPr>
          <a:xfrm>
            <a:off x="4550860" y="466295"/>
            <a:ext cx="3154245" cy="830997"/>
          </a:xfrm>
          <a:prstGeom prst="rect">
            <a:avLst/>
          </a:prstGeom>
          <a:noFill/>
        </p:spPr>
        <p:txBody>
          <a:bodyPr wrap="square" rtlCol="0">
            <a:spAutoFit/>
          </a:bodyPr>
          <a:lstStyle/>
          <a:p>
            <a:pPr defTabSz="914377">
              <a:defRPr/>
            </a:pPr>
            <a:r>
              <a:rPr lang="en-US" sz="4800" b="1" dirty="0">
                <a:solidFill>
                  <a:prstClr val="black"/>
                </a:solidFill>
                <a:latin typeface="Cambria" panose="02040503050406030204" pitchFamily="18" charset="0"/>
                <a:ea typeface="Cambria" panose="02040503050406030204" pitchFamily="18" charset="0"/>
              </a:rPr>
              <a:t>VIẾT BÀI</a:t>
            </a:r>
          </a:p>
        </p:txBody>
      </p:sp>
      <p:pic>
        <p:nvPicPr>
          <p:cNvPr id="8" name="Picture 6" descr="Cartoon Pupils Work Hard To Write Homework Png Transparent Bottom ..."/>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28738" y="1809432"/>
            <a:ext cx="2346245" cy="2354067"/>
          </a:xfrm>
          <a:prstGeom prst="ellipse">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04989" y="4520883"/>
            <a:ext cx="3539481" cy="12517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377">
              <a:defRPr/>
            </a:pP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Ngồi</a:t>
            </a:r>
            <a:r>
              <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267"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endParaRPr lang="en-US" sz="4267"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defTabSz="914377">
              <a:defRPr/>
            </a:pPr>
            <a:r>
              <a:rPr lang="en-US" sz="4267"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a:t>
            </a:r>
            <a:r>
              <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thế</a:t>
            </a:r>
            <a:endPar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4229" y="1809432"/>
            <a:ext cx="2166355" cy="2166355"/>
          </a:xfrm>
          <a:prstGeom prst="ellipse">
            <a:avLst/>
          </a:prstGeom>
        </p:spPr>
      </p:pic>
      <p:sp>
        <p:nvSpPr>
          <p:cNvPr id="11" name="Rounded Rectangle 10"/>
          <p:cNvSpPr/>
          <p:nvPr/>
        </p:nvSpPr>
        <p:spPr>
          <a:xfrm>
            <a:off x="8953088" y="4699699"/>
            <a:ext cx="2895600" cy="838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377">
              <a:defRPr/>
            </a:pP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r>
              <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endPar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ounded Rectangle 11"/>
          <p:cNvSpPr/>
          <p:nvPr/>
        </p:nvSpPr>
        <p:spPr>
          <a:xfrm>
            <a:off x="4681360" y="4520883"/>
            <a:ext cx="3234837" cy="125171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defTabSz="914377">
              <a:defRPr/>
            </a:pPr>
            <a:r>
              <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Cầm </a:t>
            </a: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bút</a:t>
            </a:r>
            <a:r>
              <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267"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cách</a:t>
            </a:r>
            <a:endParaRPr lang="en-US" sz="4267"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971"/>
          <a:stretch>
            <a:fillRect/>
          </a:stretch>
        </p:blipFill>
        <p:spPr bwMode="auto">
          <a:xfrm>
            <a:off x="5339507" y="2115528"/>
            <a:ext cx="2268539"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619478" y="2365441"/>
            <a:ext cx="184731" cy="369332"/>
          </a:xfrm>
          <a:prstGeom prst="rect">
            <a:avLst/>
          </a:prstGeom>
          <a:noFill/>
        </p:spPr>
        <p:txBody>
          <a:bodyPr wrap="none" rtlCol="0">
            <a:spAutoFit/>
          </a:bodyPr>
          <a:lstStyle/>
          <a:p>
            <a:pPr defTabSz="914377"/>
            <a:endParaRPr lang="en-US" sz="1800" dirty="0">
              <a:solidFill>
                <a:prstClr val="black"/>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22617">
            <a:off x="8076211" y="441347"/>
            <a:ext cx="1986503" cy="1016496"/>
          </a:xfrm>
          <a:prstGeom prst="rect">
            <a:avLst/>
          </a:prstGeom>
        </p:spPr>
      </p:pic>
    </p:spTree>
    <p:extLst>
      <p:ext uri="{BB962C8B-B14F-4D97-AF65-F5344CB8AC3E}">
        <p14:creationId xmlns:p14="http://schemas.microsoft.com/office/powerpoint/2010/main" val="199091167"/>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grpSp>
        <p:nvGrpSpPr>
          <p:cNvPr id="12" name="组合 11"/>
          <p:cNvGrpSpPr/>
          <p:nvPr/>
        </p:nvGrpSpPr>
        <p:grpSpPr>
          <a:xfrm>
            <a:off x="810097" y="1597047"/>
            <a:ext cx="11739564" cy="6858000"/>
            <a:chOff x="238125" y="0"/>
            <a:chExt cx="11739564" cy="6858000"/>
          </a:xfrm>
          <a:solidFill>
            <a:srgbClr val="FFD571">
              <a:alpha val="10000"/>
            </a:srgbClr>
          </a:solidFill>
        </p:grpSpPr>
        <p:sp>
          <p:nvSpPr>
            <p:cNvPr id="13" name="矩形 12"/>
            <p:cNvSpPr/>
            <p:nvPr/>
          </p:nvSpPr>
          <p:spPr>
            <a:xfrm>
              <a:off x="23812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14" name="矩形 13"/>
            <p:cNvSpPr/>
            <p:nvPr/>
          </p:nvSpPr>
          <p:spPr>
            <a:xfrm>
              <a:off x="6096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15" name="矩形 14"/>
            <p:cNvSpPr/>
            <p:nvPr/>
          </p:nvSpPr>
          <p:spPr>
            <a:xfrm>
              <a:off x="98107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0" name="矩形 19"/>
            <p:cNvSpPr/>
            <p:nvPr/>
          </p:nvSpPr>
          <p:spPr>
            <a:xfrm>
              <a:off x="135255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1" name="矩形 20"/>
            <p:cNvSpPr/>
            <p:nvPr/>
          </p:nvSpPr>
          <p:spPr>
            <a:xfrm>
              <a:off x="172402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2" name="矩形 21"/>
            <p:cNvSpPr/>
            <p:nvPr/>
          </p:nvSpPr>
          <p:spPr>
            <a:xfrm>
              <a:off x="20955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3" name="矩形 22"/>
            <p:cNvSpPr/>
            <p:nvPr/>
          </p:nvSpPr>
          <p:spPr>
            <a:xfrm>
              <a:off x="24765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4" name="矩形 23"/>
            <p:cNvSpPr/>
            <p:nvPr/>
          </p:nvSpPr>
          <p:spPr>
            <a:xfrm>
              <a:off x="284797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5" name="矩形 24"/>
            <p:cNvSpPr/>
            <p:nvPr/>
          </p:nvSpPr>
          <p:spPr>
            <a:xfrm>
              <a:off x="321945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6" name="矩形 25"/>
            <p:cNvSpPr/>
            <p:nvPr/>
          </p:nvSpPr>
          <p:spPr>
            <a:xfrm>
              <a:off x="358616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7" name="矩形 26"/>
            <p:cNvSpPr/>
            <p:nvPr/>
          </p:nvSpPr>
          <p:spPr>
            <a:xfrm>
              <a:off x="39576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8" name="矩形 27"/>
            <p:cNvSpPr/>
            <p:nvPr/>
          </p:nvSpPr>
          <p:spPr>
            <a:xfrm>
              <a:off x="432911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29" name="矩形 28"/>
            <p:cNvSpPr/>
            <p:nvPr/>
          </p:nvSpPr>
          <p:spPr>
            <a:xfrm>
              <a:off x="470058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0" name="矩形 29"/>
            <p:cNvSpPr/>
            <p:nvPr/>
          </p:nvSpPr>
          <p:spPr>
            <a:xfrm>
              <a:off x="507206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1" name="矩形 30"/>
            <p:cNvSpPr/>
            <p:nvPr/>
          </p:nvSpPr>
          <p:spPr>
            <a:xfrm>
              <a:off x="54435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2" name="矩形 31"/>
            <p:cNvSpPr/>
            <p:nvPr/>
          </p:nvSpPr>
          <p:spPr>
            <a:xfrm>
              <a:off x="58245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3" name="矩形 32"/>
            <p:cNvSpPr/>
            <p:nvPr/>
          </p:nvSpPr>
          <p:spPr>
            <a:xfrm>
              <a:off x="619601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4" name="矩形 33"/>
            <p:cNvSpPr/>
            <p:nvPr/>
          </p:nvSpPr>
          <p:spPr>
            <a:xfrm>
              <a:off x="656748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5" name="矩形 34"/>
            <p:cNvSpPr/>
            <p:nvPr/>
          </p:nvSpPr>
          <p:spPr>
            <a:xfrm>
              <a:off x="695325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6" name="矩形 35"/>
            <p:cNvSpPr/>
            <p:nvPr/>
          </p:nvSpPr>
          <p:spPr>
            <a:xfrm>
              <a:off x="73247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7" name="矩形 36"/>
            <p:cNvSpPr/>
            <p:nvPr/>
          </p:nvSpPr>
          <p:spPr>
            <a:xfrm>
              <a:off x="769620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8" name="矩形 37"/>
            <p:cNvSpPr/>
            <p:nvPr/>
          </p:nvSpPr>
          <p:spPr>
            <a:xfrm>
              <a:off x="806767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39" name="矩形 38"/>
            <p:cNvSpPr/>
            <p:nvPr/>
          </p:nvSpPr>
          <p:spPr>
            <a:xfrm>
              <a:off x="843915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0" name="矩形 39"/>
            <p:cNvSpPr/>
            <p:nvPr/>
          </p:nvSpPr>
          <p:spPr>
            <a:xfrm>
              <a:off x="88106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1" name="矩形 40"/>
            <p:cNvSpPr/>
            <p:nvPr/>
          </p:nvSpPr>
          <p:spPr>
            <a:xfrm>
              <a:off x="91916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2" name="矩形 41"/>
            <p:cNvSpPr/>
            <p:nvPr/>
          </p:nvSpPr>
          <p:spPr>
            <a:xfrm>
              <a:off x="956310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3" name="矩形 42"/>
            <p:cNvSpPr/>
            <p:nvPr/>
          </p:nvSpPr>
          <p:spPr>
            <a:xfrm>
              <a:off x="993457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4" name="矩形 43"/>
            <p:cNvSpPr/>
            <p:nvPr/>
          </p:nvSpPr>
          <p:spPr>
            <a:xfrm>
              <a:off x="1030128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5" name="矩形 44"/>
            <p:cNvSpPr/>
            <p:nvPr/>
          </p:nvSpPr>
          <p:spPr>
            <a:xfrm>
              <a:off x="10672764"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6" name="矩形 45"/>
            <p:cNvSpPr/>
            <p:nvPr/>
          </p:nvSpPr>
          <p:spPr>
            <a:xfrm>
              <a:off x="1104423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7" name="矩形 46"/>
            <p:cNvSpPr/>
            <p:nvPr/>
          </p:nvSpPr>
          <p:spPr>
            <a:xfrm>
              <a:off x="11415714"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sp>
          <p:nvSpPr>
            <p:cNvPr id="48" name="矩形 47"/>
            <p:cNvSpPr/>
            <p:nvPr/>
          </p:nvSpPr>
          <p:spPr>
            <a:xfrm>
              <a:off x="1178718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latin typeface="微软雅黑"/>
                <a:cs typeface="+mn-ea"/>
                <a:sym typeface="+mn-lt"/>
              </a:endParaRPr>
            </a:p>
          </p:txBody>
        </p:sp>
      </p:grpSp>
      <p:pic>
        <p:nvPicPr>
          <p:cNvPr id="8" name="图片 7"/>
          <p:cNvPicPr>
            <a:picLocks noChangeAspect="1"/>
          </p:cNvPicPr>
          <p:nvPr/>
        </p:nvPicPr>
        <p:blipFill>
          <a:blip r:embed="rId3"/>
          <a:stretch>
            <a:fillRect/>
          </a:stretch>
        </p:blipFill>
        <p:spPr>
          <a:xfrm>
            <a:off x="8009232" y="-519624"/>
            <a:ext cx="4386379" cy="1803479"/>
          </a:xfrm>
          <a:prstGeom prst="rect">
            <a:avLst/>
          </a:prstGeom>
        </p:spPr>
      </p:pic>
      <p:pic>
        <p:nvPicPr>
          <p:cNvPr id="10" name="图片 9"/>
          <p:cNvPicPr>
            <a:picLocks noChangeAspect="1"/>
          </p:cNvPicPr>
          <p:nvPr/>
        </p:nvPicPr>
        <p:blipFill>
          <a:blip r:embed="rId4"/>
          <a:stretch>
            <a:fillRect/>
          </a:stretch>
        </p:blipFill>
        <p:spPr>
          <a:xfrm>
            <a:off x="-734015" y="-206432"/>
            <a:ext cx="5161259" cy="1803479"/>
          </a:xfrm>
          <a:prstGeom prst="rect">
            <a:avLst/>
          </a:prstGeom>
        </p:spPr>
      </p:pic>
      <p:pic>
        <p:nvPicPr>
          <p:cNvPr id="17" name="图片 16"/>
          <p:cNvPicPr>
            <a:picLocks noChangeAspect="1"/>
          </p:cNvPicPr>
          <p:nvPr/>
        </p:nvPicPr>
        <p:blipFill>
          <a:blip r:embed="rId5"/>
          <a:stretch>
            <a:fillRect/>
          </a:stretch>
        </p:blipFill>
        <p:spPr>
          <a:xfrm>
            <a:off x="0" y="3947685"/>
            <a:ext cx="12192000" cy="153034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9653" y="392807"/>
            <a:ext cx="3368547" cy="3487437"/>
          </a:xfrm>
          <a:prstGeom prst="rect">
            <a:avLst/>
          </a:prstGeom>
        </p:spPr>
      </p:pic>
      <p:pic>
        <p:nvPicPr>
          <p:cNvPr id="11" name="图片 10"/>
          <p:cNvPicPr>
            <a:picLocks noChangeAspect="1"/>
          </p:cNvPicPr>
          <p:nvPr/>
        </p:nvPicPr>
        <p:blipFill>
          <a:blip r:embed="rId7"/>
          <a:stretch>
            <a:fillRect/>
          </a:stretch>
        </p:blipFill>
        <p:spPr>
          <a:xfrm>
            <a:off x="4031054" y="3471885"/>
            <a:ext cx="3924367" cy="2481943"/>
          </a:xfrm>
          <a:prstGeom prst="rect">
            <a:avLst/>
          </a:prstGeom>
        </p:spPr>
      </p:pic>
      <p:sp>
        <p:nvSpPr>
          <p:cNvPr id="16" name="文本框 15"/>
          <p:cNvSpPr txBox="1"/>
          <p:nvPr/>
        </p:nvSpPr>
        <p:spPr>
          <a:xfrm>
            <a:off x="4049448" y="4260877"/>
            <a:ext cx="3814619" cy="995209"/>
          </a:xfrm>
          <a:prstGeom prst="rect">
            <a:avLst/>
          </a:prstGeom>
          <a:noFill/>
        </p:spPr>
        <p:txBody>
          <a:bodyPr wrap="square" rtlCol="0">
            <a:spAutoFit/>
          </a:bodyPr>
          <a:lstStyle/>
          <a:p>
            <a:pPr algn="ctr" defTabSz="914377"/>
            <a:r>
              <a:rPr lang="en-US" altLang="zh-CN" sz="5867" spc="-151" dirty="0">
                <a:solidFill>
                  <a:srgbClr val="4472C4"/>
                </a:solidFill>
                <a:latin typeface="Cambria" panose="02040503050406030204" pitchFamily="18" charset="0"/>
                <a:ea typeface="Cambria" panose="02040503050406030204" pitchFamily="18" charset="0"/>
                <a:cs typeface="+mn-ea"/>
                <a:sym typeface="+mn-lt"/>
              </a:rPr>
              <a:t>SOÁT  LỖI</a:t>
            </a:r>
            <a:endParaRPr lang="zh-CN" altLang="en-US" sz="5867" spc="-151" dirty="0">
              <a:solidFill>
                <a:srgbClr val="4472C4"/>
              </a:solidFill>
              <a:latin typeface="Cambria" panose="02040503050406030204" pitchFamily="18" charset="0"/>
              <a:cs typeface="+mn-ea"/>
              <a:sym typeface="+mn-lt"/>
            </a:endParaRPr>
          </a:p>
        </p:txBody>
      </p:sp>
    </p:spTree>
    <p:extLst>
      <p:ext uri="{BB962C8B-B14F-4D97-AF65-F5344CB8AC3E}">
        <p14:creationId xmlns:p14="http://schemas.microsoft.com/office/powerpoint/2010/main" val="3951759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7"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23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759" y="42884"/>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800">
              <a:solidFill>
                <a:prstClr val="white"/>
              </a:solidFill>
              <a:latin typeface="微软雅黑"/>
              <a:cs typeface="+mn-ea"/>
              <a:sym typeface="+mn-lt"/>
            </a:endParaRPr>
          </a:p>
        </p:txBody>
      </p:sp>
      <p:sp>
        <p:nvSpPr>
          <p:cNvPr id="49" name="Google Shape;296;p22"/>
          <p:cNvSpPr/>
          <p:nvPr/>
        </p:nvSpPr>
        <p:spPr>
          <a:xfrm>
            <a:off x="885372" y="1858531"/>
            <a:ext cx="7252421" cy="2577597"/>
          </a:xfrm>
          <a:prstGeom prst="roundRect">
            <a:avLst>
              <a:gd name="adj" fmla="val 16667"/>
            </a:avLst>
          </a:prstGeom>
          <a:solidFill>
            <a:srgbClr val="FDE9D8"/>
          </a:solidFill>
          <a:ln w="57150"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algn="ctr" defTabSz="914377">
              <a:buClr>
                <a:srgbClr val="000000"/>
              </a:buClr>
              <a:defRPr/>
            </a:pPr>
            <a:endParaRPr sz="18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50" name="Google Shape;298;p22"/>
          <p:cNvSpPr/>
          <p:nvPr/>
        </p:nvSpPr>
        <p:spPr>
          <a:xfrm>
            <a:off x="3645067" y="144023"/>
            <a:ext cx="5486400" cy="1066800"/>
          </a:xfrm>
          <a:prstGeom prst="roundRect">
            <a:avLst>
              <a:gd name="adj" fmla="val 16667"/>
            </a:avLst>
          </a:prstGeom>
          <a:solidFill>
            <a:srgbClr val="FF006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7">
              <a:buClr>
                <a:srgbClr val="000000"/>
              </a:buClr>
              <a:defRPr/>
            </a:pPr>
            <a:r>
              <a:rPr lang="en-US" sz="44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TIÊU CHÍ NHẬN XÉT</a:t>
            </a:r>
          </a:p>
        </p:txBody>
      </p:sp>
      <p:sp>
        <p:nvSpPr>
          <p:cNvPr id="51" name="Google Shape;299;p22"/>
          <p:cNvSpPr txBox="1"/>
          <p:nvPr/>
        </p:nvSpPr>
        <p:spPr>
          <a:xfrm>
            <a:off x="885373" y="2462450"/>
            <a:ext cx="6735497" cy="1651566"/>
          </a:xfrm>
          <a:prstGeom prst="rect">
            <a:avLst/>
          </a:prstGeom>
          <a:noFill/>
          <a:ln>
            <a:noFill/>
          </a:ln>
        </p:spPr>
        <p:txBody>
          <a:bodyPr spcFirstLastPara="1" wrap="square" lIns="91425" tIns="45700" rIns="91425" bIns="45700" anchor="t" anchorCtr="0">
            <a:spAutoFit/>
          </a:bodyPr>
          <a:lstStyle/>
          <a:p>
            <a:pPr defTabSz="914377">
              <a:spcAft>
                <a:spcPts val="1600"/>
              </a:spcAft>
              <a:buClr>
                <a:srgbClr val="000000"/>
              </a:buClr>
              <a:buSzPts val="3600"/>
              <a:defRPr/>
            </a:pPr>
            <a:r>
              <a:rPr lang="vi-VN"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1. Vi</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ết</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đúng</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chính</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endParaRPr lang="vi-VN"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defTabSz="914377">
              <a:spcAft>
                <a:spcPts val="1600"/>
              </a:spcAft>
              <a:buClr>
                <a:srgbClr val="000000"/>
              </a:buClr>
              <a:buSzPts val="3600"/>
              <a:defRPr/>
            </a:pPr>
            <a:r>
              <a:rPr lang="vi-VN"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2.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bày</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đúng</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sạch</a:t>
            </a: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733"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đẹp</a:t>
            </a:r>
            <a:endPar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2" name="Picture 51"/>
          <p:cNvPicPr>
            <a:picLocks noChangeAspect="1"/>
          </p:cNvPicPr>
          <p:nvPr/>
        </p:nvPicPr>
        <p:blipFill rotWithShape="1">
          <a:blip r:embed="rId3">
            <a:clrChange>
              <a:clrFrom>
                <a:srgbClr val="FFFFFF"/>
              </a:clrFrom>
              <a:clrTo>
                <a:srgbClr val="FFFFFF">
                  <a:alpha val="0"/>
                </a:srgbClr>
              </a:clrTo>
            </a:clrChange>
          </a:blip>
          <a:srcRect t="21387" r="22529"/>
          <a:stretch/>
        </p:blipFill>
        <p:spPr>
          <a:xfrm>
            <a:off x="5714985" y="2179519"/>
            <a:ext cx="952943" cy="966983"/>
          </a:xfrm>
          <a:prstGeom prst="rect">
            <a:avLst/>
          </a:prstGeom>
        </p:spPr>
      </p:pic>
      <p:pic>
        <p:nvPicPr>
          <p:cNvPr id="53" name="Picture 52"/>
          <p:cNvPicPr>
            <a:picLocks noChangeAspect="1"/>
          </p:cNvPicPr>
          <p:nvPr/>
        </p:nvPicPr>
        <p:blipFill rotWithShape="1">
          <a:blip r:embed="rId3">
            <a:clrChange>
              <a:clrFrom>
                <a:srgbClr val="FFFFFF"/>
              </a:clrFrom>
              <a:clrTo>
                <a:srgbClr val="FFFFFF">
                  <a:alpha val="0"/>
                </a:srgbClr>
              </a:clrTo>
            </a:clrChange>
          </a:blip>
          <a:srcRect t="21387" r="22529"/>
          <a:stretch/>
        </p:blipFill>
        <p:spPr>
          <a:xfrm>
            <a:off x="7086127" y="2957206"/>
            <a:ext cx="952943" cy="966983"/>
          </a:xfrm>
          <a:prstGeom prst="rect">
            <a:avLst/>
          </a:prstGeom>
        </p:spPr>
      </p:pic>
      <p:pic>
        <p:nvPicPr>
          <p:cNvPr id="54" name="Google Shape;297;p22" descr="HÃ¬nh áº£nh cÃ³ liÃªn quan"/>
          <p:cNvPicPr preferRelativeResize="0"/>
          <p:nvPr/>
        </p:nvPicPr>
        <p:blipFill rotWithShape="1">
          <a:blip r:embed="rId4">
            <a:clrChange>
              <a:clrFrom>
                <a:srgbClr val="FFFFFF"/>
              </a:clrFrom>
              <a:clrTo>
                <a:srgbClr val="FFFFFF">
                  <a:alpha val="0"/>
                </a:srgbClr>
              </a:clrTo>
            </a:clrChange>
            <a:alphaModFix/>
          </a:blip>
          <a:srcRect l="-101" t="-1988" r="52760" b="1988"/>
          <a:stretch/>
        </p:blipFill>
        <p:spPr>
          <a:xfrm>
            <a:off x="7433467" y="3625088"/>
            <a:ext cx="2494620" cy="3820579"/>
          </a:xfrm>
          <a:prstGeom prst="rect">
            <a:avLst/>
          </a:prstGeom>
          <a:noFill/>
          <a:ln>
            <a:noFill/>
          </a:ln>
        </p:spPr>
      </p:pic>
      <p:pic>
        <p:nvPicPr>
          <p:cNvPr id="55" name="Google Shape;297;p22" descr="HÃ¬nh áº£nh cÃ³ liÃªn quan"/>
          <p:cNvPicPr preferRelativeResize="0"/>
          <p:nvPr/>
        </p:nvPicPr>
        <p:blipFill rotWithShape="1">
          <a:blip r:embed="rId4">
            <a:clrChange>
              <a:clrFrom>
                <a:srgbClr val="FFFFFF"/>
              </a:clrFrom>
              <a:clrTo>
                <a:srgbClr val="FFFFFF">
                  <a:alpha val="0"/>
                </a:srgbClr>
              </a:clrTo>
            </a:clrChange>
            <a:alphaModFix/>
          </a:blip>
          <a:srcRect l="48770" t="-1988" r="25190" b="1988"/>
          <a:stretch/>
        </p:blipFill>
        <p:spPr>
          <a:xfrm>
            <a:off x="10196393" y="3392357"/>
            <a:ext cx="1516360" cy="4053311"/>
          </a:xfrm>
          <a:prstGeom prst="rect">
            <a:avLst/>
          </a:prstGeom>
          <a:noFill/>
          <a:ln>
            <a:noFill/>
          </a:ln>
        </p:spPr>
      </p:pic>
    </p:spTree>
    <p:extLst>
      <p:ext uri="{BB962C8B-B14F-4D97-AF65-F5344CB8AC3E}">
        <p14:creationId xmlns:p14="http://schemas.microsoft.com/office/powerpoint/2010/main" val="41888302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0" name="Google Shape;160;p41"/>
          <p:cNvPicPr preferRelativeResize="0"/>
          <p:nvPr/>
        </p:nvPicPr>
        <p:blipFill>
          <a:blip r:embed="rId3">
            <a:alphaModFix/>
          </a:blip>
          <a:stretch>
            <a:fillRect/>
          </a:stretch>
        </p:blipFill>
        <p:spPr>
          <a:xfrm>
            <a:off x="4803833" y="5231867"/>
            <a:ext cx="1695265" cy="1626133"/>
          </a:xfrm>
          <a:prstGeom prst="rect">
            <a:avLst/>
          </a:prstGeom>
          <a:noFill/>
          <a:ln>
            <a:noFill/>
          </a:ln>
        </p:spPr>
      </p:pic>
      <p:sp>
        <p:nvSpPr>
          <p:cNvPr id="9" name="TextBox 1">
            <a:extLst>
              <a:ext uri="{FF2B5EF4-FFF2-40B4-BE49-F238E27FC236}">
                <a16:creationId xmlns:a16="http://schemas.microsoft.com/office/drawing/2014/main" id="{CF358370-D0B9-4E32-B522-5FE644DA3F03}"/>
              </a:ext>
            </a:extLst>
          </p:cNvPr>
          <p:cNvSpPr txBox="1">
            <a:spLocks noChangeArrowheads="1"/>
          </p:cNvSpPr>
          <p:nvPr/>
        </p:nvSpPr>
        <p:spPr bwMode="auto">
          <a:xfrm>
            <a:off x="359388" y="1917872"/>
            <a:ext cx="11277600"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a:spcBef>
                <a:spcPct val="0"/>
              </a:spcBef>
              <a:buClr>
                <a:srgbClr val="000000"/>
              </a:buClr>
              <a:buNone/>
            </a:pPr>
            <a:r>
              <a:rPr lang="vi-VN" altLang="en-US" sz="5867" b="1" kern="0" dirty="0">
                <a:solidFill>
                  <a:srgbClr val="F09420">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HƯỚNG DẪN LÀM BÀI TẬP</a:t>
            </a:r>
          </a:p>
        </p:txBody>
      </p:sp>
    </p:spTree>
    <p:extLst>
      <p:ext uri="{BB962C8B-B14F-4D97-AF65-F5344CB8AC3E}">
        <p14:creationId xmlns:p14="http://schemas.microsoft.com/office/powerpoint/2010/main" val="848841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700817" y="1966403"/>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271799" y="2127156"/>
            <a:ext cx="5156111"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341076" y="1979045"/>
              <a:ext cx="3063615" cy="861774"/>
            </a:xfrm>
            <a:prstGeom prst="rect">
              <a:avLst/>
            </a:prstGeom>
            <a:noFill/>
          </p:spPr>
          <p:txBody>
            <a:bodyPr wrap="none" rtlCol="0">
              <a:spAutoFit/>
            </a:bodyPr>
            <a:lstStyle/>
            <a:p>
              <a:r>
                <a:rPr lang="en-US" sz="6700" b="1" dirty="0" err="1">
                  <a:solidFill>
                    <a:srgbClr val="0418AC"/>
                  </a:solidFill>
                </a:rPr>
                <a:t>Luyện</a:t>
              </a:r>
              <a:r>
                <a:rPr lang="en-US" sz="6700" b="1" dirty="0">
                  <a:solidFill>
                    <a:srgbClr val="0418AC"/>
                  </a:solidFill>
                </a:rPr>
                <a:t> </a:t>
              </a:r>
              <a:r>
                <a:rPr lang="en-US" sz="6700" b="1" dirty="0" err="1">
                  <a:solidFill>
                    <a:srgbClr val="0418AC"/>
                  </a:solidFill>
                </a:rPr>
                <a:t>tập</a:t>
              </a:r>
              <a:endParaRPr lang="en-US" sz="6700" b="1" dirty="0">
                <a:solidFill>
                  <a:srgbClr val="0418AC"/>
                </a:solidFill>
              </a:endParaRPr>
            </a:p>
          </p:txBody>
        </p:sp>
      </p:grpSp>
      <p:grpSp>
        <p:nvGrpSpPr>
          <p:cNvPr id="9" name="Group 8"/>
          <p:cNvGrpSpPr/>
          <p:nvPr/>
        </p:nvGrpSpPr>
        <p:grpSpPr>
          <a:xfrm>
            <a:off x="3201143" y="2376009"/>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395018" y="267658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8708780" y="2481140"/>
            <a:ext cx="367982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67732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A00893-BE8B-5B41-BEEC-11F2E7ED6F7E}"/>
              </a:ext>
            </a:extLst>
          </p:cNvPr>
          <p:cNvSpPr/>
          <p:nvPr/>
        </p:nvSpPr>
        <p:spPr>
          <a:xfrm>
            <a:off x="384872" y="1082871"/>
            <a:ext cx="7132458" cy="1384995"/>
          </a:xfrm>
          <a:prstGeom prst="rect">
            <a:avLst/>
          </a:prstGeom>
          <a:noFill/>
          <a:ln w="19050">
            <a:noFill/>
            <a:extLst>
              <a:ext uri="{C807C97D-BFC1-408E-A445-0C87EB9F89A2}">
                <ask:lineSketchStyleProps xmlns:ask="http://schemas.microsoft.com/office/drawing/2018/sketchyshapes" xmlns="" sd="86837363">
                  <a:custGeom>
                    <a:avLst/>
                    <a:gdLst>
                      <a:gd name="connsiteX0" fmla="*/ 0 w 6084784"/>
                      <a:gd name="connsiteY0" fmla="*/ 0 h 1835118"/>
                      <a:gd name="connsiteX1" fmla="*/ 6084784 w 6084784"/>
                      <a:gd name="connsiteY1" fmla="*/ 0 h 1835118"/>
                      <a:gd name="connsiteX2" fmla="*/ 6084784 w 6084784"/>
                      <a:gd name="connsiteY2" fmla="*/ 1835118 h 1835118"/>
                      <a:gd name="connsiteX3" fmla="*/ 0 w 6084784"/>
                      <a:gd name="connsiteY3" fmla="*/ 1835118 h 1835118"/>
                      <a:gd name="connsiteX4" fmla="*/ 0 w 6084784"/>
                      <a:gd name="connsiteY4" fmla="*/ 0 h 18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784" h="1835118" fill="none" extrusionOk="0">
                        <a:moveTo>
                          <a:pt x="0" y="0"/>
                        </a:moveTo>
                        <a:cubicBezTo>
                          <a:pt x="2207130" y="106216"/>
                          <a:pt x="4799048" y="-142119"/>
                          <a:pt x="6084784" y="0"/>
                        </a:cubicBezTo>
                        <a:cubicBezTo>
                          <a:pt x="6132447" y="571215"/>
                          <a:pt x="5937822" y="1292305"/>
                          <a:pt x="6084784" y="1835118"/>
                        </a:cubicBezTo>
                        <a:cubicBezTo>
                          <a:pt x="5396047" y="1805890"/>
                          <a:pt x="1024774" y="1819424"/>
                          <a:pt x="0" y="1835118"/>
                        </a:cubicBezTo>
                        <a:cubicBezTo>
                          <a:pt x="-164962" y="1330646"/>
                          <a:pt x="14472" y="351695"/>
                          <a:pt x="0" y="0"/>
                        </a:cubicBezTo>
                        <a:close/>
                      </a:path>
                      <a:path w="6084784" h="1835118" stroke="0" extrusionOk="0">
                        <a:moveTo>
                          <a:pt x="0" y="0"/>
                        </a:moveTo>
                        <a:cubicBezTo>
                          <a:pt x="2686118" y="-71603"/>
                          <a:pt x="3872221" y="126493"/>
                          <a:pt x="6084784" y="0"/>
                        </a:cubicBezTo>
                        <a:cubicBezTo>
                          <a:pt x="6030911" y="659806"/>
                          <a:pt x="6174293" y="1289343"/>
                          <a:pt x="6084784" y="1835118"/>
                        </a:cubicBezTo>
                        <a:cubicBezTo>
                          <a:pt x="5144353" y="1879962"/>
                          <a:pt x="2819533" y="1678231"/>
                          <a:pt x="0" y="1835118"/>
                        </a:cubicBezTo>
                        <a:cubicBezTo>
                          <a:pt x="148008" y="924691"/>
                          <a:pt x="94600" y="366559"/>
                          <a:pt x="0" y="0"/>
                        </a:cubicBezTo>
                        <a:close/>
                      </a:path>
                    </a:pathLst>
                  </a:custGeom>
                  <ask:type>
                    <ask:lineSketchCurved/>
                  </ask:type>
                </ask:lineSketchStyleProps>
              </a:ext>
            </a:extLst>
          </a:ln>
        </p:spPr>
        <p:txBody>
          <a:bodyPr wrap="square" anchor="b">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8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ao</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Nàng mây áo trắng          é vào soi       </a:t>
            </a:r>
            <a:r>
              <a:rPr kumimoji="0" lang="vi-VN" sz="28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28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ương</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spcBef>
                <a:spcPts val="0"/>
              </a:spcBef>
              <a:spcAft>
                <a:spcPts val="0"/>
              </a:spcAft>
              <a:buClr>
                <a:srgbClr val="000000"/>
              </a:buClr>
              <a:buSzTx/>
              <a:buFont typeface="Arial"/>
              <a:buNone/>
              <a:tabLst/>
              <a:defRPr/>
            </a:pPr>
            <a:r>
              <a:rPr lang="x-none" sz="2800" dirty="0">
                <a:latin typeface="Times New Roman" panose="02020603050405020304" pitchFamily="18" charset="0"/>
                <a:ea typeface="Calibri" panose="020F0502020204030204" pitchFamily="34" charset="0"/>
                <a:cs typeface="Times New Roman" panose="02020603050405020304" pitchFamily="18" charset="0"/>
              </a:rPr>
              <a:t>(Trần Đăng </a:t>
            </a:r>
            <a:r>
              <a:rPr lang="x-none" sz="2800" dirty="0" smtClean="0">
                <a:latin typeface="Times New Roman" panose="02020603050405020304" pitchFamily="18" charset="0"/>
                <a:ea typeface="Calibri" panose="020F0502020204030204" pitchFamily="34" charset="0"/>
                <a:cs typeface="Times New Roman" panose="02020603050405020304" pitchFamily="18" charset="0"/>
              </a:rPr>
              <a:t>Khoa)</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1FFB1E92-CFF9-E147-B911-E623B6E48522}"/>
              </a:ext>
            </a:extLst>
          </p:cNvPr>
          <p:cNvSpPr/>
          <p:nvPr/>
        </p:nvSpPr>
        <p:spPr>
          <a:xfrm>
            <a:off x="3573948" y="1642306"/>
            <a:ext cx="602165" cy="3638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x-none" sz="2800" b="0" i="0" u="none" strike="noStrike" kern="0" cap="none" spc="0" normalizeH="0" baseline="0" noProof="0" dirty="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B8600C9E-429F-0547-A61E-1698C59A51EA}"/>
              </a:ext>
            </a:extLst>
          </p:cNvPr>
          <p:cNvSpPr/>
          <p:nvPr/>
        </p:nvSpPr>
        <p:spPr>
          <a:xfrm>
            <a:off x="5685947" y="1642306"/>
            <a:ext cx="602165" cy="3638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2" name="TextBox 1"/>
          <p:cNvSpPr txBox="1"/>
          <p:nvPr/>
        </p:nvSpPr>
        <p:spPr>
          <a:xfrm>
            <a:off x="302223" y="281029"/>
            <a:ext cx="11193519" cy="646327"/>
          </a:xfrm>
          <a:prstGeom prst="rect">
            <a:avLst/>
          </a:prstGeom>
          <a:noFill/>
        </p:spPr>
        <p:txBody>
          <a:bodyPr wrap="square" lIns="91398" tIns="45718" rIns="91398" bIns="45718"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 C</a:t>
            </a:r>
            <a:r>
              <a:rPr lang="vi-VN" sz="3600" dirty="0">
                <a:latin typeface="Times New Roman" panose="02020603050405020304" pitchFamily="18" charset="0"/>
                <a:cs typeface="Times New Roman" panose="02020603050405020304" pitchFamily="18" charset="0"/>
              </a:rPr>
              <a:t>họn </a:t>
            </a:r>
            <a:r>
              <a:rPr lang="en-GB" sz="3600" b="1" dirty="0" smtClean="0">
                <a:solidFill>
                  <a:srgbClr val="FF0000"/>
                </a:solidFill>
                <a:latin typeface="Times New Roman" panose="02020603050405020304" pitchFamily="18" charset="0"/>
                <a:cs typeface="Times New Roman" panose="02020603050405020304" pitchFamily="18" charset="0"/>
              </a:rPr>
              <a:t>g</a:t>
            </a:r>
            <a:r>
              <a:rPr lang="en-US"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hoặc</a:t>
            </a:r>
            <a:r>
              <a:rPr lang="vi-VN" sz="3600" dirty="0">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gh</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thay</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cho</a:t>
            </a:r>
            <a:r>
              <a:rPr lang="en-GB" sz="3600" dirty="0" smtClean="0">
                <a:latin typeface="Times New Roman" panose="02020603050405020304" pitchFamily="18" charset="0"/>
                <a:cs typeface="Times New Roman" panose="02020603050405020304" pitchFamily="18" charset="0"/>
              </a:rPr>
              <a:t> ô </a:t>
            </a:r>
            <a:r>
              <a:rPr lang="en-GB" sz="3600" dirty="0" err="1" smtClean="0">
                <a:latin typeface="Times New Roman" panose="02020603050405020304" pitchFamily="18" charset="0"/>
                <a:cs typeface="Times New Roman" panose="02020603050405020304" pitchFamily="18" charset="0"/>
              </a:rPr>
              <a:t>vuông</a:t>
            </a:r>
            <a:r>
              <a:rPr lang="vi-VN" sz="3600"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2" y="3271707"/>
            <a:ext cx="2617079" cy="3387591"/>
          </a:xfrm>
          <a:prstGeom prst="rect">
            <a:avLst/>
          </a:prstGeom>
        </p:spPr>
      </p:pic>
      <p:sp>
        <p:nvSpPr>
          <p:cNvPr id="7" name="Cloud Callout 6"/>
          <p:cNvSpPr/>
          <p:nvPr/>
        </p:nvSpPr>
        <p:spPr>
          <a:xfrm>
            <a:off x="3489109" y="3271707"/>
            <a:ext cx="4600907" cy="1986455"/>
          </a:xfrm>
          <a:prstGeom prst="cloudCallout">
            <a:avLst>
              <a:gd name="adj1" fmla="val -64870"/>
              <a:gd name="adj2" fmla="val -2400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spcCol="0"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Thảo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nhóm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đôi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575EFEA-A3F3-C84B-B2F5-8FEE838EED2B}"/>
              </a:ext>
            </a:extLst>
          </p:cNvPr>
          <p:cNvSpPr/>
          <p:nvPr/>
        </p:nvSpPr>
        <p:spPr>
          <a:xfrm>
            <a:off x="3650018" y="1544535"/>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gh</a:t>
            </a:r>
            <a:endParaRPr kumimoji="0" 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0575EFEA-A3F3-C84B-B2F5-8FEE838EED2B}"/>
              </a:ext>
            </a:extLst>
          </p:cNvPr>
          <p:cNvSpPr/>
          <p:nvPr/>
        </p:nvSpPr>
        <p:spPr>
          <a:xfrm>
            <a:off x="5970908" y="1566942"/>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g</a:t>
            </a:r>
            <a:endParaRPr kumimoji="0" 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7517330" y="444839"/>
            <a:ext cx="4306433" cy="3530395"/>
          </a:xfrm>
          <a:prstGeom prst="rect">
            <a:avLst/>
          </a:prstGeom>
        </p:spPr>
      </p:pic>
    </p:spTree>
    <p:extLst>
      <p:ext uri="{BB962C8B-B14F-4D97-AF65-F5344CB8AC3E}">
        <p14:creationId xmlns:p14="http://schemas.microsoft.com/office/powerpoint/2010/main" val="34815124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3">
            <a:extLst>
              <a:ext uri="{28A0092B-C50C-407E-A947-70E740481C1C}">
                <a14:useLocalDpi xmlns:a14="http://schemas.microsoft.com/office/drawing/2010/main" val="0"/>
              </a:ext>
            </a:extLst>
          </a:blip>
          <a:srcRect b="88089"/>
          <a:stretch/>
        </p:blipFill>
        <p:spPr>
          <a:xfrm>
            <a:off x="25" y="0"/>
            <a:ext cx="12191799"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2231"/>
            <a:ext cx="12192000" cy="1578912"/>
          </a:xfrm>
          <a:prstGeom prst="rect">
            <a:avLst/>
          </a:prstGeom>
        </p:spPr>
      </p:pic>
      <p:pic>
        <p:nvPicPr>
          <p:cNvPr id="8" name="图片 7">
            <a:extLst>
              <a:ext uri="{FF2B5EF4-FFF2-40B4-BE49-F238E27FC236}">
                <a16:creationId xmlns:a16="http://schemas.microsoft.com/office/drawing/2014/main" id="{08A752CB-77A9-4845-82B2-756741D38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208" y="868595"/>
            <a:ext cx="6330992" cy="4643260"/>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5224285"/>
            <a:ext cx="12192000" cy="1633715"/>
          </a:xfrm>
          <a:prstGeom prst="rect">
            <a:avLst/>
          </a:prstGeom>
        </p:spPr>
      </p:pic>
      <p:sp>
        <p:nvSpPr>
          <p:cNvPr id="25" name="矩形 24">
            <a:extLst>
              <a:ext uri="{FF2B5EF4-FFF2-40B4-BE49-F238E27FC236}">
                <a16:creationId xmlns:a16="http://schemas.microsoft.com/office/drawing/2014/main" id="{06D6A57F-E55B-43A5-B5D1-082BB643DAA4}"/>
              </a:ext>
            </a:extLst>
          </p:cNvPr>
          <p:cNvSpPr/>
          <p:nvPr/>
        </p:nvSpPr>
        <p:spPr>
          <a:xfrm>
            <a:off x="3796249" y="2925913"/>
            <a:ext cx="5278959" cy="1200328"/>
          </a:xfrm>
          <a:prstGeom prst="rect">
            <a:avLst/>
          </a:prstGeom>
        </p:spPr>
        <p:txBody>
          <a:bodyPr wrap="square" lIns="91402" tIns="45718" rIns="91402" bIns="45718">
            <a:spAutoFit/>
          </a:bodyPr>
          <a:lstStyle/>
          <a:p>
            <a:pPr algn="ctr" defTabSz="792184"/>
            <a:r>
              <a:rPr lang="en-US" altLang="zh-CN" sz="7200" dirty="0">
                <a:ln w="38100">
                  <a:noFill/>
                </a:ln>
                <a:solidFill>
                  <a:prstClr val="black"/>
                </a:solidFill>
                <a:sym typeface="+mn-lt"/>
              </a:rPr>
              <a:t>KHỞI ĐỘNG</a:t>
            </a:r>
            <a:endParaRPr lang="zh-CN" altLang="en-US" sz="7200" dirty="0">
              <a:ln w="38100">
                <a:noFill/>
              </a:ln>
              <a:solidFill>
                <a:prstClr val="black"/>
              </a:solidFill>
              <a:sym typeface="+mn-lt"/>
            </a:endParaRPr>
          </a:p>
        </p:txBody>
      </p:sp>
      <p:pic>
        <p:nvPicPr>
          <p:cNvPr id="27" name="图片 26">
            <a:extLst>
              <a:ext uri="{FF2B5EF4-FFF2-40B4-BE49-F238E27FC236}">
                <a16:creationId xmlns:a16="http://schemas.microsoft.com/office/drawing/2014/main" id="{CD89A880-8566-4716-8FF2-C22B05365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7362" y="2156473"/>
            <a:ext cx="1476375" cy="828675"/>
          </a:xfrm>
          <a:prstGeom prst="rect">
            <a:avLst/>
          </a:prstGeom>
        </p:spPr>
      </p:pic>
      <p:pic>
        <p:nvPicPr>
          <p:cNvPr id="7" name="图片 6">
            <a:extLst>
              <a:ext uri="{FF2B5EF4-FFF2-40B4-BE49-F238E27FC236}">
                <a16:creationId xmlns:a16="http://schemas.microsoft.com/office/drawing/2014/main" id="{C97C3ACC-A3DA-4BE5-B3FA-13B22A203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4240" y="2925916"/>
            <a:ext cx="3213201" cy="3647773"/>
          </a:xfrm>
          <a:prstGeom prst="rect">
            <a:avLst/>
          </a:prstGeom>
        </p:spPr>
      </p:pic>
      <p:pic>
        <p:nvPicPr>
          <p:cNvPr id="29" name="图片 28">
            <a:extLst>
              <a:ext uri="{FF2B5EF4-FFF2-40B4-BE49-F238E27FC236}">
                <a16:creationId xmlns:a16="http://schemas.microsoft.com/office/drawing/2014/main" id="{19788A68-C1AC-4967-A707-22C0C36E61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32053" y="993761"/>
            <a:ext cx="1636713" cy="945395"/>
          </a:xfrm>
          <a:prstGeom prst="rect">
            <a:avLst/>
          </a:prstGeom>
        </p:spPr>
      </p:pic>
      <p:pic>
        <p:nvPicPr>
          <p:cNvPr id="31" name="图片 30">
            <a:extLst>
              <a:ext uri="{FF2B5EF4-FFF2-40B4-BE49-F238E27FC236}">
                <a16:creationId xmlns:a16="http://schemas.microsoft.com/office/drawing/2014/main" id="{DA43A425-AA1E-4E48-971A-97B5E003E7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9125" y="2137805"/>
            <a:ext cx="1013529" cy="944425"/>
          </a:xfrm>
          <a:prstGeom prst="rect">
            <a:avLst/>
          </a:prstGeom>
        </p:spPr>
      </p:pic>
    </p:spTree>
    <p:extLst>
      <p:ext uri="{BB962C8B-B14F-4D97-AF65-F5344CB8AC3E}">
        <p14:creationId xmlns:p14="http://schemas.microsoft.com/office/powerpoint/2010/main" val="31091689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30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5"/>
                                        </p:tgtEl>
                                        <p:attrNameLst>
                                          <p:attrName>ppt_x</p:attrName>
                                          <p:attrName>ppt_y</p:attrName>
                                        </p:attrNameLst>
                                      </p:cBhvr>
                                    </p:animMotion>
                                    <p:animRot by="1500000">
                                      <p:cBhvr>
                                        <p:cTn id="13" dur="125" fill="hold">
                                          <p:stCondLst>
                                            <p:cond delay="0"/>
                                          </p:stCondLst>
                                        </p:cTn>
                                        <p:tgtEl>
                                          <p:spTgt spid="25"/>
                                        </p:tgtEl>
                                        <p:attrNameLst>
                                          <p:attrName>r</p:attrName>
                                        </p:attrNameLst>
                                      </p:cBhvr>
                                    </p:animRot>
                                    <p:animRot by="-1500000">
                                      <p:cBhvr>
                                        <p:cTn id="14" dur="125" fill="hold">
                                          <p:stCondLst>
                                            <p:cond delay="125"/>
                                          </p:stCondLst>
                                        </p:cTn>
                                        <p:tgtEl>
                                          <p:spTgt spid="25"/>
                                        </p:tgtEl>
                                        <p:attrNameLst>
                                          <p:attrName>r</p:attrName>
                                        </p:attrNameLst>
                                      </p:cBhvr>
                                    </p:animRot>
                                    <p:animRot by="-1500000">
                                      <p:cBhvr>
                                        <p:cTn id="15" dur="125" fill="hold">
                                          <p:stCondLst>
                                            <p:cond delay="250"/>
                                          </p:stCondLst>
                                        </p:cTn>
                                        <p:tgtEl>
                                          <p:spTgt spid="25"/>
                                        </p:tgtEl>
                                        <p:attrNameLst>
                                          <p:attrName>r</p:attrName>
                                        </p:attrNameLst>
                                      </p:cBhvr>
                                    </p:animRot>
                                    <p:animRot by="1500000">
                                      <p:cBhvr>
                                        <p:cTn id="16"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439998"/>
            <a:ext cx="7082091" cy="738664"/>
          </a:xfrm>
          <a:prstGeom prst="rect">
            <a:avLst/>
          </a:prstGeom>
          <a:noFill/>
        </p:spPr>
        <p:txBody>
          <a:bodyPr wrap="square" rtlCol="0">
            <a:spAutoFit/>
          </a:bodyPr>
          <a:lstStyle/>
          <a:p>
            <a:pPr algn="just">
              <a:lnSpc>
                <a:spcPct val="150000"/>
              </a:lnSpc>
            </a:pPr>
            <a:r>
              <a:rPr lang="en-GB" sz="2800" b="1" dirty="0" smtClean="0">
                <a:solidFill>
                  <a:srgbClr val="17479D"/>
                </a:solidFill>
                <a:latin typeface="Times New Roman" panose="02020603050405020304" pitchFamily="18" charset="0"/>
                <a:cs typeface="Times New Roman" panose="02020603050405020304" pitchFamily="18" charset="0"/>
              </a:rPr>
              <a:t>3.</a:t>
            </a:r>
            <a:r>
              <a:rPr lang="vi-VN" sz="2800" b="1" dirty="0" smtClean="0">
                <a:solidFill>
                  <a:srgbClr val="17479D"/>
                </a:solidFill>
                <a:latin typeface="Times New Roman" panose="02020603050405020304" pitchFamily="18" charset="0"/>
                <a:cs typeface="Times New Roman" panose="02020603050405020304" pitchFamily="18" charset="0"/>
              </a:rPr>
              <a:t>Chọn </a:t>
            </a:r>
            <a:r>
              <a:rPr lang="vi-VN" sz="2800" b="1" dirty="0">
                <a:solidFill>
                  <a:srgbClr val="17479D"/>
                </a:solidFill>
                <a:latin typeface="Times New Roman" panose="02020603050405020304" pitchFamily="18" charset="0"/>
                <a:cs typeface="Times New Roman" panose="02020603050405020304" pitchFamily="18" charset="0"/>
              </a:rPr>
              <a:t>a hoặc b </a:t>
            </a:r>
          </a:p>
        </p:txBody>
      </p:sp>
      <p:sp>
        <p:nvSpPr>
          <p:cNvPr id="9" name="TextBox 8">
            <a:extLst>
              <a:ext uri="{FF2B5EF4-FFF2-40B4-BE49-F238E27FC236}">
                <a16:creationId xmlns:a16="http://schemas.microsoft.com/office/drawing/2014/main" id="{DA5991B2-32D7-2D4C-B927-082A670A87A4}"/>
              </a:ext>
            </a:extLst>
          </p:cNvPr>
          <p:cNvSpPr txBox="1"/>
          <p:nvPr/>
        </p:nvSpPr>
        <p:spPr>
          <a:xfrm>
            <a:off x="2436983" y="994133"/>
            <a:ext cx="8437308"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Tìm tiếng ghép được với </a:t>
            </a:r>
            <a:r>
              <a:rPr lang="vi-VN" sz="2800" b="1" dirty="0">
                <a:solidFill>
                  <a:srgbClr val="FF0000"/>
                </a:solidFill>
                <a:latin typeface="Times New Roman" panose="02020603050405020304" pitchFamily="18" charset="0"/>
                <a:cs typeface="Times New Roman" panose="02020603050405020304" pitchFamily="18" charset="0"/>
              </a:rPr>
              <a:t>sinh</a:t>
            </a:r>
            <a:r>
              <a:rPr lang="vi-VN" sz="2800" dirty="0">
                <a:latin typeface="Times New Roman" panose="02020603050405020304" pitchFamily="18" charset="0"/>
                <a:cs typeface="Times New Roman" panose="02020603050405020304" pitchFamily="18" charset="0"/>
              </a:rPr>
              <a:t> hoặc </a:t>
            </a:r>
            <a:r>
              <a:rPr lang="vi-VN" sz="2800" b="1" dirty="0">
                <a:solidFill>
                  <a:srgbClr val="FF0000"/>
                </a:solidFill>
                <a:latin typeface="Times New Roman" panose="02020603050405020304" pitchFamily="18" charset="0"/>
                <a:cs typeface="Times New Roman" panose="02020603050405020304" pitchFamily="18" charset="0"/>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2589649293"/>
              </p:ext>
            </p:extLst>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mj-lt"/>
                        </a:rPr>
                        <a:t>, </a:t>
                      </a:r>
                      <a:endParaRPr lang="x-none" sz="2400" dirty="0">
                        <a:effectLst/>
                        <a:latin typeface="+mj-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xinh</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800" dirty="0">
                          <a:effectLst/>
                          <a:latin typeface="+mn-lt"/>
                        </a:rPr>
                        <a:t> </a:t>
                      </a:r>
                      <a:r>
                        <a:rPr lang="en-US" sz="2800" dirty="0" err="1">
                          <a:effectLst/>
                          <a:latin typeface="Times New Roman" panose="02020603050405020304" pitchFamily="18" charset="0"/>
                          <a:cs typeface="Times New Roman" panose="02020603050405020304" pitchFamily="18" charset="0"/>
                        </a:rPr>
                        <a:t>xinh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695484" y="1972273"/>
            <a:ext cx="2169816"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sinh nhật</a:t>
            </a:r>
            <a:r>
              <a:rPr lang="x-none" sz="2800" dirty="0">
                <a:solidFill>
                  <a:srgbClr val="FF0000"/>
                </a:solidFill>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176910" y="1983810"/>
            <a:ext cx="2254709"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học sinh </a:t>
            </a:r>
            <a:r>
              <a:rPr lang="x-none" sz="2800" dirty="0">
                <a:solidFill>
                  <a:srgbClr val="FF0000"/>
                </a:solidFill>
                <a:latin typeface="Times New Roman" panose="02020603050405020304" pitchFamily="18" charset="0"/>
                <a:cs typeface="Times New Roman" panose="02020603050405020304" pitchFamily="18" charset="0"/>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850232" y="3039561"/>
            <a:ext cx="2169816"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xinh xắn</a:t>
            </a:r>
            <a:r>
              <a:rPr lang="x-none" sz="2800" dirty="0">
                <a:solidFill>
                  <a:srgbClr val="FF0000"/>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66202"/>
            <a:ext cx="8437308"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Tìm từ có tiếng chứa </a:t>
            </a:r>
            <a:r>
              <a:rPr lang="vi-VN" sz="2800" b="1" dirty="0">
                <a:solidFill>
                  <a:srgbClr val="FF0000"/>
                </a:solidFill>
                <a:latin typeface="Times New Roman" panose="02020603050405020304" pitchFamily="18" charset="0"/>
                <a:cs typeface="Times New Roman" panose="02020603050405020304" pitchFamily="18" charset="0"/>
              </a:rPr>
              <a:t>uc</a:t>
            </a:r>
            <a:r>
              <a:rPr lang="vi-VN" sz="2800" dirty="0">
                <a:latin typeface="Times New Roman" panose="02020603050405020304" pitchFamily="18" charset="0"/>
                <a:cs typeface="Times New Roman" panose="02020603050405020304" pitchFamily="18" charset="0"/>
              </a:rPr>
              <a:t> hoặc </a:t>
            </a:r>
            <a:r>
              <a:rPr lang="vi-VN" sz="2800" b="1" dirty="0">
                <a:solidFill>
                  <a:srgbClr val="FF0000"/>
                </a:solidFill>
                <a:latin typeface="Times New Roman" panose="02020603050405020304" pitchFamily="18" charset="0"/>
                <a:cs typeface="Times New Roman" panose="02020603050405020304" pitchFamily="18" charset="0"/>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extLst>
              <p:ext uri="{D42A27DB-BD31-4B8C-83A1-F6EECF244321}">
                <p14:modId xmlns:p14="http://schemas.microsoft.com/office/powerpoint/2010/main" val="3885645763"/>
              </p:ext>
            </p:extLst>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x-none" sz="2800" dirty="0">
                          <a:effectLst/>
                          <a:latin typeface="Times New Roman" panose="020206030504050203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Times New Roman" panose="02020603050405020304" pitchFamily="18" charset="0"/>
                          <a:cs typeface="Times New Roman" panose="02020603050405020304" pitchFamily="18" charset="0"/>
                        </a:rPr>
                        <a:t>chúc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mừng</a:t>
                      </a:r>
                      <a:r>
                        <a:rPr lang="en-US"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x-none" sz="2800" dirty="0">
                          <a:effectLst/>
                          <a:latin typeface="Times New Roman" panose="020206030504050203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Times New Roman" panose="02020603050405020304" pitchFamily="18" charset="0"/>
                          <a:cs typeface="Times New Roman" panose="02020603050405020304" pitchFamily="18" charset="0"/>
                        </a:rPr>
                        <a:t>sút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bóng</a:t>
                      </a:r>
                      <a:r>
                        <a:rPr lang="en-US"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5952795" y="4752924"/>
            <a:ext cx="2169816"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súc miệng</a:t>
            </a:r>
            <a:r>
              <a:rPr lang="x-none" sz="2800" dirty="0">
                <a:solidFill>
                  <a:srgbClr val="FF0000"/>
                </a:solidFill>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582019" y="4753683"/>
            <a:ext cx="2254709"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khúc </a:t>
            </a:r>
            <a:r>
              <a:rPr lang="vi-VN" sz="2800" dirty="0" smtClean="0">
                <a:solidFill>
                  <a:srgbClr val="FF0000"/>
                </a:solidFill>
                <a:latin typeface="Times New Roman" panose="02020603050405020304" pitchFamily="18" charset="0"/>
                <a:cs typeface="Times New Roman" panose="02020603050405020304" pitchFamily="18" charset="0"/>
              </a:rPr>
              <a:t>nhạc</a:t>
            </a:r>
            <a:r>
              <a:rPr lang="en-US" sz="2800" dirty="0" smtClean="0">
                <a:solidFill>
                  <a:srgbClr val="FF0000"/>
                </a:solidFill>
                <a:latin typeface="Times New Roman" panose="02020603050405020304" pitchFamily="18" charset="0"/>
                <a:cs typeface="Times New Roman" panose="02020603050405020304" pitchFamily="18" charset="0"/>
              </a:rPr>
              <a:t>, …</a:t>
            </a:r>
            <a:endParaRPr lang="x-none" sz="2800" dirty="0">
              <a:solidFill>
                <a:srgbClr val="FF000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612933" y="5735902"/>
            <a:ext cx="2169816"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bút chì</a:t>
            </a:r>
            <a:r>
              <a:rPr lang="x-none" sz="2800" dirty="0">
                <a:solidFill>
                  <a:srgbClr val="FF0000"/>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C83487BF-D82D-3341-96DD-F8C157F107F3}"/>
              </a:ext>
            </a:extLst>
          </p:cNvPr>
          <p:cNvPicPr>
            <a:picLocks noChangeAspect="1"/>
          </p:cNvPicPr>
          <p:nvPr/>
        </p:nvPicPr>
        <p:blipFill rotWithShape="1">
          <a:blip r:embed="rId2"/>
          <a:srcRect l="3453" t="1466"/>
          <a:stretch/>
        </p:blipFill>
        <p:spPr>
          <a:xfrm>
            <a:off x="103231" y="139105"/>
            <a:ext cx="2246297" cy="1844705"/>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7090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20"/>
            <a:ext cx="12192000"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8" y="1230151"/>
            <a:ext cx="5665599"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92099" y="1518387"/>
            <a:ext cx="3660617" cy="1897956"/>
          </a:xfrm>
          <a:prstGeom prst="rect">
            <a:avLst/>
          </a:prstGeom>
          <a:noFill/>
        </p:spPr>
        <p:txBody>
          <a:bodyPr wrap="square" lIns="91416" tIns="45718" rIns="91416"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792324"/>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24" y="439442"/>
            <a:ext cx="2784401"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38"/>
            <a:ext cx="71952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39"/>
            <a:ext cx="719528" cy="674559"/>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4193863" y="5068039"/>
            <a:ext cx="1261452" cy="746359"/>
          </a:xfrm>
          <a:prstGeom prst="rect">
            <a:avLst/>
          </a:prstGeom>
        </p:spPr>
      </p:pic>
    </p:spTree>
    <p:extLst>
      <p:ext uri="{BB962C8B-B14F-4D97-AF65-F5344CB8AC3E}">
        <p14:creationId xmlns:p14="http://schemas.microsoft.com/office/powerpoint/2010/main" val="1254574653"/>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479657" y="839737"/>
            <a:ext cx="9232686"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16" tIns="45718" rIns="91416"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3258305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Title 3"/>
          <p:cNvSpPr>
            <a:spLocks noGrp="1"/>
          </p:cNvSpPr>
          <p:nvPr>
            <p:ph type="title" idx="3"/>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4"/>
          </p:nvPr>
        </p:nvSpPr>
        <p:spPr/>
        <p:txBody>
          <a:bodyPr/>
          <a:lstStyle/>
          <a:p>
            <a:endParaRPr lang="en-US"/>
          </a:p>
        </p:txBody>
      </p:sp>
      <p:pic>
        <p:nvPicPr>
          <p:cNvPr id="7" name="NET CHU NET NG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2614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83"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37" y="3793319"/>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p:cNvPr>
          <p:cNvSpPr/>
          <p:nvPr/>
        </p:nvSpPr>
        <p:spPr>
          <a:xfrm>
            <a:off x="1219778" y="483647"/>
            <a:ext cx="9334500" cy="2806700"/>
          </a:xfrm>
          <a:prstGeom prst="rect">
            <a:avLst/>
          </a:prstGeom>
          <a:noFill/>
          <a:ln w="12700" cap="flat" cmpd="sng" algn="ctr">
            <a:noFill/>
            <a:prstDash val="solid"/>
            <a:miter lim="800000"/>
          </a:ln>
          <a:effectLst/>
        </p:spPr>
        <p:txBody>
          <a:bodyPr lIns="91210" tIns="45630" rIns="91210" bIns="45630" anchor="ctr"/>
          <a:lstStyle/>
          <a:p>
            <a:pPr algn="ctr" defTabSz="1216026">
              <a:lnSpc>
                <a:spcPct val="120000"/>
              </a:lnSpc>
              <a:defRPr/>
            </a:pPr>
            <a:r>
              <a:rPr lang="en-US" sz="80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Viết</a:t>
            </a:r>
            <a:endParaRPr lang="en-US" sz="8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1216026">
              <a:lnSpc>
                <a:spcPct val="120000"/>
              </a:lnSpc>
              <a:defRPr/>
            </a:pP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Tết</a:t>
            </a:r>
            <a:r>
              <a:rPr lang="en-US" sz="8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8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a:t>
            </a:r>
            <a:endParaRPr lang="en-US" sz="8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811287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9960599" y="4085825"/>
            <a:ext cx="2771500" cy="27728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5" y="6"/>
            <a:ext cx="2473196" cy="2474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9479625" y="-371885"/>
            <a:ext cx="2328807"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23" y="219184"/>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7"/>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63"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2"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064979" y="296686"/>
            <a:ext cx="7417415" cy="1717393"/>
          </a:xfrm>
          <a:prstGeom prst="rect">
            <a:avLst/>
          </a:prstGeom>
        </p:spPr>
        <p:txBody>
          <a:bodyPr wrap="none">
            <a:spAutoFit/>
          </a:bodyPr>
          <a:lstStyle/>
          <a:p>
            <a:pPr algn="ctr" defTabSz="1216026">
              <a:lnSpc>
                <a:spcPct val="120000"/>
              </a:lnSpc>
              <a:defRPr/>
            </a:pP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8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8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8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8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đạt</a:t>
            </a:r>
            <a:endParaRPr lang="en-US" sz="8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844231" y="2474403"/>
            <a:ext cx="10367889" cy="3046988"/>
          </a:xfrm>
          <a:prstGeom prst="rect">
            <a:avLst/>
          </a:prstGeom>
        </p:spPr>
        <p:txBody>
          <a:bodyPr wrap="square">
            <a:spAutoFit/>
          </a:bodyPr>
          <a:lstStyle/>
          <a:p>
            <a:pPr algn="just"/>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ea typeface="Times New Roman" panose="02020603050405020304" pitchFamily="18" charset="0"/>
                <a:cs typeface="Times New Roman" panose="02020603050405020304" pitchFamily="18" charset="0"/>
              </a:rPr>
              <a:t>Biết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viết chính tả theo hình thức nghe – viết. </a:t>
            </a:r>
            <a:endParaRPr lang="en-US" sz="4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ea typeface="Times New Roman" panose="02020603050405020304" pitchFamily="18" charset="0"/>
                <a:cs typeface="Times New Roman" panose="02020603050405020304" pitchFamily="18" charset="0"/>
              </a:rPr>
              <a:t>- Biết quan sát và viết đúng các nét chữ, trình bày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đẹp</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đúng</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 bài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Tết</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rồi</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i="1" dirty="0">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ea typeface="Times New Roman" panose="02020603050405020304" pitchFamily="18" charset="0"/>
                <a:cs typeface="Times New Roman" panose="02020603050405020304" pitchFamily="18" charset="0"/>
              </a:rPr>
              <a:t>- Làm đúng các bài tập chính tả phân biệt </a:t>
            </a:r>
            <a:r>
              <a:rPr lang="vi-VN"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g/gh, s/x, uc/ut</a:t>
            </a:r>
            <a:r>
              <a:rPr lang="vi-VN" sz="4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37154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0" name="Google Shape;160;p41"/>
          <p:cNvPicPr preferRelativeResize="0"/>
          <p:nvPr/>
        </p:nvPicPr>
        <p:blipFill>
          <a:blip r:embed="rId3">
            <a:alphaModFix/>
          </a:blip>
          <a:stretch>
            <a:fillRect/>
          </a:stretch>
        </p:blipFill>
        <p:spPr>
          <a:xfrm>
            <a:off x="4984454" y="5231867"/>
            <a:ext cx="1695265" cy="1626133"/>
          </a:xfrm>
          <a:prstGeom prst="rect">
            <a:avLst/>
          </a:prstGeom>
          <a:noFill/>
          <a:ln>
            <a:noFill/>
          </a:ln>
        </p:spPr>
      </p:pic>
      <p:sp>
        <p:nvSpPr>
          <p:cNvPr id="9" name="TextBox 1">
            <a:extLst>
              <a:ext uri="{FF2B5EF4-FFF2-40B4-BE49-F238E27FC236}">
                <a16:creationId xmlns:a16="http://schemas.microsoft.com/office/drawing/2014/main" id="{CF358370-D0B9-4E32-B522-5FE644DA3F03}"/>
              </a:ext>
            </a:extLst>
          </p:cNvPr>
          <p:cNvSpPr txBox="1">
            <a:spLocks noChangeArrowheads="1"/>
          </p:cNvSpPr>
          <p:nvPr/>
        </p:nvSpPr>
        <p:spPr bwMode="auto">
          <a:xfrm>
            <a:off x="434647" y="1646939"/>
            <a:ext cx="11277600"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a:spcBef>
                <a:spcPct val="0"/>
              </a:spcBef>
              <a:buClr>
                <a:srgbClr val="000000"/>
              </a:buClr>
              <a:buNone/>
            </a:pPr>
            <a:r>
              <a:rPr lang="vi-VN" altLang="en-US" sz="5867" b="1" kern="0" dirty="0">
                <a:solidFill>
                  <a:srgbClr val="F09420">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HƯỚNG DẪN </a:t>
            </a:r>
            <a:r>
              <a:rPr lang="en-US" altLang="en-US" sz="5867" b="1" kern="0" dirty="0">
                <a:solidFill>
                  <a:srgbClr val="F09420">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VIẾT CHÍNH TẢ</a:t>
            </a:r>
            <a:endParaRPr lang="vi-VN" altLang="en-US" sz="5867" b="1" kern="0" dirty="0">
              <a:solidFill>
                <a:srgbClr val="F09420">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09844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A3D6D13-98E5-544E-A2A0-7B1710E8DFA4}"/>
              </a:ext>
            </a:extLst>
          </p:cNvPr>
          <p:cNvSpPr txBox="1"/>
          <p:nvPr/>
        </p:nvSpPr>
        <p:spPr>
          <a:xfrm>
            <a:off x="704112" y="1696863"/>
            <a:ext cx="8833464" cy="3970318"/>
          </a:xfrm>
          <a:prstGeom prst="rect">
            <a:avLst/>
          </a:prstGeom>
          <a:noFill/>
        </p:spPr>
        <p:txBody>
          <a:bodyPr wrap="square" rtlCol="0">
            <a:spAutoFit/>
          </a:bodyPr>
          <a:lstStyle/>
          <a:p>
            <a:pPr marL="7938" algn="just">
              <a:lnSpc>
                <a:spcPct val="150000"/>
              </a:lnSpc>
            </a:pPr>
            <a:r>
              <a:rPr lang="vi-VN" sz="2800" b="1" dirty="0">
                <a:latin typeface="HP001 4 hàng" panose="020B0603050302020204" pitchFamily="34" charset="0"/>
                <a:cs typeface="Times New Roman" panose="02020603050405020304" pitchFamily="18" charset="0"/>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800" b="1" dirty="0">
                <a:latin typeface="HP001 4 hàng" panose="020B0603050302020204" pitchFamily="34" charset="0"/>
                <a:cs typeface="Times New Roman" panose="02020603050405020304" pitchFamily="18" charset="0"/>
              </a:rPr>
              <a:t>			    </a:t>
            </a:r>
            <a:endParaRPr lang="en-US" sz="2800" b="1" dirty="0">
              <a:latin typeface="HP001 4 hàng" panose="020B0603050302020204" pitchFamily="34" charset="0"/>
              <a:cs typeface="Times New Roman" panose="02020603050405020304" pitchFamily="18" charset="0"/>
            </a:endParaRPr>
          </a:p>
        </p:txBody>
      </p:sp>
      <p:sp>
        <p:nvSpPr>
          <p:cNvPr id="7" name="TextBox 6"/>
          <p:cNvSpPr txBox="1"/>
          <p:nvPr/>
        </p:nvSpPr>
        <p:spPr>
          <a:xfrm>
            <a:off x="3719806" y="921781"/>
            <a:ext cx="4338117" cy="775082"/>
          </a:xfrm>
          <a:prstGeom prst="rect">
            <a:avLst/>
          </a:prstGeom>
          <a:noFill/>
        </p:spPr>
        <p:txBody>
          <a:bodyPr wrap="square" lIns="97024" tIns="48513" rIns="97024" bIns="48513" rtlCol="0">
            <a:spAutoFit/>
          </a:bodyPr>
          <a:lstStyle/>
          <a:p>
            <a:pPr algn="ctr"/>
            <a:r>
              <a:rPr lang="en-US" sz="4400" b="1" dirty="0" err="1" smtClean="0">
                <a:latin typeface="HP001 4 hàng" panose="020B0603050302020204" pitchFamily="34" charset="0"/>
                <a:ea typeface="Arial-Rounded" pitchFamily="34" charset="0"/>
                <a:cs typeface="Times New Roman" panose="02020603050405020304" pitchFamily="18" charset="0"/>
              </a:rPr>
              <a:t>Tết</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đến</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rồi</a:t>
            </a:r>
            <a:endParaRPr lang="en-US" sz="4400" b="1" dirty="0">
              <a:latin typeface="HP001 4 hàng" panose="020B0603050302020204" pitchFamily="34" charset="0"/>
              <a:ea typeface="Arial-Rounded" pitchFamily="34" charset="0"/>
              <a:cs typeface="Times New Roman" panose="02020603050405020304" pitchFamily="18" charset="0"/>
            </a:endParaRPr>
          </a:p>
        </p:txBody>
      </p:sp>
      <p:sp>
        <p:nvSpPr>
          <p:cNvPr id="10" name="Rounded Rectangular Callout 9"/>
          <p:cNvSpPr/>
          <p:nvPr/>
        </p:nvSpPr>
        <p:spPr>
          <a:xfrm>
            <a:off x="9045207" y="253101"/>
            <a:ext cx="2847759" cy="1108543"/>
          </a:xfrm>
          <a:prstGeom prst="wedgeRoundRectCallout">
            <a:avLst>
              <a:gd name="adj1" fmla="val -47164"/>
              <a:gd name="adj2" fmla="val 95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rtlCol="0" anchor="ctr"/>
          <a:lstStyle/>
          <a:p>
            <a:pPr algn="ctr"/>
            <a:r>
              <a:rPr lang="en-GB" sz="2800" dirty="0" err="1" smtClean="0">
                <a:solidFill>
                  <a:srgbClr val="002060"/>
                </a:solidFill>
                <a:latin typeface="Times New Roman" panose="02020603050405020304" pitchFamily="18" charset="0"/>
                <a:cs typeface="Times New Roman" panose="02020603050405020304" pitchFamily="18" charset="0"/>
              </a:rPr>
              <a:t>Đoạn</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văn</a:t>
            </a:r>
            <a:endParaRPr lang="en-GB" sz="2800" dirty="0" smtClean="0">
              <a:solidFill>
                <a:srgbClr val="002060"/>
              </a:solidFill>
              <a:latin typeface="Times New Roman" panose="02020603050405020304" pitchFamily="18" charset="0"/>
              <a:cs typeface="Times New Roman" panose="02020603050405020304" pitchFamily="18" charset="0"/>
            </a:endParaRPr>
          </a:p>
          <a:p>
            <a:pPr algn="ct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có</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mấy</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câu</a:t>
            </a:r>
            <a:r>
              <a:rPr lang="en-GB"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6356B5CE-4BCE-474B-B73B-D2E7A6A9EBD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33641" y="3895328"/>
            <a:ext cx="2557047" cy="29784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B8F536A-2007-5F40-B7DA-6B5A79D1AB6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05641" y="161314"/>
            <a:ext cx="2006318" cy="1364875"/>
          </a:xfrm>
          <a:prstGeom prst="roundRect">
            <a:avLst>
              <a:gd name="adj" fmla="val 29724"/>
            </a:avLst>
          </a:prstGeom>
        </p:spPr>
      </p:pic>
      <p:pic>
        <p:nvPicPr>
          <p:cNvPr id="49" name="Picture 48">
            <a:extLst>
              <a:ext uri="{FF2B5EF4-FFF2-40B4-BE49-F238E27FC236}">
                <a16:creationId xmlns:a16="http://schemas.microsoft.com/office/drawing/2014/main" id="{0DA4476C-D92A-0142-9685-2403C5C1F8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0" y="5705820"/>
            <a:ext cx="1521223" cy="1105564"/>
          </a:xfrm>
          <a:prstGeom prst="rect">
            <a:avLst/>
          </a:prstGeom>
        </p:spPr>
      </p:pic>
      <p:pic>
        <p:nvPicPr>
          <p:cNvPr id="50" name="Picture 49">
            <a:extLst>
              <a:ext uri="{FF2B5EF4-FFF2-40B4-BE49-F238E27FC236}">
                <a16:creationId xmlns:a16="http://schemas.microsoft.com/office/drawing/2014/main" id="{D8936DDF-318B-254C-BCAA-8679284E799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749710" y="4599006"/>
            <a:ext cx="2478375" cy="2136349"/>
          </a:xfrm>
          <a:prstGeom prst="rect">
            <a:avLst/>
          </a:prstGeom>
        </p:spPr>
      </p:pic>
    </p:spTree>
    <p:extLst>
      <p:ext uri="{BB962C8B-B14F-4D97-AF65-F5344CB8AC3E}">
        <p14:creationId xmlns:p14="http://schemas.microsoft.com/office/powerpoint/2010/main" val="28604503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A3D6D13-98E5-544E-A2A0-7B1710E8DFA4}"/>
              </a:ext>
            </a:extLst>
          </p:cNvPr>
          <p:cNvSpPr txBox="1"/>
          <p:nvPr/>
        </p:nvSpPr>
        <p:spPr>
          <a:xfrm>
            <a:off x="1757956" y="1571029"/>
            <a:ext cx="8833464" cy="3323987"/>
          </a:xfrm>
          <a:prstGeom prst="rect">
            <a:avLst/>
          </a:prstGeom>
          <a:noFill/>
        </p:spPr>
        <p:txBody>
          <a:bodyPr wrap="square" rtlCol="0">
            <a:spAutoFit/>
          </a:bodyPr>
          <a:lstStyle/>
          <a:p>
            <a:pPr marL="7938" algn="just">
              <a:lnSpc>
                <a:spcPct val="150000"/>
              </a:lnSpc>
            </a:pPr>
            <a:r>
              <a:rPr lang="vi-VN" sz="2800" b="1" dirty="0">
                <a:latin typeface="HP001 4 hàng" panose="020B0603050302020204" pitchFamily="34" charset="0"/>
                <a:cs typeface="Times New Roman" panose="02020603050405020304" pitchFamily="18" charset="0"/>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r>
              <a:rPr lang="vi-VN" sz="2800" b="1" dirty="0" smtClean="0">
                <a:latin typeface="HP001 4 hàng" panose="020B0603050302020204" pitchFamily="34" charset="0"/>
                <a:cs typeface="Times New Roman" panose="02020603050405020304" pitchFamily="18" charset="0"/>
              </a:rPr>
              <a:t>.</a:t>
            </a:r>
            <a:endParaRPr lang="vi-VN" sz="2800" b="1" dirty="0">
              <a:latin typeface="HP001 4 hàng" panose="020B0603050302020204" pitchFamily="34" charset="0"/>
              <a:cs typeface="Times New Roman" panose="02020603050405020304" pitchFamily="18" charset="0"/>
            </a:endParaRPr>
          </a:p>
        </p:txBody>
      </p:sp>
      <p:sp>
        <p:nvSpPr>
          <p:cNvPr id="7" name="TextBox 6"/>
          <p:cNvSpPr txBox="1"/>
          <p:nvPr/>
        </p:nvSpPr>
        <p:spPr>
          <a:xfrm>
            <a:off x="4005629" y="949917"/>
            <a:ext cx="4338117" cy="775082"/>
          </a:xfrm>
          <a:prstGeom prst="rect">
            <a:avLst/>
          </a:prstGeom>
          <a:noFill/>
        </p:spPr>
        <p:txBody>
          <a:bodyPr wrap="square" lIns="97024" tIns="48513" rIns="97024" bIns="48513" rtlCol="0">
            <a:spAutoFit/>
          </a:bodyPr>
          <a:lstStyle/>
          <a:p>
            <a:pPr algn="ctr"/>
            <a:r>
              <a:rPr lang="en-US" sz="4400" b="1" dirty="0" err="1" smtClean="0">
                <a:latin typeface="HP001 4 hàng" panose="020B0603050302020204" pitchFamily="34" charset="0"/>
                <a:ea typeface="Arial-Rounded" pitchFamily="34" charset="0"/>
                <a:cs typeface="Times New Roman" panose="02020603050405020304" pitchFamily="18" charset="0"/>
              </a:rPr>
              <a:t>Tết</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đến</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rồi</a:t>
            </a:r>
            <a:endParaRPr lang="en-US" sz="4400" b="1" dirty="0">
              <a:latin typeface="HP001 4 hàng" panose="020B0603050302020204" pitchFamily="34" charset="0"/>
              <a:ea typeface="Arial-Rounded" pitchFamily="34" charset="0"/>
              <a:cs typeface="Times New Roman" panose="02020603050405020304" pitchFamily="18" charset="0"/>
            </a:endParaRPr>
          </a:p>
        </p:txBody>
      </p:sp>
      <p:pic>
        <p:nvPicPr>
          <p:cNvPr id="48" name="Picture 47">
            <a:extLst>
              <a:ext uri="{FF2B5EF4-FFF2-40B4-BE49-F238E27FC236}">
                <a16:creationId xmlns:a16="http://schemas.microsoft.com/office/drawing/2014/main" id="{0B8F536A-2007-5F40-B7DA-6B5A79D1AB6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tretch>
            <a:fillRect/>
          </a:stretch>
        </p:blipFill>
        <p:spPr>
          <a:xfrm>
            <a:off x="205641" y="161314"/>
            <a:ext cx="2006318" cy="1364875"/>
          </a:xfrm>
          <a:prstGeom prst="roundRect">
            <a:avLst>
              <a:gd name="adj" fmla="val 29724"/>
            </a:avLst>
          </a:prstGeom>
        </p:spPr>
      </p:pic>
      <p:pic>
        <p:nvPicPr>
          <p:cNvPr id="49" name="Picture 48">
            <a:extLst>
              <a:ext uri="{FF2B5EF4-FFF2-40B4-BE49-F238E27FC236}">
                <a16:creationId xmlns:a16="http://schemas.microsoft.com/office/drawing/2014/main" id="{0DA4476C-D92A-0142-9685-2403C5C1F8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0" y="5705820"/>
            <a:ext cx="1521223" cy="1105564"/>
          </a:xfrm>
          <a:prstGeom prst="rect">
            <a:avLst/>
          </a:prstGeom>
        </p:spPr>
      </p:pic>
      <p:pic>
        <p:nvPicPr>
          <p:cNvPr id="50" name="Picture 49">
            <a:extLst>
              <a:ext uri="{FF2B5EF4-FFF2-40B4-BE49-F238E27FC236}">
                <a16:creationId xmlns:a16="http://schemas.microsoft.com/office/drawing/2014/main" id="{D8936DDF-318B-254C-BCAA-8679284E799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352233" y="4450701"/>
            <a:ext cx="2478375" cy="2136349"/>
          </a:xfrm>
          <a:prstGeom prst="rect">
            <a:avLst/>
          </a:prstGeom>
        </p:spPr>
      </p:pic>
      <p:sp>
        <p:nvSpPr>
          <p:cNvPr id="13" name="Oval 12"/>
          <p:cNvSpPr/>
          <p:nvPr/>
        </p:nvSpPr>
        <p:spPr>
          <a:xfrm>
            <a:off x="3846116" y="2169008"/>
            <a:ext cx="319026" cy="41047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1</a:t>
            </a:r>
          </a:p>
        </p:txBody>
      </p:sp>
      <p:sp>
        <p:nvSpPr>
          <p:cNvPr id="14" name="Oval 13"/>
          <p:cNvSpPr/>
          <p:nvPr/>
        </p:nvSpPr>
        <p:spPr>
          <a:xfrm>
            <a:off x="2616345" y="3499916"/>
            <a:ext cx="319026" cy="41047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2</a:t>
            </a:r>
            <a:endParaRPr lang="en-US" sz="2000" b="1" dirty="0">
              <a:solidFill>
                <a:srgbClr val="FF0000"/>
              </a:solidFill>
            </a:endParaRPr>
          </a:p>
        </p:txBody>
      </p:sp>
      <p:sp>
        <p:nvSpPr>
          <p:cNvPr id="15" name="Oval 14"/>
          <p:cNvSpPr/>
          <p:nvPr/>
        </p:nvSpPr>
        <p:spPr>
          <a:xfrm>
            <a:off x="7667407" y="4132918"/>
            <a:ext cx="319026" cy="41047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3</a:t>
            </a:r>
          </a:p>
        </p:txBody>
      </p:sp>
    </p:spTree>
    <p:extLst>
      <p:ext uri="{BB962C8B-B14F-4D97-AF65-F5344CB8AC3E}">
        <p14:creationId xmlns:p14="http://schemas.microsoft.com/office/powerpoint/2010/main" val="36477344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A3D6D13-98E5-544E-A2A0-7B1710E8DFA4}"/>
              </a:ext>
            </a:extLst>
          </p:cNvPr>
          <p:cNvSpPr txBox="1"/>
          <p:nvPr/>
        </p:nvSpPr>
        <p:spPr>
          <a:xfrm>
            <a:off x="704112" y="1696863"/>
            <a:ext cx="8833464" cy="3970318"/>
          </a:xfrm>
          <a:prstGeom prst="rect">
            <a:avLst/>
          </a:prstGeom>
          <a:noFill/>
        </p:spPr>
        <p:txBody>
          <a:bodyPr wrap="square" rtlCol="0">
            <a:spAutoFit/>
          </a:bodyPr>
          <a:lstStyle/>
          <a:p>
            <a:pPr marL="7938" algn="just">
              <a:lnSpc>
                <a:spcPct val="150000"/>
              </a:lnSpc>
            </a:pPr>
            <a:r>
              <a:rPr lang="vi-VN" sz="2800" b="1" dirty="0">
                <a:latin typeface="HP001 4 hàng" panose="020B0603050302020204" pitchFamily="34" charset="0"/>
                <a:cs typeface="Times New Roman" panose="02020603050405020304" pitchFamily="18" charset="0"/>
              </a:rPr>
              <a:t>     </a:t>
            </a:r>
            <a:r>
              <a:rPr lang="vi-VN" sz="2800" b="1" dirty="0" smtClean="0">
                <a:latin typeface="HP001 4 hàng" panose="020B0603050302020204" pitchFamily="34" charset="0"/>
                <a:cs typeface="Times New Roman" panose="02020603050405020304" pitchFamily="18" charset="0"/>
              </a:rPr>
              <a:t>Vào </a:t>
            </a:r>
            <a:r>
              <a:rPr lang="vi-VN" sz="2800" b="1" dirty="0">
                <a:latin typeface="HP001 4 hàng" panose="020B0603050302020204" pitchFamily="34" charset="0"/>
                <a:cs typeface="Times New Roman" panose="02020603050405020304" pitchFamily="18" charset="0"/>
              </a:rPr>
              <a:t>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800" b="1" dirty="0">
                <a:latin typeface="HP001 4 hàng" panose="020B0603050302020204" pitchFamily="34" charset="0"/>
                <a:cs typeface="Times New Roman" panose="02020603050405020304" pitchFamily="18" charset="0"/>
              </a:rPr>
              <a:t>			    </a:t>
            </a:r>
            <a:endParaRPr lang="en-US" sz="2800" b="1" dirty="0">
              <a:latin typeface="HP001 4 hàng" panose="020B0603050302020204" pitchFamily="34" charset="0"/>
              <a:cs typeface="Times New Roman" panose="02020603050405020304" pitchFamily="18" charset="0"/>
            </a:endParaRPr>
          </a:p>
        </p:txBody>
      </p:sp>
      <p:sp>
        <p:nvSpPr>
          <p:cNvPr id="7" name="TextBox 6"/>
          <p:cNvSpPr txBox="1"/>
          <p:nvPr/>
        </p:nvSpPr>
        <p:spPr>
          <a:xfrm>
            <a:off x="3719806" y="921781"/>
            <a:ext cx="4338117" cy="775082"/>
          </a:xfrm>
          <a:prstGeom prst="rect">
            <a:avLst/>
          </a:prstGeom>
          <a:noFill/>
        </p:spPr>
        <p:txBody>
          <a:bodyPr wrap="square" lIns="97024" tIns="48513" rIns="97024" bIns="48513" rtlCol="0">
            <a:spAutoFit/>
          </a:bodyPr>
          <a:lstStyle/>
          <a:p>
            <a:pPr algn="ctr"/>
            <a:r>
              <a:rPr lang="en-US" sz="4400" b="1" dirty="0" err="1" smtClean="0">
                <a:latin typeface="HP001 4 hàng" panose="020B0603050302020204" pitchFamily="34" charset="0"/>
                <a:ea typeface="Arial-Rounded" pitchFamily="34" charset="0"/>
                <a:cs typeface="Times New Roman" panose="02020603050405020304" pitchFamily="18" charset="0"/>
              </a:rPr>
              <a:t>Tết</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đến</a:t>
            </a:r>
            <a:r>
              <a:rPr lang="en-US" sz="4400" b="1" dirty="0" smtClean="0">
                <a:latin typeface="HP001 4 hàng" panose="020B0603050302020204" pitchFamily="34" charset="0"/>
                <a:ea typeface="Arial-Rounded" pitchFamily="34" charset="0"/>
                <a:cs typeface="Times New Roman" panose="02020603050405020304" pitchFamily="18" charset="0"/>
              </a:rPr>
              <a:t> </a:t>
            </a:r>
            <a:r>
              <a:rPr lang="en-US" sz="4400" b="1" dirty="0" err="1" smtClean="0">
                <a:latin typeface="HP001 4 hàng" panose="020B0603050302020204" pitchFamily="34" charset="0"/>
                <a:ea typeface="Arial-Rounded" pitchFamily="34" charset="0"/>
                <a:cs typeface="Times New Roman" panose="02020603050405020304" pitchFamily="18" charset="0"/>
              </a:rPr>
              <a:t>rồi</a:t>
            </a:r>
            <a:endParaRPr lang="en-US" sz="4400" b="1" dirty="0">
              <a:latin typeface="HP001 4 hàng" panose="020B0603050302020204" pitchFamily="34" charset="0"/>
              <a:ea typeface="Arial-Rounded"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6356B5CE-4BCE-474B-B73B-D2E7A6A9EBD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33641" y="3895328"/>
            <a:ext cx="2557047" cy="297844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8468752" y="338749"/>
            <a:ext cx="3375912" cy="1319475"/>
          </a:xfrm>
          <a:prstGeom prst="wedgeRoundRectCallout">
            <a:avLst>
              <a:gd name="adj1" fmla="val -30062"/>
              <a:gd name="adj2" fmla="val 74412"/>
              <a:gd name="adj3" fmla="val 16667"/>
            </a:avLst>
          </a:prstGeom>
          <a:solidFill>
            <a:srgbClr val="FFFF69"/>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rtlCol="0" anchor="ctr"/>
          <a:lstStyle/>
          <a:p>
            <a:pPr algn="ctr"/>
            <a:r>
              <a:rPr lang="en-GB" sz="2400" dirty="0" err="1" smtClean="0">
                <a:solidFill>
                  <a:srgbClr val="002060"/>
                </a:solidFill>
                <a:latin typeface="Times New Roman" panose="02020603050405020304" pitchFamily="18" charset="0"/>
                <a:cs typeface="Times New Roman" panose="02020603050405020304" pitchFamily="18" charset="0"/>
              </a:rPr>
              <a:t>Đoạn</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văn</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có</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những</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chữ</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nào</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được</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viết</a:t>
            </a:r>
            <a:r>
              <a:rPr lang="en-GB" sz="2400" dirty="0" smtClean="0">
                <a:solidFill>
                  <a:srgbClr val="002060"/>
                </a:solidFill>
                <a:latin typeface="Times New Roman" panose="02020603050405020304" pitchFamily="18" charset="0"/>
                <a:cs typeface="Times New Roman" panose="02020603050405020304" pitchFamily="18" charset="0"/>
              </a:rPr>
              <a:t> </a:t>
            </a:r>
            <a:r>
              <a:rPr lang="en-GB" sz="2400" dirty="0" err="1" smtClean="0">
                <a:solidFill>
                  <a:srgbClr val="002060"/>
                </a:solidFill>
                <a:latin typeface="Times New Roman" panose="02020603050405020304" pitchFamily="18" charset="0"/>
                <a:cs typeface="Times New Roman" panose="02020603050405020304" pitchFamily="18" charset="0"/>
              </a:rPr>
              <a:t>hoa</a:t>
            </a:r>
            <a:r>
              <a:rPr lang="en-GB"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0B8F536A-2007-5F40-B7DA-6B5A79D1AB6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05641" y="161314"/>
            <a:ext cx="2006318" cy="1364875"/>
          </a:xfrm>
          <a:prstGeom prst="roundRect">
            <a:avLst>
              <a:gd name="adj" fmla="val 29724"/>
            </a:avLst>
          </a:prstGeom>
        </p:spPr>
      </p:pic>
      <p:pic>
        <p:nvPicPr>
          <p:cNvPr id="49" name="Picture 48">
            <a:extLst>
              <a:ext uri="{FF2B5EF4-FFF2-40B4-BE49-F238E27FC236}">
                <a16:creationId xmlns:a16="http://schemas.microsoft.com/office/drawing/2014/main" id="{0DA4476C-D92A-0142-9685-2403C5C1F8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0" y="5705820"/>
            <a:ext cx="1521223" cy="1105564"/>
          </a:xfrm>
          <a:prstGeom prst="rect">
            <a:avLst/>
          </a:prstGeom>
        </p:spPr>
      </p:pic>
      <p:pic>
        <p:nvPicPr>
          <p:cNvPr id="50" name="Picture 49">
            <a:extLst>
              <a:ext uri="{FF2B5EF4-FFF2-40B4-BE49-F238E27FC236}">
                <a16:creationId xmlns:a16="http://schemas.microsoft.com/office/drawing/2014/main" id="{D8936DDF-318B-254C-BCAA-8679284E799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749710" y="4599006"/>
            <a:ext cx="2478375" cy="2136349"/>
          </a:xfrm>
          <a:prstGeom prst="rect">
            <a:avLst/>
          </a:prstGeom>
        </p:spPr>
      </p:pic>
      <p:sp>
        <p:nvSpPr>
          <p:cNvPr id="2" name="Rectangle 1"/>
          <p:cNvSpPr/>
          <p:nvPr/>
        </p:nvSpPr>
        <p:spPr>
          <a:xfrm>
            <a:off x="1412379" y="1874867"/>
            <a:ext cx="330231" cy="523220"/>
          </a:xfrm>
          <a:prstGeom prst="rect">
            <a:avLst/>
          </a:prstGeom>
        </p:spPr>
        <p:txBody>
          <a:bodyPr wrap="square">
            <a:spAutoFit/>
          </a:bodyPr>
          <a:lstStyle/>
          <a:p>
            <a:r>
              <a:rPr lang="vi-VN" sz="2800" b="1" dirty="0">
                <a:solidFill>
                  <a:srgbClr val="FF0000"/>
                </a:solidFill>
                <a:latin typeface="HP001 4 hàng" panose="020B0603050302020204" pitchFamily="34" charset="0"/>
                <a:cs typeface="Times New Roman" panose="02020603050405020304" pitchFamily="18" charset="0"/>
              </a:rPr>
              <a:t>V</a:t>
            </a:r>
            <a:endParaRPr lang="en-US" sz="2800" dirty="0">
              <a:solidFill>
                <a:srgbClr val="FF0000"/>
              </a:solidFill>
            </a:endParaRPr>
          </a:p>
        </p:txBody>
      </p:sp>
      <p:sp>
        <p:nvSpPr>
          <p:cNvPr id="13" name="Rectangle 12"/>
          <p:cNvSpPr/>
          <p:nvPr/>
        </p:nvSpPr>
        <p:spPr>
          <a:xfrm>
            <a:off x="2823683" y="1874867"/>
            <a:ext cx="330231" cy="523220"/>
          </a:xfrm>
          <a:prstGeom prst="rect">
            <a:avLst/>
          </a:prstGeom>
        </p:spPr>
        <p:txBody>
          <a:bodyPr wrap="square">
            <a:spAutoFit/>
          </a:bodyPr>
          <a:lstStyle/>
          <a:p>
            <a:r>
              <a:rPr lang="en-US" sz="2800" b="1" dirty="0" smtClean="0">
                <a:solidFill>
                  <a:srgbClr val="FF0000"/>
                </a:solidFill>
                <a:latin typeface="HP001 4 hàng" panose="020B0603050302020204" pitchFamily="34" charset="0"/>
                <a:cs typeface="Times New Roman" panose="02020603050405020304" pitchFamily="18" charset="0"/>
              </a:rPr>
              <a:t>T</a:t>
            </a:r>
            <a:endParaRPr lang="en-US" sz="2800" dirty="0">
              <a:solidFill>
                <a:srgbClr val="FF0000"/>
              </a:solidFill>
            </a:endParaRPr>
          </a:p>
        </p:txBody>
      </p:sp>
      <p:sp>
        <p:nvSpPr>
          <p:cNvPr id="14" name="Rectangle 13"/>
          <p:cNvSpPr/>
          <p:nvPr/>
        </p:nvSpPr>
        <p:spPr>
          <a:xfrm>
            <a:off x="2932526" y="2534287"/>
            <a:ext cx="330231" cy="523220"/>
          </a:xfrm>
          <a:prstGeom prst="rect">
            <a:avLst/>
          </a:prstGeom>
        </p:spPr>
        <p:txBody>
          <a:bodyPr wrap="square">
            <a:spAutoFit/>
          </a:bodyPr>
          <a:lstStyle/>
          <a:p>
            <a:r>
              <a:rPr lang="en-US" sz="2800" b="1" dirty="0" smtClean="0">
                <a:solidFill>
                  <a:srgbClr val="FF0000"/>
                </a:solidFill>
                <a:latin typeface="HP001 4 hàng" panose="020B0603050302020204" pitchFamily="34" charset="0"/>
                <a:cs typeface="Times New Roman" panose="02020603050405020304" pitchFamily="18" charset="0"/>
              </a:rPr>
              <a:t>N</a:t>
            </a:r>
            <a:endParaRPr lang="en-US" sz="2800" dirty="0">
              <a:solidFill>
                <a:srgbClr val="FF0000"/>
              </a:solidFill>
            </a:endParaRPr>
          </a:p>
        </p:txBody>
      </p:sp>
      <p:sp>
        <p:nvSpPr>
          <p:cNvPr id="15" name="Rectangle 14"/>
          <p:cNvSpPr/>
          <p:nvPr/>
        </p:nvSpPr>
        <p:spPr>
          <a:xfrm>
            <a:off x="1812950" y="3799160"/>
            <a:ext cx="330231" cy="523220"/>
          </a:xfrm>
          <a:prstGeom prst="rect">
            <a:avLst/>
          </a:prstGeom>
        </p:spPr>
        <p:txBody>
          <a:bodyPr wrap="square">
            <a:spAutoFit/>
          </a:bodyPr>
          <a:lstStyle/>
          <a:p>
            <a:r>
              <a:rPr lang="en-US" sz="2800" b="1" dirty="0" smtClean="0">
                <a:solidFill>
                  <a:srgbClr val="FF0000"/>
                </a:solidFill>
                <a:latin typeface="HP001 4 hàng" panose="020B0603050302020204" pitchFamily="34" charset="0"/>
                <a:cs typeface="Times New Roman" panose="02020603050405020304" pitchFamily="18" charset="0"/>
              </a:rPr>
              <a:t>T</a:t>
            </a:r>
            <a:endParaRPr lang="en-US" sz="2800" dirty="0">
              <a:solidFill>
                <a:srgbClr val="FF0000"/>
              </a:solidFill>
            </a:endParaRPr>
          </a:p>
        </p:txBody>
      </p:sp>
      <p:sp>
        <p:nvSpPr>
          <p:cNvPr id="16" name="Rectangle 15"/>
          <p:cNvSpPr/>
          <p:nvPr/>
        </p:nvSpPr>
        <p:spPr>
          <a:xfrm>
            <a:off x="4453048" y="885955"/>
            <a:ext cx="330231" cy="769441"/>
          </a:xfrm>
          <a:prstGeom prst="rect">
            <a:avLst/>
          </a:prstGeom>
        </p:spPr>
        <p:txBody>
          <a:bodyPr wrap="square">
            <a:spAutoFit/>
          </a:bodyPr>
          <a:lstStyle/>
          <a:p>
            <a:r>
              <a:rPr lang="en-US" sz="4400" b="1" dirty="0" smtClean="0">
                <a:solidFill>
                  <a:srgbClr val="FF0000"/>
                </a:solidFill>
                <a:latin typeface="HP001 4 hàng" panose="020B0603050302020204" pitchFamily="34" charset="0"/>
                <a:cs typeface="Times New Roman" panose="02020603050405020304" pitchFamily="18" charset="0"/>
              </a:rPr>
              <a:t>T</a:t>
            </a:r>
            <a:endParaRPr lang="en-US" sz="4400" dirty="0">
              <a:solidFill>
                <a:srgbClr val="FF0000"/>
              </a:solidFill>
            </a:endParaRPr>
          </a:p>
        </p:txBody>
      </p:sp>
    </p:spTree>
    <p:extLst>
      <p:ext uri="{BB962C8B-B14F-4D97-AF65-F5344CB8AC3E}">
        <p14:creationId xmlns:p14="http://schemas.microsoft.com/office/powerpoint/2010/main" val="7635192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3" grpId="0"/>
      <p:bldP spid="14" grpId="0"/>
      <p:bldP spid="15" grpId="0"/>
      <p:bldP spid="16"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ROUNDED">
      <a:majorFont>
        <a:latin typeface="Arial-Rounded"/>
        <a:ea typeface=""/>
        <a:cs typeface=""/>
      </a:majorFont>
      <a:minorFont>
        <a:latin typeface="Arial-Rounded"/>
        <a:ea typeface=""/>
        <a:cs typeface=""/>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1660</TotalTime>
  <Words>831</Words>
  <Application>Microsoft Office PowerPoint</Application>
  <PresentationFormat>Widescreen</PresentationFormat>
  <Paragraphs>123</Paragraphs>
  <Slides>22</Slides>
  <Notes>20</Notes>
  <HiddenSlides>0</HiddenSlides>
  <MMClips>1</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22</vt:i4>
      </vt:variant>
    </vt:vector>
  </HeadingPairs>
  <TitlesOfParts>
    <vt:vector size="56" baseType="lpstr">
      <vt:lpstr>等线</vt:lpstr>
      <vt:lpstr>맑은 고딕</vt:lpstr>
      <vt:lpstr>SimSun</vt:lpstr>
      <vt:lpstr>SimSun</vt:lpstr>
      <vt:lpstr>.VnTime</vt:lpstr>
      <vt:lpstr>.黑体-日本语</vt:lpstr>
      <vt:lpstr>Arial</vt:lpstr>
      <vt:lpstr>Arial-Rounded</vt:lpstr>
      <vt:lpstr>Calibri</vt:lpstr>
      <vt:lpstr>Cambria</vt:lpstr>
      <vt:lpstr>Caveat Brush</vt:lpstr>
      <vt:lpstr>Fredoka One</vt:lpstr>
      <vt:lpstr>HP001 4 hàng</vt:lpstr>
      <vt:lpstr>HP001 4 hang 1 ô ly</vt:lpstr>
      <vt:lpstr>Microsoft YaHei</vt:lpstr>
      <vt:lpstr>Microsoft YaHei</vt:lpstr>
      <vt:lpstr>Nunito</vt:lpstr>
      <vt:lpstr>Roboto Condensed Light</vt:lpstr>
      <vt:lpstr>Times New Roman</vt:lpstr>
      <vt:lpstr>UTM Avo</vt:lpstr>
      <vt:lpstr>Wingdings 3</vt:lpstr>
      <vt:lpstr>华康方圆体W7</vt:lpstr>
      <vt:lpstr>字魂17号-萌趣果冻体</vt:lpstr>
      <vt:lpstr>字魂59号-创粗黑</vt:lpstr>
      <vt:lpstr>方正卡通简体</vt:lpstr>
      <vt:lpstr>5_Office Theme</vt:lpstr>
      <vt:lpstr>Wisp</vt:lpstr>
      <vt:lpstr>3_Office Theme</vt:lpstr>
      <vt:lpstr>Question of the Day for Preschool by Slidesgo</vt:lpstr>
      <vt:lpstr>1_Question of the Day for Preschool by Slidesgo</vt:lpstr>
      <vt:lpstr>1_第一PPT，www.1ppt.com</vt:lpstr>
      <vt:lpstr>第一PPT，www.1ppt.com</vt:lpstr>
      <vt:lpstr>2_Question of the Day for Preschool by Slidesgo</vt:lpstr>
      <vt:lpstr>3_Question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viết đoạn văn, em cần viết như thế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323</cp:revision>
  <dcterms:created xsi:type="dcterms:W3CDTF">2021-05-22T10:10:43Z</dcterms:created>
  <dcterms:modified xsi:type="dcterms:W3CDTF">2023-02-01T08:19:05Z</dcterms:modified>
</cp:coreProperties>
</file>