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6" r:id="rId2"/>
    <p:sldId id="259" r:id="rId3"/>
    <p:sldId id="588" r:id="rId4"/>
    <p:sldId id="589" r:id="rId5"/>
    <p:sldId id="590" r:id="rId6"/>
    <p:sldId id="591" r:id="rId7"/>
    <p:sldId id="583" r:id="rId8"/>
    <p:sldId id="587" r:id="rId9"/>
    <p:sldId id="585" r:id="rId10"/>
    <p:sldId id="437" r:id="rId11"/>
    <p:sldId id="421" r:id="rId12"/>
    <p:sldId id="295" r:id="rId13"/>
    <p:sldId id="325" r:id="rId14"/>
    <p:sldId id="438" r:id="rId15"/>
    <p:sldId id="439" r:id="rId16"/>
    <p:sldId id="443" r:id="rId17"/>
    <p:sldId id="442" r:id="rId18"/>
    <p:sldId id="444" r:id="rId19"/>
    <p:sldId id="445" r:id="rId20"/>
    <p:sldId id="448" r:id="rId21"/>
    <p:sldId id="446" r:id="rId22"/>
    <p:sldId id="281" r:id="rId23"/>
    <p:sldId id="4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00FF"/>
    <a:srgbClr val="843C0C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3.361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08.666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28 117 24575,'1'-7'0,"0"1"0,0 0 0,1 0 0,0 0 0,0 0 0,1 0 0,0 0 0,0 1 0,6-10 0,-8 17 0,0 0 0,0 0 0,0-1 0,0 1 0,0 0 0,-1 0 0,1 1 0,-1-1 0,1 0 0,-1 0 0,0 0 0,0 0 0,0 0 0,0 3 0,0-5 0,1 104 0,27-194 0,-32 104 0,-3 10 0,-20 43 0,27-67 0,0 1 0,0-1 0,0 0 0,0 0 0,0 0 0,0 1 0,0-1 0,0 0 0,0 0 0,0 0 0,0 1 0,-1-1 0,1 0 0,0 0 0,0 0 0,0 0 0,0 1 0,0-1 0,0 0 0,-1 0 0,1 0 0,0 0 0,0 1 0,0-1 0,0 0 0,-1 0 0,1 0 0,0 0 0,0 0 0,0 0 0,-1 0 0,1 0 0,0 0 0,0 0 0,0 0 0,-1 0 0,1 0 0,0 0 0,0 0 0,-1 0 0,1 0 0,0 0 0,0 0 0,0 0 0,-1 0 0,1 0 0,0 0 0,0 0 0,0 0 0,-1 0 0,1-1 0,0 1 0,0 0 0,0 0 0,0 0 0,0 0 0,-1 0 0,1-1 0,0 1 0,-6-20 0,3-24 0,9-2 0,-6 46 0,0 0 0,0 0 0,0 1 0,0-1 0,0 0 0,0 0 0,0 0 0,0 0 0,0 0 0,0 0 0,0 0 0,0 0 0,1 0 0,-1 0 0,0 0 0,0 0 0,0 0 0,0 0 0,0 0 0,0 0 0,0 0 0,0 0 0,0 0 0,0 0 0,1 0 0,-1 0 0,0 0 0,0 0 0,0 0 0,0 0 0,0 0 0,0 0 0,0 0 0,0 0 0,0 0 0,0 0 0,1 0 0,-1 0 0,0 0 0,0 0 0,0 0 0,0 0 0,0 0 0,0 0 0,0-1 0,0 1 0,0 0 0,0 0 0,0 0 0,0 0 0,0 0 0,0 0 0,1 25 0,8-110 0,-7 102 0,-6 19 0,-1-24 0,3-14 0,4-24 0,5 3 0,-3 26 0,-2 15 0,-1-8 0,-1 1 0,-1-1 0,0 0 0,0 1 0,-1-1 0,0 0 0,-6 14 0,6-73 0,2-44 0,-1 119 0,-1 0 0,-1 0 0,-9 35 0,23-134 0,9-14 0,-26 157 0,2-54 0,3-8 0,-1 0 0,0-1 0,0 1 0,-1-1 0,-5 12 0,5-65 0,3 25 0,0 11 0,1 30 0,2-16 0,4-13 0,10-29 0,-2 8 0,-15 30 0,0 0 0,0 0 0,0 0 0,0 0 0,0 0 0,0 0 0,0 0 0,0 1 0,0-1 0,0 0 0,0 0 0,0 0 0,0 0 0,0 0 0,0 0 0,0 0 0,0 0 0,0 1 0,0-1 0,0 0 0,0 0 0,0 0 0,0 0 0,0 0 0,0 0 0,0 0 0,1 0 0,-1 0 0,0 0 0,0 0 0,0 1 0,0-1 0,0 0 0,0 0 0,0 0 0,0 0 0,0 0 0,1 0 0,-1 0 0,0 0 0,0 0 0,0 0 0,0 0 0,0 0 0,0 0 0,0 0 0,0 0 0,1 0 0,-1 0 0,0 0 0,0 0 0,0 0 0,0 0 0,0 0 0,0 0 0,0 0 0,0 0 0,1-1 0,-2 20 0,-3 21 0,-2-13 0,1-20 0,3-19 0,2 6 0,0 0 0,0 0 0,0 0 0,1 0 0,0 0 0,3-9 0,-16 88 0,4-38 0,6-23 0,-1 0 0,0 0 0,0-1 0,-1 1 0,0-1 0,-1 0 0,-13 20 0,25-74 0,25-32 0,-39 103 0,5-18 0,0 0 0,-1 0 0,0-1 0,-5 13 0,3-73 0,4 27 0,-2 42 0,3 17 0,10-61 0,1 0 0,1 0 0,18-27 0,-22 40 0,-1-6 0,-1 4 0,-6 29 0,-9 32 0,8-43 0,0 0 0,1 0 0,-1 1 0,-1-1 0,1-1 0,0 1 0,-1 0 0,1 0 0,-1 0 0,0-1 0,0 1 0,-3 2 0,9-45 0,1 21 0,1 1 0,13-32 0,-15 48 0,-5 15 0,-5 18 0,1-12-105,-9 22 334,13-40-275,1 0-1,-1 0 1,1 0-1,-1 0 0,0 0 1,1 0-1,-1 0 1,0-1-1,0 1 1,0 0-1,0 0 1,0-1-1,0 1 1,0-1-1,0 1 1,0-1-1,0 1 0,0-1 1,0 0-1,0 1 1,0-1-1,0 0 1,0 0-1,0 0 1,-1 0-1,1 0 1,0 0-1,0 0 1,0 0-1,0 0 0,-2-1 1,-8-3-6780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01:58:12.889"/>
    </inkml:context>
    <inkml:brush xml:id="br0">
      <inkml:brushProperty name="width" value="0.025" units="cm"/>
      <inkml:brushProperty name="height" value="0.025" units="cm"/>
      <inkml:brushProperty name="color" value="#FF00FF"/>
    </inkml:brush>
  </inkml:definitions>
  <inkml:trace contextRef="#ctx0" brushRef="#br0">37 344 24575,'1'45'0,"1"-30"0,-2 1 0,0-1 0,0 1 0,-5 24 0,-3-99 0,23-59 0,-30 220 0,16-87 0,-1-11 0,0 1 0,1 0 0,-1-1 0,-1 1 0,1-1 0,-1 1 0,1-1 0,-1 0 0,-3 7 0,1-68 0,2 24 0,3-1 0,1 0 0,10-50 0,15-1 0,-21 65 0,0 0 0,-1 0 0,-1-1 0,5-40 0,-10 49 0,-3 34 0,-3 18 0,-7 23 0,46-123 0,-6 16 0,-26 43 0,-3 9 0,-9 23 0,-17 43 0,-38 113 0,59-162 0,0-1 0,2 2 0,0-1 0,2 0 0,0 38 0,2-82 0,4-47 0,-3 66 0,0 0 0,0 0 0,0 0 0,0 0 0,0 0 0,0 0 0,0 0 0,0-1 0,0 1 0,0 0 0,0 0 0,0 0 0,0 0 0,0 0 0,0 0 0,0 0 0,0-1 0,0 1 0,0 0 0,0 0 0,0 0 0,0 0 0,0 0 0,0 0 0,1 0 0,-1 0 0,0-1 0,0 1 0,0 0 0,0 0 0,0 0 0,0 0 0,0 0 0,0 0 0,1 0 0,-1 0 0,0 0 0,0 0 0,0 0 0,0 0 0,0 0 0,0 0 0,0 0 0,1 0 0,-1 0 0,0 0 0,0 0 0,0 0 0,0 0 0,0 0 0,0 0 0,1 0 0,-1 0 0,0 0 0,0 0 0,0 0 0,0 0 0,0 1 0,0-1 0,0 0 0,0 0 0,7 10 0,2 14 0,-4 35-1365,-5-46-5461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E414-34F7-4DA9-93DC-6790CB70E41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A5C8-B28F-460C-9B80-AF02751C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quyển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,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08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40EC07-F6AF-4100-B94B-A64DC454EA49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6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9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884697-A7D2-4129-81C4-EA813CFB639F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9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16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691757-0BCF-42BC-9BC7-24F1AA6C21CF}"/>
              </a:ext>
            </a:extLst>
          </p:cNvPr>
          <p:cNvSpPr/>
          <p:nvPr userDrawn="1"/>
        </p:nvSpPr>
        <p:spPr>
          <a:xfrm>
            <a:off x="10964386" y="56401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02/02/2023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649" r:id="rId7"/>
    <p:sldLayoutId id="2147483655" r:id="rId8"/>
    <p:sldLayoutId id="2147483656" r:id="rId9"/>
    <p:sldLayoutId id="2147483660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slide" Target="slide18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slide" Target="slide21.xml"/><Relationship Id="rId5" Type="http://schemas.openxmlformats.org/officeDocument/2006/relationships/slide" Target="slide20.xml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slide" Target="slide19.xml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46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0.png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21" Type="http://schemas.openxmlformats.org/officeDocument/2006/relationships/customXml" Target="../ink/ink2.xml"/><Relationship Id="rId7" Type="http://schemas.microsoft.com/office/2007/relationships/media" Target="../media/media4.mp3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1.gif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24" Type="http://schemas.openxmlformats.org/officeDocument/2006/relationships/image" Target="../media/image44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23" Type="http://schemas.openxmlformats.org/officeDocument/2006/relationships/customXml" Target="../ink/ink3.xml"/><Relationship Id="rId10" Type="http://schemas.openxmlformats.org/officeDocument/2006/relationships/audio" Target="../media/audio1.wav"/><Relationship Id="rId19" Type="http://schemas.openxmlformats.org/officeDocument/2006/relationships/customXml" Target="../ink/ink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9.png"/><Relationship Id="rId2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gif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5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gif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gif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0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13611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 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192431"/>
            <a:ext cx="542681" cy="5426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665673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192431"/>
            <a:ext cx="542681" cy="5426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192431"/>
            <a:ext cx="542681" cy="5426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192431"/>
            <a:ext cx="542681" cy="5426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7015" y="3820060"/>
            <a:ext cx="542681" cy="5426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1596" y="3820060"/>
            <a:ext cx="542681" cy="542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8595" y="3820060"/>
            <a:ext cx="542681" cy="542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3176" y="3820060"/>
            <a:ext cx="542681" cy="5426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991878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0897D3-9342-474C-A46E-E5E400CC5C47}"/>
                </a:ext>
              </a:extLst>
            </p:cNvPr>
            <p:cNvSpPr txBox="1"/>
            <p:nvPr/>
          </p:nvSpPr>
          <p:spPr>
            <a:xfrm>
              <a:off x="945454" y="1417343"/>
              <a:ext cx="2974192" cy="41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5C40A8-04F0-48B4-8EB6-BF204AAEB7F5}"/>
              </a:ext>
            </a:extLst>
          </p:cNvPr>
          <p:cNvGrpSpPr/>
          <p:nvPr/>
        </p:nvGrpSpPr>
        <p:grpSpPr>
          <a:xfrm>
            <a:off x="8536948" y="3057333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8955"/>
                <a:gd name="adj2" fmla="val 67186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2DCC8F-B100-45EA-90CC-D826B92D7145}"/>
                </a:ext>
              </a:extLst>
            </p:cNvPr>
            <p:cNvSpPr txBox="1"/>
            <p:nvPr/>
          </p:nvSpPr>
          <p:spPr>
            <a:xfrm>
              <a:off x="741334" y="1170121"/>
              <a:ext cx="3381961" cy="73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665673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665673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688594-63BE-4FCE-88C5-88EB3284F77B}"/>
              </a:ext>
            </a:extLst>
          </p:cNvPr>
          <p:cNvSpPr txBox="1"/>
          <p:nvPr/>
        </p:nvSpPr>
        <p:spPr>
          <a:xfrm>
            <a:off x="2751604" y="3043542"/>
            <a:ext cx="7673882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2 = 4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7AF26D-FF38-4687-B8E3-CFC3621E434B}"/>
              </a:ext>
            </a:extLst>
          </p:cNvPr>
          <p:cNvGrpSpPr/>
          <p:nvPr/>
        </p:nvGrpSpPr>
        <p:grpSpPr>
          <a:xfrm>
            <a:off x="5068166" y="3074089"/>
            <a:ext cx="2587691" cy="1023342"/>
            <a:chOff x="619433" y="1202502"/>
            <a:chExt cx="2142288" cy="83731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E89BC6-53EA-4F8C-B229-E51011B24114}"/>
                </a:ext>
              </a:extLst>
            </p:cNvPr>
            <p:cNvSpPr/>
            <p:nvPr/>
          </p:nvSpPr>
          <p:spPr>
            <a:xfrm>
              <a:off x="619433" y="1202502"/>
              <a:ext cx="2142288" cy="837316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7E39B-EA0C-436B-A025-855A8A3477C1}"/>
                </a:ext>
              </a:extLst>
            </p:cNvPr>
            <p:cNvSpPr txBox="1"/>
            <p:nvPr/>
          </p:nvSpPr>
          <p:spPr>
            <a:xfrm>
              <a:off x="750444" y="1281192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0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16927 -0.128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643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11953 -0.218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6093 -0.1284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643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859 -0.2187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2552 -0.1284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643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07851 -0.2199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11432 -0.1312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657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6732 -0.2187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26C735B-E3A6-4B83-80E3-93D5A537E0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03" y="3069129"/>
            <a:ext cx="633636" cy="6983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1379E7-8EA1-4976-B1EF-BE82125577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r="77773"/>
          <a:stretch/>
        </p:blipFill>
        <p:spPr>
          <a:xfrm>
            <a:off x="2789640" y="497716"/>
            <a:ext cx="1269599" cy="15000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08771A-4446-4690-BE16-2394D1429F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84" y="3069129"/>
            <a:ext cx="633636" cy="6983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437281-8696-4D8A-B3A1-03A3563B89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65" y="3069129"/>
            <a:ext cx="633636" cy="6983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4F62D0B-7DF6-4FBF-A656-467D0290C8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46" y="3069129"/>
            <a:ext cx="633636" cy="6983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DF61B0-250F-4310-848D-C9389FB136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27" y="3696758"/>
            <a:ext cx="633636" cy="698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F8A104-E04F-425E-9574-E0916CF8BC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08" y="3696758"/>
            <a:ext cx="633636" cy="6983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5D6C8-433E-4C14-B4D3-9C481A3675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25" y="3696758"/>
            <a:ext cx="633636" cy="6983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298BB-5DC3-4849-987E-40124FDF8A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06" y="3696758"/>
            <a:ext cx="633636" cy="698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FBA20-9AAB-495D-A12E-5125D3288B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 flipH="1">
            <a:off x="603232" y="4361544"/>
            <a:ext cx="1853394" cy="21482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482580-A406-457E-AA82-6AECFEC28CAC}"/>
              </a:ext>
            </a:extLst>
          </p:cNvPr>
          <p:cNvGrpSpPr/>
          <p:nvPr/>
        </p:nvGrpSpPr>
        <p:grpSpPr>
          <a:xfrm>
            <a:off x="9713285" y="4312422"/>
            <a:ext cx="2478714" cy="2148204"/>
            <a:chOff x="6960850" y="1804747"/>
            <a:chExt cx="5170192" cy="46558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FDA38A-F455-402C-B695-08D4FB29A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84" b="95349" l="9948" r="89791">
                          <a14:foregroundMark x1="33246" y1="10756" x2="33246" y2="10756"/>
                          <a14:foregroundMark x1="58639" y1="9884" x2="58639" y2="9884"/>
                          <a14:foregroundMark x1="51832" y1="30233" x2="51832" y2="37500"/>
                          <a14:foregroundMark x1="42408" y1="90698" x2="42408" y2="90698"/>
                          <a14:foregroundMark x1="51047" y1="93314" x2="51047" y2="93314"/>
                          <a14:foregroundMark x1="48953" y1="92733" x2="48953" y2="92733"/>
                          <a14:foregroundMark x1="48691" y1="92733" x2="51832" y2="91279"/>
                          <a14:foregroundMark x1="42670" y1="90988" x2="52880" y2="91860"/>
                          <a14:foregroundMark x1="33246" y1="92733" x2="33246" y2="92733"/>
                          <a14:foregroundMark x1="35079" y1="92733" x2="43979" y2="92733"/>
                          <a14:foregroundMark x1="32199" y1="92733" x2="32199" y2="92733"/>
                          <a14:foregroundMark x1="30890" y1="92733" x2="30890" y2="92733"/>
                          <a14:foregroundMark x1="56283" y1="95349" x2="68325" y2="9215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60850" y="1804747"/>
              <a:ext cx="5170192" cy="4655879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4302F9F-2489-45E4-B020-0CC2898F9EE3}"/>
                </a:ext>
              </a:extLst>
            </p:cNvPr>
            <p:cNvSpPr/>
            <p:nvPr/>
          </p:nvSpPr>
          <p:spPr>
            <a:xfrm>
              <a:off x="8617527" y="3990109"/>
              <a:ext cx="1782618" cy="1209964"/>
            </a:xfrm>
            <a:custGeom>
              <a:avLst/>
              <a:gdLst>
                <a:gd name="connsiteX0" fmla="*/ 212437 w 1782618"/>
                <a:gd name="connsiteY0" fmla="*/ 0 h 1209964"/>
                <a:gd name="connsiteX1" fmla="*/ 92364 w 1782618"/>
                <a:gd name="connsiteY1" fmla="*/ 221673 h 1209964"/>
                <a:gd name="connsiteX2" fmla="*/ 0 w 1782618"/>
                <a:gd name="connsiteY2" fmla="*/ 637309 h 1209964"/>
                <a:gd name="connsiteX3" fmla="*/ 175491 w 1782618"/>
                <a:gd name="connsiteY3" fmla="*/ 655782 h 1209964"/>
                <a:gd name="connsiteX4" fmla="*/ 138546 w 1782618"/>
                <a:gd name="connsiteY4" fmla="*/ 1108364 h 1209964"/>
                <a:gd name="connsiteX5" fmla="*/ 332509 w 1782618"/>
                <a:gd name="connsiteY5" fmla="*/ 1191491 h 1209964"/>
                <a:gd name="connsiteX6" fmla="*/ 701964 w 1782618"/>
                <a:gd name="connsiteY6" fmla="*/ 1209964 h 1209964"/>
                <a:gd name="connsiteX7" fmla="*/ 1173018 w 1782618"/>
                <a:gd name="connsiteY7" fmla="*/ 1209964 h 1209964"/>
                <a:gd name="connsiteX8" fmla="*/ 1616364 w 1782618"/>
                <a:gd name="connsiteY8" fmla="*/ 1052946 h 1209964"/>
                <a:gd name="connsiteX9" fmla="*/ 1644073 w 1782618"/>
                <a:gd name="connsiteY9" fmla="*/ 923636 h 1209964"/>
                <a:gd name="connsiteX10" fmla="*/ 1717964 w 1782618"/>
                <a:gd name="connsiteY10" fmla="*/ 905164 h 1209964"/>
                <a:gd name="connsiteX11" fmla="*/ 1782618 w 1782618"/>
                <a:gd name="connsiteY11" fmla="*/ 304800 h 1209964"/>
                <a:gd name="connsiteX12" fmla="*/ 1588655 w 1782618"/>
                <a:gd name="connsiteY12" fmla="*/ 175491 h 1209964"/>
                <a:gd name="connsiteX13" fmla="*/ 1339273 w 1782618"/>
                <a:gd name="connsiteY13" fmla="*/ 230909 h 1209964"/>
                <a:gd name="connsiteX14" fmla="*/ 1016000 w 1782618"/>
                <a:gd name="connsiteY14" fmla="*/ 221673 h 1209964"/>
                <a:gd name="connsiteX15" fmla="*/ 683491 w 1782618"/>
                <a:gd name="connsiteY15" fmla="*/ 157018 h 1209964"/>
                <a:gd name="connsiteX16" fmla="*/ 489528 w 1782618"/>
                <a:gd name="connsiteY16" fmla="*/ 83127 h 1209964"/>
                <a:gd name="connsiteX17" fmla="*/ 350982 w 1782618"/>
                <a:gd name="connsiteY17" fmla="*/ 27709 h 1209964"/>
                <a:gd name="connsiteX18" fmla="*/ 212437 w 1782618"/>
                <a:gd name="connsiteY18" fmla="*/ 0 h 1209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2618" h="1209964">
                  <a:moveTo>
                    <a:pt x="212437" y="0"/>
                  </a:moveTo>
                  <a:lnTo>
                    <a:pt x="92364" y="221673"/>
                  </a:lnTo>
                  <a:lnTo>
                    <a:pt x="0" y="637309"/>
                  </a:lnTo>
                  <a:lnTo>
                    <a:pt x="175491" y="655782"/>
                  </a:lnTo>
                  <a:lnTo>
                    <a:pt x="138546" y="1108364"/>
                  </a:lnTo>
                  <a:lnTo>
                    <a:pt x="332509" y="1191491"/>
                  </a:lnTo>
                  <a:lnTo>
                    <a:pt x="701964" y="1209964"/>
                  </a:lnTo>
                  <a:lnTo>
                    <a:pt x="1173018" y="1209964"/>
                  </a:lnTo>
                  <a:lnTo>
                    <a:pt x="1616364" y="1052946"/>
                  </a:lnTo>
                  <a:lnTo>
                    <a:pt x="1644073" y="923636"/>
                  </a:lnTo>
                  <a:lnTo>
                    <a:pt x="1717964" y="905164"/>
                  </a:lnTo>
                  <a:lnTo>
                    <a:pt x="1782618" y="304800"/>
                  </a:lnTo>
                  <a:lnTo>
                    <a:pt x="1588655" y="175491"/>
                  </a:lnTo>
                  <a:lnTo>
                    <a:pt x="1339273" y="230909"/>
                  </a:lnTo>
                  <a:lnTo>
                    <a:pt x="1016000" y="221673"/>
                  </a:lnTo>
                  <a:lnTo>
                    <a:pt x="683491" y="157018"/>
                  </a:lnTo>
                  <a:lnTo>
                    <a:pt x="489528" y="83127"/>
                  </a:lnTo>
                  <a:lnTo>
                    <a:pt x="350982" y="27709"/>
                  </a:lnTo>
                  <a:lnTo>
                    <a:pt x="212437" y="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D97A03-CF0C-4381-AAD4-EA04050794CD}"/>
              </a:ext>
            </a:extLst>
          </p:cNvPr>
          <p:cNvGrpSpPr/>
          <p:nvPr/>
        </p:nvGrpSpPr>
        <p:grpSpPr>
          <a:xfrm>
            <a:off x="1067361" y="3664957"/>
            <a:ext cx="2578682" cy="733857"/>
            <a:chOff x="619433" y="1276167"/>
            <a:chExt cx="3306736" cy="763650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A40796E-28D5-4E90-9E0B-78DBF8520756}"/>
                </a:ext>
              </a:extLst>
            </p:cNvPr>
            <p:cNvSpPr/>
            <p:nvPr/>
          </p:nvSpPr>
          <p:spPr>
            <a:xfrm>
              <a:off x="619433" y="1276167"/>
              <a:ext cx="3306736" cy="763650"/>
            </a:xfrm>
            <a:prstGeom prst="wedgeEllipseCallout">
              <a:avLst>
                <a:gd name="adj1" fmla="val -20765"/>
                <a:gd name="adj2" fmla="val 71670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0897D3-9342-474C-A46E-E5E400CC5C47}"/>
                </a:ext>
              </a:extLst>
            </p:cNvPr>
            <p:cNvSpPr txBox="1"/>
            <p:nvPr/>
          </p:nvSpPr>
          <p:spPr>
            <a:xfrm>
              <a:off x="951977" y="1385242"/>
              <a:ext cx="2678167" cy="41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5C40A8-04F0-48B4-8EB6-BF204AAEB7F5}"/>
              </a:ext>
            </a:extLst>
          </p:cNvPr>
          <p:cNvGrpSpPr/>
          <p:nvPr/>
        </p:nvGrpSpPr>
        <p:grpSpPr>
          <a:xfrm>
            <a:off x="8421372" y="2870582"/>
            <a:ext cx="2587691" cy="1181640"/>
            <a:chOff x="619433" y="1072980"/>
            <a:chExt cx="2142288" cy="966838"/>
          </a:xfrm>
        </p:grpSpPr>
        <p:sp>
          <p:nvSpPr>
            <p:cNvPr id="33" name="Speech Bubble: Oval 32">
              <a:extLst>
                <a:ext uri="{FF2B5EF4-FFF2-40B4-BE49-F238E27FC236}">
                  <a16:creationId xmlns:a16="http://schemas.microsoft.com/office/drawing/2014/main" id="{7EA6C57E-EBF1-4146-B44E-FE476D6C571A}"/>
                </a:ext>
              </a:extLst>
            </p:cNvPr>
            <p:cNvSpPr/>
            <p:nvPr/>
          </p:nvSpPr>
          <p:spPr>
            <a:xfrm>
              <a:off x="619433" y="1072980"/>
              <a:ext cx="2142288" cy="966838"/>
            </a:xfrm>
            <a:prstGeom prst="wedgeEllipseCallout">
              <a:avLst>
                <a:gd name="adj1" fmla="val 22069"/>
                <a:gd name="adj2" fmla="val 68782"/>
              </a:avLst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A1785D-EC94-48B2-B366-886CBF505174}"/>
                </a:ext>
              </a:extLst>
            </p:cNvPr>
            <p:cNvSpPr txBox="1"/>
            <p:nvPr/>
          </p:nvSpPr>
          <p:spPr>
            <a:xfrm>
              <a:off x="741120" y="1216431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EBDF09-342F-4ED9-B5F6-B621D3F6C68F}"/>
              </a:ext>
            </a:extLst>
          </p:cNvPr>
          <p:cNvGrpSpPr/>
          <p:nvPr/>
        </p:nvGrpSpPr>
        <p:grpSpPr>
          <a:xfrm>
            <a:off x="2356702" y="4759855"/>
            <a:ext cx="2925396" cy="1022433"/>
            <a:chOff x="619432" y="975875"/>
            <a:chExt cx="3568834" cy="1063942"/>
          </a:xfrm>
        </p:grpSpPr>
        <p:sp>
          <p:nvSpPr>
            <p:cNvPr id="36" name="Speech Bubble: Oval 35">
              <a:extLst>
                <a:ext uri="{FF2B5EF4-FFF2-40B4-BE49-F238E27FC236}">
                  <a16:creationId xmlns:a16="http://schemas.microsoft.com/office/drawing/2014/main" id="{C46BE228-37FA-47B6-B6AD-D91868C92AA2}"/>
                </a:ext>
              </a:extLst>
            </p:cNvPr>
            <p:cNvSpPr/>
            <p:nvPr/>
          </p:nvSpPr>
          <p:spPr>
            <a:xfrm>
              <a:off x="619432" y="975875"/>
              <a:ext cx="3568834" cy="1063942"/>
            </a:xfrm>
            <a:prstGeom prst="wedgeEllipseCallout">
              <a:avLst>
                <a:gd name="adj1" fmla="val -56225"/>
                <a:gd name="adj2" fmla="val -28418"/>
              </a:avLst>
            </a:prstGeom>
            <a:solidFill>
              <a:srgbClr val="00FFCC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B2DCC8F-B100-45EA-90CC-D826B92D7145}"/>
                </a:ext>
              </a:extLst>
            </p:cNvPr>
            <p:cNvSpPr txBox="1"/>
            <p:nvPr/>
          </p:nvSpPr>
          <p:spPr>
            <a:xfrm>
              <a:off x="1106317" y="1075478"/>
              <a:ext cx="3016978" cy="736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0397C39-2E28-46AD-9845-8C3A45BE4D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25092" t="1617" r="52681" b="-1617"/>
          <a:stretch/>
        </p:blipFill>
        <p:spPr>
          <a:xfrm>
            <a:off x="4795922" y="571951"/>
            <a:ext cx="1269599" cy="15000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86F7EF-0F3E-41CE-9676-D8658B336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51277" t="1366" r="26496" b="-1366"/>
          <a:stretch/>
        </p:blipFill>
        <p:spPr>
          <a:xfrm>
            <a:off x="6676902" y="571951"/>
            <a:ext cx="1269599" cy="15000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7C234F-4AB3-4F44-93D7-9CCB027A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1" b="99650" l="3398" r="97888">
                        <a14:foregroundMark x1="12489" y1="36364" x2="12489" y2="36364"/>
                        <a14:foregroundMark x1="6612" y1="42657" x2="6612" y2="42657"/>
                        <a14:foregroundMark x1="10836" y1="85664" x2="10836" y2="85664"/>
                        <a14:foregroundMark x1="4500" y1="96503" x2="3489" y2="97203"/>
                        <a14:foregroundMark x1="11478" y1="54196" x2="11478" y2="54196"/>
                        <a14:foregroundMark x1="11295" y1="59790" x2="11111" y2="55245"/>
                        <a14:foregroundMark x1="34711" y1="27622" x2="32415" y2="97203"/>
                        <a14:foregroundMark x1="37557" y1="49650" x2="40863" y2="93357"/>
                        <a14:foregroundMark x1="61157" y1="29371" x2="61616" y2="99650"/>
                        <a14:foregroundMark x1="62810" y1="23776" x2="62810" y2="23776"/>
                        <a14:foregroundMark x1="63820" y1="12238" x2="63820" y2="12238"/>
                        <a14:foregroundMark x1="63177" y1="17483" x2="60790" y2="47203"/>
                        <a14:foregroundMark x1="88705" y1="23776" x2="88705" y2="91259"/>
                        <a14:foregroundMark x1="91552" y1="16084" x2="93205" y2="21678"/>
                        <a14:foregroundMark x1="97888" y1="59790" x2="97888" y2="59790"/>
                        <a14:foregroundMark x1="89899" y1="80070" x2="90725" y2="93357"/>
                        <a14:foregroundMark x1="66667" y1="72378" x2="65289" y2="94056"/>
                        <a14:foregroundMark x1="60514" y1="71678" x2="58494" y2="99650"/>
                        <a14:foregroundMark x1="35262" y1="17483" x2="35262" y2="17483"/>
                        <a14:foregroundMark x1="14141" y1="23077" x2="14141" y2="23077"/>
                        <a14:foregroundMark x1="82920" y1="65385" x2="82920" y2="65385"/>
                      </a14:backgroundRemoval>
                    </a14:imgEffect>
                  </a14:imgLayer>
                </a14:imgProps>
              </a:ext>
            </a:extLst>
          </a:blip>
          <a:srcRect l="78742" t="3275" r="-969" b="-3275"/>
          <a:stretch/>
        </p:blipFill>
        <p:spPr>
          <a:xfrm>
            <a:off x="8443686" y="665673"/>
            <a:ext cx="1269599" cy="150008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F688594-63BE-4FCE-88C5-88EB3284F77B}"/>
              </a:ext>
            </a:extLst>
          </p:cNvPr>
          <p:cNvSpPr txBox="1"/>
          <p:nvPr/>
        </p:nvSpPr>
        <p:spPr>
          <a:xfrm>
            <a:off x="3170960" y="3518548"/>
            <a:ext cx="6304720" cy="1820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4 = 2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7AF26D-FF38-4687-B8E3-CFC3621E434B}"/>
              </a:ext>
            </a:extLst>
          </p:cNvPr>
          <p:cNvGrpSpPr/>
          <p:nvPr/>
        </p:nvGrpSpPr>
        <p:grpSpPr>
          <a:xfrm>
            <a:off x="5143415" y="3485365"/>
            <a:ext cx="2587691" cy="1023342"/>
            <a:chOff x="619433" y="1202502"/>
            <a:chExt cx="2142288" cy="83731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CE89BC6-53EA-4F8C-B229-E51011B24114}"/>
                </a:ext>
              </a:extLst>
            </p:cNvPr>
            <p:cNvSpPr/>
            <p:nvPr/>
          </p:nvSpPr>
          <p:spPr>
            <a:xfrm>
              <a:off x="619433" y="1202502"/>
              <a:ext cx="2142288" cy="837316"/>
            </a:xfrm>
            <a:prstGeom prst="roundRect">
              <a:avLst/>
            </a:prstGeom>
            <a:solidFill>
              <a:srgbClr val="FF99FF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87E39B-EA0C-436B-A025-855A8A3477C1}"/>
                </a:ext>
              </a:extLst>
            </p:cNvPr>
            <p:cNvSpPr txBox="1"/>
            <p:nvPr/>
          </p:nvSpPr>
          <p:spPr>
            <a:xfrm>
              <a:off x="750444" y="1281192"/>
              <a:ext cx="1872078" cy="57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6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17044 -0.1539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770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16862 -0.153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77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18334 -0.1539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770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18268 -0.1539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362 -0.1460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731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245 -0.146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-731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4192 -0.1583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791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14935 -0.1597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2E1507-D026-4F0D-9142-60B48DFA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406688" y="684254"/>
            <a:ext cx="9378624" cy="681251"/>
            <a:chOff x="1199723" y="356009"/>
            <a:chExt cx="9294368" cy="6156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615693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48053" y="422085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B84C2F66-9E0B-4A5B-B3FD-BB8169EEA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51" t="18572" r="12391" b="23681"/>
          <a:stretch/>
        </p:blipFill>
        <p:spPr>
          <a:xfrm>
            <a:off x="3156857" y="1550002"/>
            <a:ext cx="5878286" cy="294847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5525CB0-2316-433D-A849-E50D1AD54B24}"/>
              </a:ext>
            </a:extLst>
          </p:cNvPr>
          <p:cNvSpPr txBox="1"/>
          <p:nvPr/>
        </p:nvSpPr>
        <p:spPr>
          <a:xfrm>
            <a:off x="1590024" y="4498476"/>
            <a:ext cx="9378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 10 hình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vuông, chia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 mỗi bạn 5 hình vuông</a:t>
            </a:r>
          </a:p>
          <a:p>
            <a:pPr marL="514350" indent="-514350" algn="ctr">
              <a:lnSpc>
                <a:spcPct val="150000"/>
              </a:lnSpc>
              <a:buFontTx/>
              <a:buAutoNum type="alphaLcPeriod"/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 12 hình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vuông,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chia cho mỗi bạn 3 hình vuông</a:t>
            </a: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E67CB4-273D-4311-A4C5-C45D76915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397451" y="398036"/>
            <a:ext cx="9378624" cy="631717"/>
            <a:chOff x="1199723" y="356009"/>
            <a:chExt cx="9294368" cy="57092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9294368" cy="570926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48053" y="397044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8C5-5868-4D5E-8B52-3A5A80FFB9BA}"/>
              </a:ext>
            </a:extLst>
          </p:cNvPr>
          <p:cNvGrpSpPr/>
          <p:nvPr/>
        </p:nvGrpSpPr>
        <p:grpSpPr>
          <a:xfrm>
            <a:off x="2666313" y="1079287"/>
            <a:ext cx="6642585" cy="3932522"/>
            <a:chOff x="2949592" y="1497894"/>
            <a:chExt cx="5885687" cy="295218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51" t="18572" r="12391" b="23681"/>
            <a:stretch/>
          </p:blipFill>
          <p:spPr>
            <a:xfrm>
              <a:off x="2949592" y="1497894"/>
              <a:ext cx="5885687" cy="295218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A664A1-E6CE-436A-B01A-1596C3F21DB9}"/>
              </a:ext>
            </a:extLst>
          </p:cNvPr>
          <p:cNvSpPr/>
          <p:nvPr/>
        </p:nvSpPr>
        <p:spPr>
          <a:xfrm>
            <a:off x="4870673" y="4299878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6B466-9C70-41A2-8514-BD6DD916E237}"/>
              </a:ext>
            </a:extLst>
          </p:cNvPr>
          <p:cNvSpPr/>
          <p:nvPr/>
        </p:nvSpPr>
        <p:spPr>
          <a:xfrm>
            <a:off x="5256523" y="429987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B21CC-34CE-4A58-AC9F-19049B57995E}"/>
              </a:ext>
            </a:extLst>
          </p:cNvPr>
          <p:cNvSpPr/>
          <p:nvPr/>
        </p:nvSpPr>
        <p:spPr>
          <a:xfrm>
            <a:off x="5642373" y="429987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48D2BB-0F31-4254-8CA2-BEC264276259}"/>
              </a:ext>
            </a:extLst>
          </p:cNvPr>
          <p:cNvSpPr/>
          <p:nvPr/>
        </p:nvSpPr>
        <p:spPr>
          <a:xfrm>
            <a:off x="6028223" y="429987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7865A-42DE-4A12-BE63-DC9C268857F8}"/>
              </a:ext>
            </a:extLst>
          </p:cNvPr>
          <p:cNvSpPr/>
          <p:nvPr/>
        </p:nvSpPr>
        <p:spPr>
          <a:xfrm>
            <a:off x="6414073" y="429987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82D11-B2AB-43ED-8FD4-E2561CF7F648}"/>
              </a:ext>
            </a:extLst>
          </p:cNvPr>
          <p:cNvSpPr/>
          <p:nvPr/>
        </p:nvSpPr>
        <p:spPr>
          <a:xfrm>
            <a:off x="4870673" y="387510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54C2-670A-4CC0-9CE4-81AFD51F5F9F}"/>
              </a:ext>
            </a:extLst>
          </p:cNvPr>
          <p:cNvSpPr/>
          <p:nvPr/>
        </p:nvSpPr>
        <p:spPr>
          <a:xfrm>
            <a:off x="5256523" y="387510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D580D-3C5A-4F7E-9863-38CF9E61836C}"/>
              </a:ext>
            </a:extLst>
          </p:cNvPr>
          <p:cNvSpPr/>
          <p:nvPr/>
        </p:nvSpPr>
        <p:spPr>
          <a:xfrm>
            <a:off x="5642373" y="387510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A1663-0FB8-4700-B95B-8F0CC27B9E66}"/>
              </a:ext>
            </a:extLst>
          </p:cNvPr>
          <p:cNvSpPr/>
          <p:nvPr/>
        </p:nvSpPr>
        <p:spPr>
          <a:xfrm>
            <a:off x="6028223" y="387510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B0E46-3DAA-4A2C-86A1-4904DB2F9E4E}"/>
              </a:ext>
            </a:extLst>
          </p:cNvPr>
          <p:cNvSpPr/>
          <p:nvPr/>
        </p:nvSpPr>
        <p:spPr>
          <a:xfrm>
            <a:off x="6414073" y="387510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E71151-3188-4266-A2CB-799E8DEF777E}"/>
              </a:ext>
            </a:extLst>
          </p:cNvPr>
          <p:cNvGrpSpPr/>
          <p:nvPr/>
        </p:nvGrpSpPr>
        <p:grpSpPr>
          <a:xfrm>
            <a:off x="4715269" y="5489202"/>
            <a:ext cx="2419551" cy="618374"/>
            <a:chOff x="619433" y="1253949"/>
            <a:chExt cx="2003089" cy="50596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A933C1-C816-4863-B134-F5E6B6DED409}"/>
                </a:ext>
              </a:extLst>
            </p:cNvPr>
            <p:cNvSpPr/>
            <p:nvPr/>
          </p:nvSpPr>
          <p:spPr>
            <a:xfrm>
              <a:off x="619433" y="1253949"/>
              <a:ext cx="2003089" cy="50596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B1B9BF4-A24A-4C6F-AC3A-158132B3C968}"/>
              </a:ext>
            </a:extLst>
          </p:cNvPr>
          <p:cNvSpPr txBox="1"/>
          <p:nvPr/>
        </p:nvSpPr>
        <p:spPr>
          <a:xfrm>
            <a:off x="1307530" y="4821294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44444E-6 L -0.03841 -0.1229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03841 -0.1229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04206 -0.122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11836 -0.0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34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12044 -0.06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1.48148E-6 L 0.19401 -0.1085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544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16237 -0.0594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-298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5938 -0.1425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713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12774 -0.0849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425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0961 -0.0231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72BF5CA-7F09-4785-A584-F4C07E482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406688" y="429005"/>
            <a:ext cx="9378624" cy="608139"/>
            <a:chOff x="1199723" y="422085"/>
            <a:chExt cx="9294368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422085"/>
              <a:ext cx="9294368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67734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C1C8C5-5868-4D5E-8B52-3A5A80FFB9BA}"/>
              </a:ext>
            </a:extLst>
          </p:cNvPr>
          <p:cNvGrpSpPr/>
          <p:nvPr/>
        </p:nvGrpSpPr>
        <p:grpSpPr>
          <a:xfrm>
            <a:off x="2675550" y="1158106"/>
            <a:ext cx="6642585" cy="3793274"/>
            <a:chOff x="2949592" y="1589225"/>
            <a:chExt cx="5885687" cy="2860854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84C2F66-9E0B-4A5B-B3FD-BB8169EE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851" t="20358" r="12391" b="23681"/>
            <a:stretch/>
          </p:blipFill>
          <p:spPr>
            <a:xfrm>
              <a:off x="2949592" y="1589225"/>
              <a:ext cx="5885687" cy="286085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0DEA05-27CF-42FC-8C37-F8836F5E5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063"/>
            <a:stretch/>
          </p:blipFill>
          <p:spPr>
            <a:xfrm>
              <a:off x="4790307" y="3083674"/>
              <a:ext cx="2077024" cy="965812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4A664A1-E6CE-436A-B01A-1596C3F21DB9}"/>
              </a:ext>
            </a:extLst>
          </p:cNvPr>
          <p:cNvSpPr/>
          <p:nvPr/>
        </p:nvSpPr>
        <p:spPr>
          <a:xfrm>
            <a:off x="4879910" y="4257037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D6B466-9C70-41A2-8514-BD6DD916E237}"/>
              </a:ext>
            </a:extLst>
          </p:cNvPr>
          <p:cNvSpPr/>
          <p:nvPr/>
        </p:nvSpPr>
        <p:spPr>
          <a:xfrm>
            <a:off x="5265760" y="4257036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3B21CC-34CE-4A58-AC9F-19049B57995E}"/>
              </a:ext>
            </a:extLst>
          </p:cNvPr>
          <p:cNvSpPr/>
          <p:nvPr/>
        </p:nvSpPr>
        <p:spPr>
          <a:xfrm>
            <a:off x="5651610" y="425703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48D2BB-0F31-4254-8CA2-BEC264276259}"/>
              </a:ext>
            </a:extLst>
          </p:cNvPr>
          <p:cNvSpPr/>
          <p:nvPr/>
        </p:nvSpPr>
        <p:spPr>
          <a:xfrm>
            <a:off x="6037460" y="425703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7865A-42DE-4A12-BE63-DC9C268857F8}"/>
              </a:ext>
            </a:extLst>
          </p:cNvPr>
          <p:cNvSpPr/>
          <p:nvPr/>
        </p:nvSpPr>
        <p:spPr>
          <a:xfrm>
            <a:off x="6423310" y="425703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682D11-B2AB-43ED-8FD4-E2561CF7F648}"/>
              </a:ext>
            </a:extLst>
          </p:cNvPr>
          <p:cNvSpPr/>
          <p:nvPr/>
        </p:nvSpPr>
        <p:spPr>
          <a:xfrm>
            <a:off x="4879910" y="383226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54C2-670A-4CC0-9CE4-81AFD51F5F9F}"/>
              </a:ext>
            </a:extLst>
          </p:cNvPr>
          <p:cNvSpPr/>
          <p:nvPr/>
        </p:nvSpPr>
        <p:spPr>
          <a:xfrm>
            <a:off x="5265760" y="3832264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7D580D-3C5A-4F7E-9863-38CF9E61836C}"/>
              </a:ext>
            </a:extLst>
          </p:cNvPr>
          <p:cNvSpPr/>
          <p:nvPr/>
        </p:nvSpPr>
        <p:spPr>
          <a:xfrm>
            <a:off x="5651610" y="383226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3A1663-0FB8-4700-B95B-8F0CC27B9E66}"/>
              </a:ext>
            </a:extLst>
          </p:cNvPr>
          <p:cNvSpPr/>
          <p:nvPr/>
        </p:nvSpPr>
        <p:spPr>
          <a:xfrm>
            <a:off x="6037460" y="3832262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B0E46-3DAA-4A2C-86A1-4904DB2F9E4E}"/>
              </a:ext>
            </a:extLst>
          </p:cNvPr>
          <p:cNvSpPr/>
          <p:nvPr/>
        </p:nvSpPr>
        <p:spPr>
          <a:xfrm>
            <a:off x="6423310" y="3832261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E71151-3188-4266-A2CB-799E8DEF777E}"/>
              </a:ext>
            </a:extLst>
          </p:cNvPr>
          <p:cNvGrpSpPr/>
          <p:nvPr/>
        </p:nvGrpSpPr>
        <p:grpSpPr>
          <a:xfrm>
            <a:off x="4591872" y="5442197"/>
            <a:ext cx="2419551" cy="584776"/>
            <a:chOff x="619433" y="1281439"/>
            <a:chExt cx="2003089" cy="47847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A933C1-C816-4863-B134-F5E6B6DED409}"/>
                </a:ext>
              </a:extLst>
            </p:cNvPr>
            <p:cNvSpPr/>
            <p:nvPr/>
          </p:nvSpPr>
          <p:spPr>
            <a:xfrm>
              <a:off x="619433" y="1281439"/>
              <a:ext cx="2003089" cy="478473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5ADD6-35AC-414B-87A1-1689B8BE12E9}"/>
                </a:ext>
              </a:extLst>
            </p:cNvPr>
            <p:cNvSpPr txBox="1"/>
            <p:nvPr/>
          </p:nvSpPr>
          <p:spPr>
            <a:xfrm>
              <a:off x="660434" y="1281440"/>
              <a:ext cx="1872078" cy="42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3 = 4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E31D5BC-BAD1-4204-B999-5B4A38810B22}"/>
              </a:ext>
            </a:extLst>
          </p:cNvPr>
          <p:cNvSpPr/>
          <p:nvPr/>
        </p:nvSpPr>
        <p:spPr>
          <a:xfrm>
            <a:off x="6814651" y="4266345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40A9C5-B4CB-49AD-B1D3-BF8BFD38ED63}"/>
              </a:ext>
            </a:extLst>
          </p:cNvPr>
          <p:cNvSpPr/>
          <p:nvPr/>
        </p:nvSpPr>
        <p:spPr>
          <a:xfrm>
            <a:off x="6814651" y="3841573"/>
            <a:ext cx="319533" cy="3195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82CE72-2B01-42B8-9032-8829BF23E472}"/>
              </a:ext>
            </a:extLst>
          </p:cNvPr>
          <p:cNvSpPr txBox="1"/>
          <p:nvPr/>
        </p:nvSpPr>
        <p:spPr>
          <a:xfrm>
            <a:off x="1590024" y="4747432"/>
            <a:ext cx="937862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5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5351 -0.0708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35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8216 -0.0837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419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08515 -0.083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03841 -0.1229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615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4205 -0.1333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66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04205 -0.1229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2644 -0.112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62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02618 -0.11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56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2618 -0.1247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07058 -0.0824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12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7005 -0.0708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354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07005 -0.083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650D082-0CEA-4519-B6E8-038EBA58B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E2CF0FB-077E-4FDB-8140-933E7A8275A3}"/>
              </a:ext>
            </a:extLst>
          </p:cNvPr>
          <p:cNvGrpSpPr/>
          <p:nvPr/>
        </p:nvGrpSpPr>
        <p:grpSpPr>
          <a:xfrm>
            <a:off x="1736770" y="1182985"/>
            <a:ext cx="9057339" cy="2086384"/>
            <a:chOff x="1352551" y="1113481"/>
            <a:chExt cx="3652377" cy="1171348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DDE52C51-AD6F-4CAD-9EB7-51CF2C08DABD}"/>
                </a:ext>
              </a:extLst>
            </p:cNvPr>
            <p:cNvSpPr/>
            <p:nvPr/>
          </p:nvSpPr>
          <p:spPr>
            <a:xfrm>
              <a:off x="1352551" y="1113481"/>
              <a:ext cx="3652377" cy="117134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UTM Avo" panose="0204060305050602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8B344E-45C0-4C7C-8483-A38FD3071103}"/>
                </a:ext>
              </a:extLst>
            </p:cNvPr>
            <p:cNvSpPr txBox="1"/>
            <p:nvPr/>
          </p:nvSpPr>
          <p:spPr>
            <a:xfrm>
              <a:off x="1481962" y="1140860"/>
              <a:ext cx="1137071" cy="32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2467009" y="419543"/>
            <a:ext cx="7334186" cy="581236"/>
            <a:chOff x="1228041" y="381833"/>
            <a:chExt cx="7268294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228041" y="381833"/>
              <a:ext cx="7268294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(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89749" y="39909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91CC80-1896-447E-848C-FDDCF93D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0" b="89630" l="8815" r="91793">
                        <a14:foregroundMark x1="19757" y1="17778" x2="19757" y2="17778"/>
                        <a14:foregroundMark x1="92097" y1="60000" x2="92097" y2="60000"/>
                        <a14:foregroundMark x1="51064" y1="34074" x2="51064" y2="34074"/>
                        <a14:foregroundMark x1="8815" y1="42963" x2="8815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3808" y="1368785"/>
            <a:ext cx="1990857" cy="835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C0CF8-C1D5-4261-A3EF-DC8F6C9B8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28" b="89744" l="9722" r="89583">
                        <a14:foregroundMark x1="58333" y1="5128" x2="58333" y2="5128"/>
                        <a14:foregroundMark x1="60417" y1="87821" x2="60417" y2="87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456" y="1231755"/>
            <a:ext cx="1077591" cy="103872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C26F9B5-1126-459D-8EF4-6AB3A5A48853}"/>
              </a:ext>
            </a:extLst>
          </p:cNvPr>
          <p:cNvSpPr txBox="1"/>
          <p:nvPr/>
        </p:nvSpPr>
        <p:spPr>
          <a:xfrm>
            <a:off x="2548323" y="2322318"/>
            <a:ext cx="7766595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endParaRPr lang="en-US" sz="2000" b="1" dirty="0" smtClean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8 : 2 = 4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6B9F61F-C63E-4CF4-A735-B9CE3DB05A73}"/>
              </a:ext>
            </a:extLst>
          </p:cNvPr>
          <p:cNvGrpSpPr/>
          <p:nvPr/>
        </p:nvGrpSpPr>
        <p:grpSpPr>
          <a:xfrm>
            <a:off x="2057690" y="4615090"/>
            <a:ext cx="8925145" cy="1218539"/>
            <a:chOff x="-2360311" y="4534223"/>
            <a:chExt cx="8925145" cy="1218539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6329963-2688-4C3F-9952-681FCD990423}"/>
                </a:ext>
              </a:extLst>
            </p:cNvPr>
            <p:cNvSpPr txBox="1"/>
            <p:nvPr/>
          </p:nvSpPr>
          <p:spPr>
            <a:xfrm>
              <a:off x="-2360311" y="4534223"/>
              <a:ext cx="8925145" cy="11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                          =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375D0E3-FCB7-4A6B-AE26-E84CF01FDF2A}"/>
                </a:ext>
              </a:extLst>
            </p:cNvPr>
            <p:cNvGrpSpPr/>
            <p:nvPr/>
          </p:nvGrpSpPr>
          <p:grpSpPr>
            <a:xfrm>
              <a:off x="749909" y="5247341"/>
              <a:ext cx="2886484" cy="505421"/>
              <a:chOff x="749909" y="5247341"/>
              <a:chExt cx="2886484" cy="505421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3E36FBF3-50D1-405C-9D6B-82010E74B346}"/>
                  </a:ext>
                </a:extLst>
              </p:cNvPr>
              <p:cNvSpPr/>
              <p:nvPr/>
            </p:nvSpPr>
            <p:spPr>
              <a:xfrm>
                <a:off x="749909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E77B80DC-BF21-46F4-B2A7-725806DDE7D4}"/>
                  </a:ext>
                </a:extLst>
              </p:cNvPr>
              <p:cNvSpPr/>
              <p:nvPr/>
            </p:nvSpPr>
            <p:spPr>
              <a:xfrm>
                <a:off x="2079036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EA80F653-23A8-4E15-A4B6-C9B9AA3CA4DA}"/>
                  </a:ext>
                </a:extLst>
              </p:cNvPr>
              <p:cNvSpPr/>
              <p:nvPr/>
            </p:nvSpPr>
            <p:spPr>
              <a:xfrm>
                <a:off x="1388655" y="5247341"/>
                <a:ext cx="543223" cy="505421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C4A7A5A4-F650-4D54-8E9C-145E15632514}"/>
                  </a:ext>
                </a:extLst>
              </p:cNvPr>
              <p:cNvSpPr/>
              <p:nvPr/>
            </p:nvSpPr>
            <p:spPr>
              <a:xfrm>
                <a:off x="3119848" y="524734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57AFB927-438C-40C3-8708-FAE4320E87C8}"/>
              </a:ext>
            </a:extLst>
          </p:cNvPr>
          <p:cNvSpPr/>
          <p:nvPr/>
        </p:nvSpPr>
        <p:spPr>
          <a:xfrm>
            <a:off x="5167910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8CCEFB5-6368-4C21-8AD6-F2B5050C7859}"/>
              </a:ext>
            </a:extLst>
          </p:cNvPr>
          <p:cNvSpPr/>
          <p:nvPr/>
        </p:nvSpPr>
        <p:spPr>
          <a:xfrm>
            <a:off x="5816301" y="5339237"/>
            <a:ext cx="526470" cy="484032"/>
          </a:xfrm>
          <a:prstGeom prst="ellipse">
            <a:avLst/>
          </a:prstGeom>
          <a:solidFill>
            <a:srgbClr val="66FF33"/>
          </a:solidFill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85F9B6A-3F8C-4284-B0F5-201C74D090A1}"/>
              </a:ext>
            </a:extLst>
          </p:cNvPr>
          <p:cNvSpPr/>
          <p:nvPr/>
        </p:nvSpPr>
        <p:spPr>
          <a:xfrm>
            <a:off x="6490559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A8EF5958-C47A-4404-88ED-6252561CC1B6}"/>
              </a:ext>
            </a:extLst>
          </p:cNvPr>
          <p:cNvSpPr/>
          <p:nvPr/>
        </p:nvSpPr>
        <p:spPr>
          <a:xfrm>
            <a:off x="7544601" y="5339237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FE052C8-907A-4829-8A34-4E7528C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623" b="19121"/>
          <a:stretch/>
        </p:blipFill>
        <p:spPr>
          <a:xfrm>
            <a:off x="2244863" y="3360530"/>
            <a:ext cx="7702273" cy="1254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87419" y="5285462"/>
            <a:ext cx="52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26F9B5-1126-459D-8EF4-6AB3A5A48853}"/>
              </a:ext>
            </a:extLst>
          </p:cNvPr>
          <p:cNvSpPr txBox="1"/>
          <p:nvPr/>
        </p:nvSpPr>
        <p:spPr>
          <a:xfrm>
            <a:off x="6372887" y="2326536"/>
            <a:ext cx="7766595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0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000" b="1" dirty="0" smtClean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3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2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1082E-1E60-428D-91E4-E8F34153C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6" t="13746" r="2752" b="1345"/>
          <a:stretch/>
        </p:blipFill>
        <p:spPr>
          <a:xfrm>
            <a:off x="2193036" y="1402467"/>
            <a:ext cx="7805928" cy="4407508"/>
          </a:xfrm>
          <a:prstGeom prst="rect">
            <a:avLst/>
          </a:prstGeom>
          <a:ln w="1270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A5EE6FC-03AD-4874-88AF-E53833C11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045" y="1702818"/>
            <a:ext cx="1996508" cy="851451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A84922C6-05D3-4D7A-B2CD-F32CF8340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754" y="3380362"/>
            <a:ext cx="1114986" cy="549612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:a16="http://schemas.microsoft.com/office/drawing/2014/main" id="{28947E22-7AA2-4895-92B5-7F56FCC5A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6553" y="3905830"/>
            <a:ext cx="794023" cy="626334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696D1A1A-A06E-40C2-B820-1179BB7AFB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9754" y="2594664"/>
            <a:ext cx="1692611" cy="766241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D28BC7EB-2814-44CC-A51A-B89F6CD01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539F88-2CFE-47AF-B510-BD70C16A5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657881" y="1431754"/>
            <a:ext cx="4564953" cy="2577537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013ABA-4C86-4123-BED5-F7E2521BA7E7}"/>
              </a:ext>
            </a:extLst>
          </p:cNvPr>
          <p:cNvSpPr txBox="1"/>
          <p:nvPr/>
        </p:nvSpPr>
        <p:spPr>
          <a:xfrm>
            <a:off x="1844142" y="4158574"/>
            <a:ext cx="8054502" cy="157319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15 quyển vở, chia đều mỗi bạn 3 quyển vở. </a:t>
            </a:r>
            <a:endParaRPr lang="en-US" sz="2400" dirty="0" smtClean="0">
              <a:solidFill>
                <a:srgbClr val="002060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5 bạn được nhận vở.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BAB27B41-258C-4596-A2E9-7D4AB4EA5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7783D0-B8F6-4D17-84F2-544FFAC91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503447" y="4451516"/>
            <a:ext cx="5677711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10 cái bút chì, chia mỗi bạn 2 cái. </a:t>
            </a:r>
            <a:endParaRPr lang="en-US" sz="2000" dirty="0" smtClean="0">
              <a:solidFill>
                <a:srgbClr val="002060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5 bạn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nhận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2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DE062-AA56-413B-84CB-5112D2898729}"/>
              </a:ext>
            </a:extLst>
          </p:cNvPr>
          <p:cNvSpPr txBox="1"/>
          <p:nvPr/>
        </p:nvSpPr>
        <p:spPr>
          <a:xfrm>
            <a:off x="6293796" y="4451516"/>
            <a:ext cx="5394757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10 cái bút chì, chia mỗi bạn 5 cái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2 bạn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nhận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bút.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10 : 5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AC91A4DB-CCD2-446F-8260-5664F6B443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957128" y="2538990"/>
            <a:ext cx="592426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9662B-0FBB-487B-B0C7-C75D3910A355}"/>
              </a:ext>
            </a:extLst>
          </p:cNvPr>
          <p:cNvSpPr/>
          <p:nvPr/>
        </p:nvSpPr>
        <p:spPr>
          <a:xfrm>
            <a:off x="2427858" y="3760539"/>
            <a:ext cx="69828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mình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lên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xe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buýt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558683-43FE-4650-A1D8-3F3969EAA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3064164" y="4498392"/>
            <a:ext cx="5624980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15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chia </a:t>
            </a:r>
            <a:r>
              <a:rPr lang="en-US" sz="2000" dirty="0" err="1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vào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3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15 : 3 = 5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54A7CD1F-322B-426B-9D10-93958C1E4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DDE5F8-FE09-401F-B74E-AD1492DA8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0"/>
            <a:ext cx="12192000" cy="6423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1812816" y="538733"/>
            <a:ext cx="8566368" cy="608139"/>
            <a:chOff x="2004682" y="422085"/>
            <a:chExt cx="8489409" cy="54961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2004682" y="422085"/>
              <a:ext cx="8489409" cy="549617"/>
            </a:xfrm>
            <a:prstGeom prst="roundRect">
              <a:avLst>
                <a:gd name="adj" fmla="val 48367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2035727" y="455123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3AC755-383E-43FC-9474-2F1DF9469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6" t="13746" r="2752" b="1345"/>
          <a:stretch/>
        </p:blipFill>
        <p:spPr>
          <a:xfrm>
            <a:off x="3479821" y="1391056"/>
            <a:ext cx="5070792" cy="2863152"/>
          </a:xfrm>
          <a:prstGeom prst="rect">
            <a:avLst/>
          </a:prstGeom>
          <a:ln w="127000" cap="rnd">
            <a:solidFill>
              <a:schemeClr val="accent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137FB-3900-4C76-B268-71AD57546ABA}"/>
              </a:ext>
            </a:extLst>
          </p:cNvPr>
          <p:cNvSpPr txBox="1"/>
          <p:nvPr/>
        </p:nvSpPr>
        <p:spPr>
          <a:xfrm>
            <a:off x="490475" y="4401115"/>
            <a:ext cx="5605525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12 chiếc giày, mỗi người đi 2 chiếc. </a:t>
            </a:r>
            <a:endParaRPr lang="en-US" sz="2000" dirty="0" smtClean="0">
              <a:solidFill>
                <a:srgbClr val="002060"/>
              </a:solidFill>
              <a:latin typeface="UTM Avo" panose="02040603050506020204" pitchFamily="18" charset="0"/>
              <a:ea typeface="微软雅黑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tất cả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6 người. 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2 = 6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4D4A2-7EF2-4458-83E7-C1E0D045C4B8}"/>
              </a:ext>
            </a:extLst>
          </p:cNvPr>
          <p:cNvSpPr txBox="1"/>
          <p:nvPr/>
        </p:nvSpPr>
        <p:spPr>
          <a:xfrm>
            <a:off x="6200612" y="4405328"/>
            <a:ext cx="5423941" cy="132802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 12 chiếc giày chia cho 6 người</a:t>
            </a: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Mỗi người có 2 chiếc giày.</a:t>
            </a: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rPr>
              <a:t> chia: 12 : 6 = 2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10482B85-7771-4B67-BB78-E1AD0048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3617" l="3861" r="91892">
                        <a14:foregroundMark x1="24324" y1="47872" x2="63707" y2="67021"/>
                        <a14:foregroundMark x1="33977" y1="39362" x2="77606" y2="71277"/>
                        <a14:foregroundMark x1="49807" y1="40426" x2="49807" y2="40426"/>
                        <a14:foregroundMark x1="45560" y1="65957" x2="45560" y2="65957"/>
                        <a14:foregroundMark x1="42857" y1="70213" x2="42857" y2="70213"/>
                        <a14:foregroundMark x1="38224" y1="71277" x2="38224" y2="71277"/>
                        <a14:foregroundMark x1="35135" y1="71277" x2="35135" y2="71277"/>
                        <a14:foregroundMark x1="30116" y1="65957" x2="30116" y2="65957"/>
                        <a14:foregroundMark x1="33591" y1="56383" x2="33591" y2="56383"/>
                        <a14:foregroundMark x1="8494" y1="44681" x2="8494" y2="44681"/>
                        <a14:foregroundMark x1="90347" y1="47872" x2="90347" y2="47872"/>
                        <a14:foregroundMark x1="91892" y1="42553" x2="91892" y2="42553"/>
                        <a14:foregroundMark x1="90347" y1="31915" x2="90347" y2="31915"/>
                        <a14:foregroundMark x1="87259" y1="21277" x2="87259" y2="21277"/>
                        <a14:foregroundMark x1="79923" y1="15957" x2="79923" y2="15957"/>
                        <a14:foregroundMark x1="70270" y1="17021" x2="70270" y2="17021"/>
                        <a14:foregroundMark x1="61776" y1="19149" x2="61776" y2="19149"/>
                        <a14:foregroundMark x1="52124" y1="12766" x2="52124" y2="12766"/>
                        <a14:foregroundMark x1="42471" y1="9574" x2="42471" y2="9574"/>
                        <a14:foregroundMark x1="69498" y1="44681" x2="62548" y2="62766"/>
                        <a14:foregroundMark x1="5792" y1="28723" x2="4247" y2="56383"/>
                        <a14:foregroundMark x1="6950" y1="61702" x2="11197" y2="81915"/>
                        <a14:foregroundMark x1="12741" y1="81915" x2="28571" y2="86170"/>
                        <a14:foregroundMark x1="25097" y1="87234" x2="40541" y2="93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69" y="6363511"/>
            <a:ext cx="1385420" cy="49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830985" y="365686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1921966" y="2116148"/>
            <a:ext cx="8711423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Tạm biệt và hẹn gặp lại các em vào tiết học sau.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36458D-8796-48A3-A68B-FF2B9D45F9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842" y="2105472"/>
            <a:ext cx="1099830" cy="25034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31" y="197159"/>
            <a:ext cx="1519850" cy="151985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14:cNvPr>
              <p14:cNvContentPartPr/>
              <p14:nvPr/>
            </p14:nvContentPartPr>
            <p14:xfrm>
              <a:off x="4181300" y="339710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EA706E3-A3E0-4A02-90CD-A383B35BCB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76980" y="339278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14:cNvPr>
              <p14:cNvContentPartPr/>
              <p14:nvPr/>
            </p14:nvContentPartPr>
            <p14:xfrm>
              <a:off x="4161860" y="3364700"/>
              <a:ext cx="35280" cy="95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F58DFA1-4430-4C6D-A533-506FC2990E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7540" y="3360380"/>
                <a:ext cx="4392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14:cNvPr>
              <p14:cNvContentPartPr/>
              <p14:nvPr/>
            </p14:nvContentPartPr>
            <p14:xfrm>
              <a:off x="3638060" y="3130340"/>
              <a:ext cx="50040" cy="190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E7FC57F-1D20-4E1B-8534-F99C4A1389C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33740" y="3126020"/>
                <a:ext cx="58680" cy="199080"/>
              </a:xfrm>
              <a:prstGeom prst="rect">
                <a:avLst/>
              </a:prstGeom>
            </p:spPr>
          </p:pic>
        </mc:Fallback>
      </mc:AlternateContent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2710811" y="1734642"/>
            <a:ext cx="7320735" cy="46204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62759" y="447675"/>
            <a:ext cx="6593914" cy="10900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</p:spTree>
    <p:extLst>
      <p:ext uri="{BB962C8B-B14F-4D97-AF65-F5344CB8AC3E}">
        <p14:creationId xmlns:p14="http://schemas.microsoft.com/office/powerpoint/2010/main" val="30237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013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  <p:bldP spid="26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77C6049-F243-4AEC-AF23-D082315B61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0742" y="2105472"/>
            <a:ext cx="1099830" cy="250347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6373" y="2105472"/>
            <a:ext cx="1093545" cy="250300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926373" y="1638479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WRONG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RIGHT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73C0FD8-8046-4059-8153-94A0EC539534}"/>
              </a:ext>
            </a:extLst>
          </p:cNvPr>
          <p:cNvGrpSpPr/>
          <p:nvPr/>
        </p:nvGrpSpPr>
        <p:grpSpPr>
          <a:xfrm>
            <a:off x="2462784" y="252883"/>
            <a:ext cx="8109988" cy="1316304"/>
            <a:chOff x="2462784" y="252883"/>
            <a:chExt cx="8109988" cy="1316304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2462784" y="252883"/>
              <a:ext cx="805891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8E13A0-D299-42F2-848A-F03B22B6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81011" y="449165"/>
              <a:ext cx="2475574" cy="801231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D76406-88DC-40B2-B7F2-6A13724D96E6}"/>
                </a:ext>
              </a:extLst>
            </p:cNvPr>
            <p:cNvSpPr txBox="1"/>
            <p:nvPr/>
          </p:nvSpPr>
          <p:spPr>
            <a:xfrm>
              <a:off x="5110757" y="368858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12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chia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đều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bông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8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CD6ACC4-8535-4433-92FD-D19FC4A14A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5255"/>
            <a:ext cx="1069366" cy="248506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951" y="2101332"/>
            <a:ext cx="1063289" cy="247898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880765" y="1722304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WRONG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RIGHT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0D2ACDB-9379-4A8E-B132-6212C0FFC44E}"/>
              </a:ext>
            </a:extLst>
          </p:cNvPr>
          <p:cNvGrpSpPr/>
          <p:nvPr/>
        </p:nvGrpSpPr>
        <p:grpSpPr>
          <a:xfrm>
            <a:off x="2903874" y="252883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F19F3DC6-F1AE-4656-823C-D450A99D762D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76DC9F-A7C1-4D1D-9BB0-B183699BA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1425" y="528100"/>
              <a:ext cx="1777913" cy="679131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DEE4DE-5144-4E04-935B-AA8AAC8B29BD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8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táo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đều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2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đĩa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đĩa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táo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0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A376BBA-961C-4EA2-9473-69AAC12ADF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2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2056" y="2135721"/>
            <a:ext cx="1053290" cy="23927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654855" y="1736656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WRONG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RIGHT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59A5AD-9DD2-4DA5-A683-829F2E139C2C}"/>
              </a:ext>
            </a:extLst>
          </p:cNvPr>
          <p:cNvGrpSpPr/>
          <p:nvPr/>
        </p:nvGrpSpPr>
        <p:grpSpPr>
          <a:xfrm>
            <a:off x="2957876" y="621326"/>
            <a:ext cx="7556862" cy="1353446"/>
            <a:chOff x="2903874" y="252883"/>
            <a:chExt cx="7556862" cy="1353446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E08DFFDA-C0D8-4E34-99DB-C287B6C51E4B}"/>
                </a:ext>
              </a:extLst>
            </p:cNvPr>
            <p:cNvSpPr/>
            <p:nvPr/>
          </p:nvSpPr>
          <p:spPr>
            <a:xfrm>
              <a:off x="2903874" y="252883"/>
              <a:ext cx="7556862" cy="1316304"/>
            </a:xfrm>
            <a:prstGeom prst="wedgeRectCallout">
              <a:avLst>
                <a:gd name="adj1" fmla="val -21416"/>
                <a:gd name="adj2" fmla="val 91824"/>
              </a:avLst>
            </a:prstGeom>
            <a:ln cmpd="thickThin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CD480D-BB2B-407D-AA20-B2393E76A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451" y="453856"/>
              <a:ext cx="2211531" cy="914357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B87C79-FD1A-440A-B398-39C5051587F6}"/>
                </a:ext>
              </a:extLst>
            </p:cNvPr>
            <p:cNvSpPr txBox="1"/>
            <p:nvPr/>
          </p:nvSpPr>
          <p:spPr>
            <a:xfrm>
              <a:off x="4998721" y="406000"/>
              <a:ext cx="54620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12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chén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xếp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đều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2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khay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khay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chén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trà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85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649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69574" y="18451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Phép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chia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1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5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03390" y="1118281"/>
            <a:ext cx="592426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cầu</a:t>
            </a: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cần</a:t>
            </a: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đạt</a:t>
            </a:r>
            <a:endParaRPr lang="en-US" altLang="zh-CN" sz="5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7128" y="2306983"/>
            <a:ext cx="897774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Nhận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ý nghĩa của phép chia trong một số tình 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“chia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gắn với thực tiễn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BR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t-BR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Phát triển các năng lực toán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3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28870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748</Words>
  <Application>Microsoft Office PowerPoint</Application>
  <PresentationFormat>Widescreen</PresentationFormat>
  <Paragraphs>109</Paragraphs>
  <Slides>23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Microsoft YaHei</vt:lpstr>
      <vt:lpstr>Microsoft YaHei</vt:lpstr>
      <vt:lpstr>Arial</vt:lpstr>
      <vt:lpstr>Calibri</vt:lpstr>
      <vt:lpstr>Calibri Light</vt:lpstr>
      <vt:lpstr>Tahoma</vt:lpstr>
      <vt:lpstr>Times New Roman</vt:lpstr>
      <vt:lpstr>UTM Avo</vt:lpstr>
      <vt:lpstr>Office Theme</vt:lpstr>
      <vt:lpstr>Chào mừng các em  đến với tiết học môn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 Phép chia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207</cp:revision>
  <dcterms:created xsi:type="dcterms:W3CDTF">2021-07-12T03:44:38Z</dcterms:created>
  <dcterms:modified xsi:type="dcterms:W3CDTF">2023-02-02T23:27:02Z</dcterms:modified>
</cp:coreProperties>
</file>