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5" r:id="rId2"/>
    <p:sldMasterId id="2147483757" r:id="rId3"/>
    <p:sldMasterId id="2147483769" r:id="rId4"/>
    <p:sldMasterId id="2147483781" r:id="rId5"/>
    <p:sldMasterId id="2147483793" r:id="rId6"/>
    <p:sldMasterId id="2147483805" r:id="rId7"/>
  </p:sldMasterIdLst>
  <p:notesMasterIdLst>
    <p:notesMasterId r:id="rId27"/>
  </p:notesMasterIdLst>
  <p:sldIdLst>
    <p:sldId id="585" r:id="rId8"/>
    <p:sldId id="586" r:id="rId9"/>
    <p:sldId id="591" r:id="rId10"/>
    <p:sldId id="587" r:id="rId11"/>
    <p:sldId id="593" r:id="rId12"/>
    <p:sldId id="584" r:id="rId13"/>
    <p:sldId id="427" r:id="rId14"/>
    <p:sldId id="592" r:id="rId15"/>
    <p:sldId id="434" r:id="rId16"/>
    <p:sldId id="295" r:id="rId17"/>
    <p:sldId id="588" r:id="rId18"/>
    <p:sldId id="436" r:id="rId19"/>
    <p:sldId id="435" r:id="rId20"/>
    <p:sldId id="325" r:id="rId21"/>
    <p:sldId id="439" r:id="rId22"/>
    <p:sldId id="589" r:id="rId23"/>
    <p:sldId id="281" r:id="rId24"/>
    <p:sldId id="594" r:id="rId25"/>
    <p:sldId id="590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FC9E"/>
    <a:srgbClr val="29AE9D"/>
    <a:srgbClr val="0000FF"/>
    <a:srgbClr val="FF7707"/>
    <a:srgbClr val="66FF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gs" Target="tags/tag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DE414-34F7-4DA9-93DC-6790CB70E41D}" type="datetimeFigureOut">
              <a:rPr lang="en-US" smtClean="0"/>
              <a:t>01/02/2023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6A5C8-B28F-460C-9B80-AF02751C3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7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15D60-E431-45DD-AE1B-7EE4C7B1A8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690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15D60-E431-45DD-AE1B-7EE4C7B1A8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008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15D60-E431-45DD-AE1B-7EE4C7B1A8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978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3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01/02/2023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6C0970-4BA8-499B-8BAE-D42A8E6F5345}"/>
              </a:ext>
            </a:extLst>
          </p:cNvPr>
          <p:cNvSpPr/>
          <p:nvPr userDrawn="1"/>
        </p:nvSpPr>
        <p:spPr>
          <a:xfrm>
            <a:off x="11103429" y="0"/>
            <a:ext cx="1252058" cy="14238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26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01/02/2023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8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01/02/2023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29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01/02/2023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01/02/2023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95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01/02/2023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26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3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2723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50862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64160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01/02/2023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67689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62162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57031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52388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27414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31416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42821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8412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35717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742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01/02/2023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70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58226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98507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45022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4243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1057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37786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56576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0668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73886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10143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7256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5984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07702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521304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641233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570823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220706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054190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748089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9639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9211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01/02/2023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11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305833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91882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109129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636121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791014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594854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76229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397966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801218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26701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01/02/2023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90753F7-6D4F-4A4F-9822-A647AF47D8B1}"/>
              </a:ext>
            </a:extLst>
          </p:cNvPr>
          <p:cNvSpPr/>
          <p:nvPr userDrawn="1"/>
        </p:nvSpPr>
        <p:spPr>
          <a:xfrm>
            <a:off x="10732219" y="198438"/>
            <a:ext cx="1252058" cy="14238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659872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053519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750297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11271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501621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2166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194365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935996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890464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5376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01/02/2023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676840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897908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C354FBDB-570B-47DF-96E0-31EC931D542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01/02/2023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A4BBA6-1016-4661-98DC-FB176A95F2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23610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01/02/2023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5534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01/02/2023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3981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01/02/2023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5066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14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01/02/2023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47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01/02/2023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8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01/02/2023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649" r:id="rId7"/>
    <p:sldLayoutId id="2147483662" r:id="rId8"/>
    <p:sldLayoutId id="2147483661" r:id="rId9"/>
    <p:sldLayoutId id="2147483650" r:id="rId10"/>
    <p:sldLayoutId id="2147483654" r:id="rId11"/>
    <p:sldLayoutId id="2147483655" r:id="rId12"/>
    <p:sldLayoutId id="2147483690" r:id="rId13"/>
    <p:sldLayoutId id="2147483681" r:id="rId14"/>
    <p:sldLayoutId id="2147483660" r:id="rId15"/>
    <p:sldLayoutId id="214748370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>
    <p:fade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3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>
    <p:fade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22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>
    <p:fade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4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>
    <p:fade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01/02/2023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0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>
    <p:fade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01/02/2023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70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49.png"/><Relationship Id="rId10" Type="http://schemas.openxmlformats.org/officeDocument/2006/relationships/image" Target="../media/image52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7" Type="http://schemas.microsoft.com/office/2007/relationships/hdphoto" Target="../media/hdphoto5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microsoft.com/office/2007/relationships/hdphoto" Target="../media/hdphoto4.wdp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85.svg"/><Relationship Id="rId3" Type="http://schemas.openxmlformats.org/officeDocument/2006/relationships/image" Target="../media/image28.svg"/><Relationship Id="rId7" Type="http://schemas.openxmlformats.org/officeDocument/2006/relationships/image" Target="../media/image79.svg"/><Relationship Id="rId12" Type="http://schemas.openxmlformats.org/officeDocument/2006/relationships/image" Target="../media/image5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56.png"/><Relationship Id="rId11" Type="http://schemas.openxmlformats.org/officeDocument/2006/relationships/image" Target="../media/image83.svg"/><Relationship Id="rId5" Type="http://schemas.openxmlformats.org/officeDocument/2006/relationships/image" Target="../media/image77.svg"/><Relationship Id="rId10" Type="http://schemas.openxmlformats.org/officeDocument/2006/relationships/image" Target="../media/image58.png"/><Relationship Id="rId4" Type="http://schemas.openxmlformats.org/officeDocument/2006/relationships/image" Target="../media/image55.png"/><Relationship Id="rId9" Type="http://schemas.openxmlformats.org/officeDocument/2006/relationships/image" Target="../media/image8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0.svg"/><Relationship Id="rId5" Type="http://schemas.openxmlformats.org/officeDocument/2006/relationships/image" Target="../media/image32.png"/><Relationship Id="rId4" Type="http://schemas.openxmlformats.org/officeDocument/2006/relationships/image" Target="../media/image2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103.svg"/><Relationship Id="rId3" Type="http://schemas.openxmlformats.org/officeDocument/2006/relationships/image" Target="../media/image50.svg"/><Relationship Id="rId7" Type="http://schemas.openxmlformats.org/officeDocument/2006/relationships/image" Target="../media/image99.svg"/><Relationship Id="rId12" Type="http://schemas.openxmlformats.org/officeDocument/2006/relationships/image" Target="../media/image6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62.png"/><Relationship Id="rId11" Type="http://schemas.openxmlformats.org/officeDocument/2006/relationships/image" Target="../media/image101.svg"/><Relationship Id="rId5" Type="http://schemas.openxmlformats.org/officeDocument/2006/relationships/image" Target="../media/image18.svg"/><Relationship Id="rId15" Type="http://schemas.openxmlformats.org/officeDocument/2006/relationships/image" Target="../media/image105.svg"/><Relationship Id="rId10" Type="http://schemas.openxmlformats.org/officeDocument/2006/relationships/image" Target="../media/image64.png"/><Relationship Id="rId4" Type="http://schemas.openxmlformats.org/officeDocument/2006/relationships/image" Target="../media/image14.png"/><Relationship Id="rId9" Type="http://schemas.openxmlformats.org/officeDocument/2006/relationships/image" Target="../media/image61.svg"/><Relationship Id="rId1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3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20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29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22.sv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0.svg"/><Relationship Id="rId11" Type="http://schemas.openxmlformats.org/officeDocument/2006/relationships/image" Target="../media/image20.svg"/><Relationship Id="rId5" Type="http://schemas.openxmlformats.org/officeDocument/2006/relationships/image" Target="../media/image32.png"/><Relationship Id="rId4" Type="http://schemas.openxmlformats.org/officeDocument/2006/relationships/image" Target="../media/image28.sv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0.svg"/><Relationship Id="rId5" Type="http://schemas.openxmlformats.org/officeDocument/2006/relationships/image" Target="../media/image32.png"/><Relationship Id="rId4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42831" y="1373271"/>
            <a:ext cx="6392828" cy="4211906"/>
            <a:chOff x="0" y="0"/>
            <a:chExt cx="10805670" cy="7119301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10809882" cy="7119301"/>
            </a:xfrm>
            <a:custGeom>
              <a:avLst/>
              <a:gdLst/>
              <a:ahLst/>
              <a:cxnLst/>
              <a:rect l="l" t="t" r="r" b="b"/>
              <a:pathLst>
                <a:path w="10809882" h="7119301">
                  <a:moveTo>
                    <a:pt x="278431" y="16918"/>
                  </a:moveTo>
                  <a:cubicBezTo>
                    <a:pt x="278431" y="16918"/>
                    <a:pt x="604014" y="12258"/>
                    <a:pt x="1062558" y="12454"/>
                  </a:cubicBezTo>
                  <a:cubicBezTo>
                    <a:pt x="8804229" y="12671"/>
                    <a:pt x="10535814" y="0"/>
                    <a:pt x="10535814" y="0"/>
                  </a:cubicBezTo>
                  <a:cubicBezTo>
                    <a:pt x="10603278" y="0"/>
                    <a:pt x="10679215" y="0"/>
                    <a:pt x="10757988" y="85073"/>
                  </a:cubicBezTo>
                  <a:cubicBezTo>
                    <a:pt x="10800966" y="131488"/>
                    <a:pt x="10802035" y="240224"/>
                    <a:pt x="10802439" y="320281"/>
                  </a:cubicBezTo>
                  <a:cubicBezTo>
                    <a:pt x="10802439" y="320281"/>
                    <a:pt x="10800735" y="5267917"/>
                    <a:pt x="10800735" y="6356717"/>
                  </a:cubicBezTo>
                  <a:cubicBezTo>
                    <a:pt x="10800735" y="6570876"/>
                    <a:pt x="10809883" y="6870054"/>
                    <a:pt x="10809883" y="6870054"/>
                  </a:cubicBezTo>
                  <a:cubicBezTo>
                    <a:pt x="10809883" y="6998723"/>
                    <a:pt x="10805713" y="7119301"/>
                    <a:pt x="10552875" y="7111167"/>
                  </a:cubicBezTo>
                  <a:cubicBezTo>
                    <a:pt x="10552875" y="7111167"/>
                    <a:pt x="10176403" y="7090868"/>
                    <a:pt x="9081481" y="7098467"/>
                  </a:cubicBezTo>
                  <a:cubicBezTo>
                    <a:pt x="2545013" y="7106601"/>
                    <a:pt x="304023" y="7119301"/>
                    <a:pt x="304023" y="7119301"/>
                  </a:cubicBezTo>
                  <a:cubicBezTo>
                    <a:pt x="132548" y="7119301"/>
                    <a:pt x="4213" y="7018231"/>
                    <a:pt x="8532" y="6815685"/>
                  </a:cubicBezTo>
                  <a:cubicBezTo>
                    <a:pt x="8532" y="6815685"/>
                    <a:pt x="9630" y="6317143"/>
                    <a:pt x="4815" y="167084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CDB4D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962828" y="1272824"/>
            <a:ext cx="6386341" cy="4182609"/>
            <a:chOff x="0" y="0"/>
            <a:chExt cx="10821129" cy="7087086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10825342" cy="7087086"/>
            </a:xfrm>
            <a:custGeom>
              <a:avLst/>
              <a:gdLst/>
              <a:ahLst/>
              <a:cxnLst/>
              <a:rect l="l" t="t" r="r" b="b"/>
              <a:pathLst>
                <a:path w="10825342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62834" y="12454"/>
                  </a:cubicBezTo>
                  <a:cubicBezTo>
                    <a:pt x="8817733" y="12671"/>
                    <a:pt x="10551274" y="0"/>
                    <a:pt x="10551274" y="0"/>
                  </a:cubicBezTo>
                  <a:cubicBezTo>
                    <a:pt x="10618737" y="0"/>
                    <a:pt x="10694674" y="0"/>
                    <a:pt x="10773448" y="85073"/>
                  </a:cubicBezTo>
                  <a:cubicBezTo>
                    <a:pt x="10816426" y="131488"/>
                    <a:pt x="10817494" y="240224"/>
                    <a:pt x="10817899" y="320281"/>
                  </a:cubicBezTo>
                  <a:cubicBezTo>
                    <a:pt x="10817899" y="320281"/>
                    <a:pt x="10816195" y="5241263"/>
                    <a:pt x="10816195" y="6324502"/>
                  </a:cubicBezTo>
                  <a:cubicBezTo>
                    <a:pt x="10816195" y="6538661"/>
                    <a:pt x="10825342" y="6837839"/>
                    <a:pt x="10825342" y="6837839"/>
                  </a:cubicBezTo>
                  <a:cubicBezTo>
                    <a:pt x="10825342" y="6966508"/>
                    <a:pt x="10821173" y="7087086"/>
                    <a:pt x="10568335" y="7078952"/>
                  </a:cubicBezTo>
                  <a:cubicBezTo>
                    <a:pt x="10568335" y="7078952"/>
                    <a:pt x="10191862" y="7058653"/>
                    <a:pt x="9095459" y="7066252"/>
                  </a:cubicBezTo>
                  <a:cubicBezTo>
                    <a:pt x="2547822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988226">
            <a:off x="-4225547" y="3669769"/>
            <a:ext cx="6377091" cy="629592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90526" y="-826836"/>
            <a:ext cx="2274263" cy="26500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988226">
            <a:off x="11303071" y="-3201586"/>
            <a:ext cx="6033471" cy="595668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501520">
            <a:off x="8357633" y="795997"/>
            <a:ext cx="2756103" cy="123273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703116" y="3987024"/>
            <a:ext cx="2971165" cy="283070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396407">
            <a:off x="594900" y="3987545"/>
            <a:ext cx="1635717" cy="1893988"/>
          </a:xfrm>
          <a:prstGeom prst="rect">
            <a:avLst/>
          </a:prstGeom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2F4945E7-9BEE-4A2F-AFB1-9F29B8D3CAFB}"/>
              </a:ext>
            </a:extLst>
          </p:cNvPr>
          <p:cNvSpPr txBox="1"/>
          <p:nvPr/>
        </p:nvSpPr>
        <p:spPr>
          <a:xfrm>
            <a:off x="2970393" y="1983561"/>
            <a:ext cx="6251215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7800"/>
              </a:lnSpc>
            </a:pPr>
            <a:r>
              <a:rPr lang="en-US" sz="4400" b="1" spc="130" dirty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 MÔN TOÁN!</a:t>
            </a:r>
          </a:p>
        </p:txBody>
      </p:sp>
    </p:spTree>
    <p:extLst>
      <p:ext uri="{BB962C8B-B14F-4D97-AF65-F5344CB8AC3E}">
        <p14:creationId xmlns:p14="http://schemas.microsoft.com/office/powerpoint/2010/main" val="360871709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876138" y="2612557"/>
            <a:ext cx="6234053" cy="175432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LUYỆN TẬP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THỰC HÀNH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56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65FB49-7386-4F3D-90FF-E13DABA35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"/>
            <a:ext cx="12192000" cy="645742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84B66E-0296-46B2-88A2-133983980007}"/>
              </a:ext>
            </a:extLst>
          </p:cNvPr>
          <p:cNvSpPr/>
          <p:nvPr/>
        </p:nvSpPr>
        <p:spPr>
          <a:xfrm>
            <a:off x="378045" y="280408"/>
            <a:ext cx="11435910" cy="6180218"/>
          </a:xfrm>
          <a:prstGeom prst="roundRect">
            <a:avLst>
              <a:gd name="adj" fmla="val 4743"/>
            </a:avLst>
          </a:prstGeom>
          <a:solidFill>
            <a:srgbClr val="003300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B45766B-243C-4045-8402-E8B7F5970200}"/>
              </a:ext>
            </a:extLst>
          </p:cNvPr>
          <p:cNvGrpSpPr/>
          <p:nvPr/>
        </p:nvGrpSpPr>
        <p:grpSpPr>
          <a:xfrm>
            <a:off x="1359421" y="733680"/>
            <a:ext cx="9660098" cy="581236"/>
            <a:chOff x="1199723" y="356009"/>
            <a:chExt cx="9573314" cy="52530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2606712-9B43-419D-B738-195E0D8DB2FE}"/>
                </a:ext>
              </a:extLst>
            </p:cNvPr>
            <p:cNvSpPr/>
            <p:nvPr/>
          </p:nvSpPr>
          <p:spPr>
            <a:xfrm>
              <a:off x="1199723" y="356009"/>
              <a:ext cx="9573314" cy="525303"/>
            </a:xfrm>
            <a:prstGeom prst="roundRect">
              <a:avLst>
                <a:gd name="adj" fmla="val 39419"/>
              </a:avLst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   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Thực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hiện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hoạt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động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sau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rồi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nêu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chia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tương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ứng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8F1608C-566B-42CF-B834-DFE737056B39}"/>
                </a:ext>
              </a:extLst>
            </p:cNvPr>
            <p:cNvSpPr/>
            <p:nvPr/>
          </p:nvSpPr>
          <p:spPr>
            <a:xfrm>
              <a:off x="1199723" y="389800"/>
              <a:ext cx="531920" cy="48353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686480B-45DF-469C-8D52-0BA13C7C253E}"/>
              </a:ext>
            </a:extLst>
          </p:cNvPr>
          <p:cNvSpPr txBox="1"/>
          <p:nvPr/>
        </p:nvSpPr>
        <p:spPr>
          <a:xfrm>
            <a:off x="3277541" y="1685416"/>
            <a:ext cx="5823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a. Chia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đều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8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tròn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bạn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F99DFD-4A2F-4749-9E60-14FE799EB42F}"/>
              </a:ext>
            </a:extLst>
          </p:cNvPr>
          <p:cNvSpPr txBox="1"/>
          <p:nvPr/>
        </p:nvSpPr>
        <p:spPr>
          <a:xfrm>
            <a:off x="3271123" y="2365535"/>
            <a:ext cx="6029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Chia đều 6 hình tròn cho 3 </a:t>
            </a:r>
            <a:r>
              <a:rPr lang="en-US" sz="3200" b="1" dirty="0" smtClean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bạn.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4" name="Picture 23" descr="A picture containing toy&#10;&#10;Description automatically generated">
            <a:extLst>
              <a:ext uri="{FF2B5EF4-FFF2-40B4-BE49-F238E27FC236}">
                <a16:creationId xmlns:a16="http://schemas.microsoft.com/office/drawing/2014/main" id="{D772CD4A-1A1E-4A36-80FE-FC8066C949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763" y="3702275"/>
            <a:ext cx="4975412" cy="275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71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65FB49-7386-4F3D-90FF-E13DABA35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"/>
            <a:ext cx="12192000" cy="645742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84B66E-0296-46B2-88A2-133983980007}"/>
              </a:ext>
            </a:extLst>
          </p:cNvPr>
          <p:cNvSpPr/>
          <p:nvPr/>
        </p:nvSpPr>
        <p:spPr>
          <a:xfrm>
            <a:off x="378045" y="280408"/>
            <a:ext cx="11435910" cy="6180218"/>
          </a:xfrm>
          <a:prstGeom prst="roundRect">
            <a:avLst>
              <a:gd name="adj" fmla="val 4743"/>
            </a:avLst>
          </a:prstGeom>
          <a:solidFill>
            <a:srgbClr val="003300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6EBDD3-A75A-457C-ADD2-008BCD14CB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98"/>
          <a:stretch/>
        </p:blipFill>
        <p:spPr>
          <a:xfrm>
            <a:off x="9563362" y="3452908"/>
            <a:ext cx="3061549" cy="3031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6E28D6-9E31-4F4F-B167-9257A07CE9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 b="40116"/>
          <a:stretch/>
        </p:blipFill>
        <p:spPr>
          <a:xfrm flipH="1">
            <a:off x="-405741" y="3471740"/>
            <a:ext cx="3206968" cy="300422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B45766B-243C-4045-8402-E8B7F5970200}"/>
              </a:ext>
            </a:extLst>
          </p:cNvPr>
          <p:cNvGrpSpPr/>
          <p:nvPr/>
        </p:nvGrpSpPr>
        <p:grpSpPr>
          <a:xfrm>
            <a:off x="1359421" y="733680"/>
            <a:ext cx="9660098" cy="581236"/>
            <a:chOff x="1199723" y="356009"/>
            <a:chExt cx="9573314" cy="52530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2606712-9B43-419D-B738-195E0D8DB2FE}"/>
                </a:ext>
              </a:extLst>
            </p:cNvPr>
            <p:cNvSpPr/>
            <p:nvPr/>
          </p:nvSpPr>
          <p:spPr>
            <a:xfrm>
              <a:off x="1199723" y="356009"/>
              <a:ext cx="9573314" cy="525303"/>
            </a:xfrm>
            <a:prstGeom prst="roundRect">
              <a:avLst>
                <a:gd name="adj" fmla="val 39419"/>
              </a:avLst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hiện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hoạt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động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sau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rồi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nêu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chia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tương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ứng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8F1608C-566B-42CF-B834-DFE737056B39}"/>
                </a:ext>
              </a:extLst>
            </p:cNvPr>
            <p:cNvSpPr/>
            <p:nvPr/>
          </p:nvSpPr>
          <p:spPr>
            <a:xfrm>
              <a:off x="1199723" y="389800"/>
              <a:ext cx="531920" cy="48353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686480B-45DF-469C-8D52-0BA13C7C253E}"/>
              </a:ext>
            </a:extLst>
          </p:cNvPr>
          <p:cNvSpPr txBox="1"/>
          <p:nvPr/>
        </p:nvSpPr>
        <p:spPr>
          <a:xfrm>
            <a:off x="3277541" y="1685416"/>
            <a:ext cx="5823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Chia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8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endParaRPr lang="en-US" sz="24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836F47F-AEF5-4135-B2A8-3D015E3F0C02}"/>
              </a:ext>
            </a:extLst>
          </p:cNvPr>
          <p:cNvSpPr/>
          <p:nvPr/>
        </p:nvSpPr>
        <p:spPr>
          <a:xfrm rot="845844">
            <a:off x="4433613" y="2468399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78E142F-6DB1-44B4-B4BA-8F66722FA91F}"/>
              </a:ext>
            </a:extLst>
          </p:cNvPr>
          <p:cNvSpPr/>
          <p:nvPr/>
        </p:nvSpPr>
        <p:spPr>
          <a:xfrm rot="845844">
            <a:off x="5348013" y="2468399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BFF77CC-FD5B-424F-A974-280628C53972}"/>
              </a:ext>
            </a:extLst>
          </p:cNvPr>
          <p:cNvSpPr/>
          <p:nvPr/>
        </p:nvSpPr>
        <p:spPr>
          <a:xfrm rot="845844">
            <a:off x="6262412" y="2468399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AD36062-ABC3-477C-89D6-7E3699BADCC1}"/>
              </a:ext>
            </a:extLst>
          </p:cNvPr>
          <p:cNvSpPr/>
          <p:nvPr/>
        </p:nvSpPr>
        <p:spPr>
          <a:xfrm rot="845844">
            <a:off x="7176812" y="2468399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DCFEBFB-953E-4224-B058-C995F5FFE4D8}"/>
              </a:ext>
            </a:extLst>
          </p:cNvPr>
          <p:cNvSpPr/>
          <p:nvPr/>
        </p:nvSpPr>
        <p:spPr>
          <a:xfrm rot="845844">
            <a:off x="4433613" y="3273000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2A7D523-0AD1-43AD-8D70-D95DC396FC5E}"/>
              </a:ext>
            </a:extLst>
          </p:cNvPr>
          <p:cNvSpPr/>
          <p:nvPr/>
        </p:nvSpPr>
        <p:spPr>
          <a:xfrm rot="845844">
            <a:off x="5348013" y="3273000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72B9342-A332-462A-95C7-A0192D269D42}"/>
              </a:ext>
            </a:extLst>
          </p:cNvPr>
          <p:cNvSpPr/>
          <p:nvPr/>
        </p:nvSpPr>
        <p:spPr>
          <a:xfrm rot="845844">
            <a:off x="6262412" y="3273000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8A38871-52D8-460B-8441-2D42DE068C56}"/>
              </a:ext>
            </a:extLst>
          </p:cNvPr>
          <p:cNvSpPr/>
          <p:nvPr/>
        </p:nvSpPr>
        <p:spPr>
          <a:xfrm rot="845844">
            <a:off x="7176812" y="3273000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3BF3FFF-FC88-463A-BCCD-5F3286982E32}"/>
              </a:ext>
            </a:extLst>
          </p:cNvPr>
          <p:cNvSpPr/>
          <p:nvPr/>
        </p:nvSpPr>
        <p:spPr>
          <a:xfrm>
            <a:off x="3297530" y="2825497"/>
            <a:ext cx="4982314" cy="722786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UTM Avo" panose="02040603050506020204" pitchFamily="18" charset="0"/>
                <a:cs typeface="Arial" panose="020B0604020202020204" pitchFamily="34" charset="0"/>
              </a:rPr>
              <a:t>Ta có phép chia 8 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: 2 = 4</a:t>
            </a:r>
          </a:p>
        </p:txBody>
      </p:sp>
    </p:spTree>
    <p:extLst>
      <p:ext uri="{BB962C8B-B14F-4D97-AF65-F5344CB8AC3E}">
        <p14:creationId xmlns:p14="http://schemas.microsoft.com/office/powerpoint/2010/main" val="3373849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0.39349 0.3412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74" y="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-0.13998 0.4421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5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0.31849 0.2287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-0.21146 0.3266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3" y="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0.17786 0.3395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93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-0.22032 0.4421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0.10195 0.2287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1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-0.29271 0.3233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65FB49-7386-4F3D-90FF-E13DABA35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"/>
            <a:ext cx="12192000" cy="645742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84B66E-0296-46B2-88A2-133983980007}"/>
              </a:ext>
            </a:extLst>
          </p:cNvPr>
          <p:cNvSpPr/>
          <p:nvPr/>
        </p:nvSpPr>
        <p:spPr>
          <a:xfrm>
            <a:off x="417234" y="259903"/>
            <a:ext cx="11435910" cy="6180218"/>
          </a:xfrm>
          <a:prstGeom prst="roundRect">
            <a:avLst>
              <a:gd name="adj" fmla="val 4743"/>
            </a:avLst>
          </a:prstGeom>
          <a:solidFill>
            <a:srgbClr val="003300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6EBDD3-A75A-457C-ADD2-008BCD14CB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64" r="57059" b="37299"/>
          <a:stretch/>
        </p:blipFill>
        <p:spPr>
          <a:xfrm flipH="1">
            <a:off x="883977" y="3429181"/>
            <a:ext cx="1196179" cy="15723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6E28D6-9E31-4F4F-B167-9257A07CE9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2567" b="29190"/>
          <a:stretch/>
        </p:blipFill>
        <p:spPr>
          <a:xfrm flipH="1">
            <a:off x="1432720" y="1643135"/>
            <a:ext cx="2381835" cy="157995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B45766B-243C-4045-8402-E8B7F5970200}"/>
              </a:ext>
            </a:extLst>
          </p:cNvPr>
          <p:cNvGrpSpPr/>
          <p:nvPr/>
        </p:nvGrpSpPr>
        <p:grpSpPr>
          <a:xfrm>
            <a:off x="1599493" y="461921"/>
            <a:ext cx="9660098" cy="581236"/>
            <a:chOff x="1199723" y="356009"/>
            <a:chExt cx="9573314" cy="52530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2606712-9B43-419D-B738-195E0D8DB2FE}"/>
                </a:ext>
              </a:extLst>
            </p:cNvPr>
            <p:cNvSpPr/>
            <p:nvPr/>
          </p:nvSpPr>
          <p:spPr>
            <a:xfrm>
              <a:off x="1199723" y="356009"/>
              <a:ext cx="9573314" cy="525303"/>
            </a:xfrm>
            <a:prstGeom prst="roundRect">
              <a:avLst>
                <a:gd name="adj" fmla="val 39419"/>
              </a:avLst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hiện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hoạt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động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sau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rồi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nêu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chia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tương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ứng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8F1608C-566B-42CF-B834-DFE737056B39}"/>
                </a:ext>
              </a:extLst>
            </p:cNvPr>
            <p:cNvSpPr/>
            <p:nvPr/>
          </p:nvSpPr>
          <p:spPr>
            <a:xfrm>
              <a:off x="1199723" y="389800"/>
              <a:ext cx="531920" cy="48353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3F99DFD-4A2F-4749-9E60-14FE799EB42F}"/>
              </a:ext>
            </a:extLst>
          </p:cNvPr>
          <p:cNvSpPr txBox="1"/>
          <p:nvPr/>
        </p:nvSpPr>
        <p:spPr>
          <a:xfrm>
            <a:off x="3924268" y="1281316"/>
            <a:ext cx="5823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Chia đều 6 hình tròn cho 3 </a:t>
            </a:r>
            <a:r>
              <a:rPr lang="en-US" sz="2400" b="1" dirty="0" smtClean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bạn.</a:t>
            </a:r>
            <a:endParaRPr lang="en-US" sz="24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DAE0C4E-C240-4DCA-9219-99DA1E1199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49" t="1670" r="53941" b="45359"/>
          <a:stretch/>
        </p:blipFill>
        <p:spPr>
          <a:xfrm>
            <a:off x="2136235" y="4994190"/>
            <a:ext cx="1493132" cy="136450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E87691A-06C4-4A50-9AB6-A4FFF9BEA878}"/>
              </a:ext>
            </a:extLst>
          </p:cNvPr>
          <p:cNvSpPr/>
          <p:nvPr/>
        </p:nvSpPr>
        <p:spPr>
          <a:xfrm rot="845844">
            <a:off x="6509709" y="2636690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C8A42E7-7C40-43C4-BFB2-D2C58C4008FE}"/>
              </a:ext>
            </a:extLst>
          </p:cNvPr>
          <p:cNvSpPr/>
          <p:nvPr/>
        </p:nvSpPr>
        <p:spPr>
          <a:xfrm rot="845844">
            <a:off x="7424109" y="2636690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D3FF2B8-BA7C-4D95-A33F-9F5F5504E824}"/>
              </a:ext>
            </a:extLst>
          </p:cNvPr>
          <p:cNvSpPr/>
          <p:nvPr/>
        </p:nvSpPr>
        <p:spPr>
          <a:xfrm rot="845844">
            <a:off x="8338508" y="2636690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63C6F1B-3204-4B5B-AF6D-B0F24AF89F71}"/>
              </a:ext>
            </a:extLst>
          </p:cNvPr>
          <p:cNvSpPr/>
          <p:nvPr/>
        </p:nvSpPr>
        <p:spPr>
          <a:xfrm rot="845844">
            <a:off x="6509709" y="3441291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678F5EC-AB20-4974-B265-BA015CCF8445}"/>
              </a:ext>
            </a:extLst>
          </p:cNvPr>
          <p:cNvSpPr/>
          <p:nvPr/>
        </p:nvSpPr>
        <p:spPr>
          <a:xfrm rot="845844">
            <a:off x="7424109" y="3441291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EE7772C-24EC-4823-9088-2C44EFE15B12}"/>
              </a:ext>
            </a:extLst>
          </p:cNvPr>
          <p:cNvSpPr/>
          <p:nvPr/>
        </p:nvSpPr>
        <p:spPr>
          <a:xfrm rot="845844">
            <a:off x="8338508" y="3441291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CA5ABF7-C675-47D7-B820-DBEF400DAF85}"/>
              </a:ext>
            </a:extLst>
          </p:cNvPr>
          <p:cNvSpPr/>
          <p:nvPr/>
        </p:nvSpPr>
        <p:spPr>
          <a:xfrm>
            <a:off x="5730606" y="3627301"/>
            <a:ext cx="5074253" cy="722786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UTM Avo" panose="02040603050506020204" pitchFamily="18" charset="0"/>
                <a:cs typeface="Arial" panose="020B0604020202020204" pitchFamily="34" charset="0"/>
              </a:rPr>
              <a:t>Ta có phép chia 6 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: 3 = 2</a:t>
            </a:r>
          </a:p>
        </p:txBody>
      </p:sp>
    </p:spTree>
    <p:extLst>
      <p:ext uri="{BB962C8B-B14F-4D97-AF65-F5344CB8AC3E}">
        <p14:creationId xmlns:p14="http://schemas.microsoft.com/office/powerpoint/2010/main" val="4009007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21719 -0.058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9" y="-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34896 0.058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48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28086 0.2944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49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22253 -0.0523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33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42669 0.1759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41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29128 0.2981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70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E2CF0FB-077E-4FDB-8140-933E7A8275A3}"/>
              </a:ext>
            </a:extLst>
          </p:cNvPr>
          <p:cNvGrpSpPr/>
          <p:nvPr/>
        </p:nvGrpSpPr>
        <p:grpSpPr>
          <a:xfrm>
            <a:off x="1438233" y="1145075"/>
            <a:ext cx="9839647" cy="2018528"/>
            <a:chOff x="1352551" y="1009685"/>
            <a:chExt cx="3967843" cy="1302524"/>
          </a:xfrm>
        </p:grpSpPr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DDE52C51-AD6F-4CAD-9EB7-51CF2C08DABD}"/>
                </a:ext>
              </a:extLst>
            </p:cNvPr>
            <p:cNvSpPr/>
            <p:nvPr/>
          </p:nvSpPr>
          <p:spPr>
            <a:xfrm>
              <a:off x="1352551" y="1057029"/>
              <a:ext cx="3967843" cy="125518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b="1">
                <a:latin typeface="UTM Avo" panose="02040603050506020204" pitchFamily="18" charset="0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A08B344E-45C0-4C7C-8483-A38FD3071103}"/>
                </a:ext>
              </a:extLst>
            </p:cNvPr>
            <p:cNvSpPr txBox="1"/>
            <p:nvPr/>
          </p:nvSpPr>
          <p:spPr>
            <a:xfrm>
              <a:off x="1501628" y="1009685"/>
              <a:ext cx="1137071" cy="370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Mẫu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F07B350-19F4-4EB6-ABB1-B00C082F399D}"/>
              </a:ext>
            </a:extLst>
          </p:cNvPr>
          <p:cNvGrpSpPr/>
          <p:nvPr/>
        </p:nvGrpSpPr>
        <p:grpSpPr>
          <a:xfrm>
            <a:off x="2749553" y="531984"/>
            <a:ext cx="7334183" cy="585616"/>
            <a:chOff x="1336472" y="547454"/>
            <a:chExt cx="7268294" cy="52926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72306FF-8219-4A57-8C9E-F625969CF94B}"/>
                </a:ext>
              </a:extLst>
            </p:cNvPr>
            <p:cNvSpPr/>
            <p:nvPr/>
          </p:nvSpPr>
          <p:spPr>
            <a:xfrm>
              <a:off x="1336472" y="547454"/>
              <a:ext cx="7268294" cy="525303"/>
            </a:xfrm>
            <a:prstGeom prst="roundRect">
              <a:avLst>
                <a:gd name="adj" fmla="val 39419"/>
              </a:avLst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Xem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tranh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rồi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nói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chia (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theo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mẫu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45A727A-3035-4A63-9300-E2B214ABF055}"/>
                </a:ext>
              </a:extLst>
            </p:cNvPr>
            <p:cNvSpPr/>
            <p:nvPr/>
          </p:nvSpPr>
          <p:spPr>
            <a:xfrm>
              <a:off x="1408806" y="593176"/>
              <a:ext cx="531920" cy="48353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191CC80-1896-447E-848C-FDDCF93D9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9216" l="3226" r="93842">
                        <a14:foregroundMark x1="8211" y1="25490" x2="8211" y2="25490"/>
                        <a14:foregroundMark x1="3812" y1="22549" x2="3812" y2="22549"/>
                        <a14:foregroundMark x1="8504" y1="16667" x2="8504" y2="16667"/>
                        <a14:foregroundMark x1="7625" y1="86275" x2="7625" y2="86275"/>
                        <a14:foregroundMark x1="30792" y1="76471" x2="30792" y2="76471"/>
                        <a14:foregroundMark x1="52493" y1="71569" x2="52493" y2="71569"/>
                        <a14:foregroundMark x1="46921" y1="16667" x2="46921" y2="16667"/>
                        <a14:foregroundMark x1="68035" y1="25490" x2="68035" y2="25490"/>
                        <a14:foregroundMark x1="68915" y1="78431" x2="68915" y2="78431"/>
                        <a14:foregroundMark x1="91202" y1="73529" x2="91202" y2="73529"/>
                        <a14:foregroundMark x1="87977" y1="24510" x2="87977" y2="24510"/>
                        <a14:foregroundMark x1="93842" y1="27451" x2="93842" y2="27451"/>
                        <a14:foregroundMark x1="29326" y1="37255" x2="29326" y2="37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9687" y="1286330"/>
            <a:ext cx="2858208" cy="8549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2C0CF8-C1D5-4261-A3EF-DC8F6C9B8A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57" b="94037" l="9124" r="94161">
                        <a14:foregroundMark x1="42336" y1="8257" x2="42336" y2="8257"/>
                        <a14:foregroundMark x1="67883" y1="50000" x2="67883" y2="50000"/>
                        <a14:foregroundMark x1="51460" y1="64220" x2="72993" y2="56422"/>
                        <a14:foregroundMark x1="66058" y1="43578" x2="83942" y2="58716"/>
                        <a14:foregroundMark x1="67153" y1="50459" x2="67153" y2="50459"/>
                        <a14:foregroundMark x1="63139" y1="50459" x2="67883" y2="63761"/>
                        <a14:foregroundMark x1="31752" y1="73394" x2="57299" y2="74771"/>
                        <a14:foregroundMark x1="63504" y1="94495" x2="63504" y2="92661"/>
                        <a14:foregroundMark x1="94161" y1="54128" x2="94161" y2="54128"/>
                        <a14:foregroundMark x1="67153" y1="40826" x2="80657" y2="49541"/>
                        <a14:foregroundMark x1="31752" y1="71101" x2="31752" y2="71101"/>
                        <a14:foregroundMark x1="19708" y1="20642" x2="19708" y2="20642"/>
                        <a14:foregroundMark x1="28102" y1="14679" x2="28102" y2="146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1907" y="1078015"/>
            <a:ext cx="1211699" cy="964053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9E65960-41FD-449B-A7C1-FC2E515C01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57" b="94037" l="9124" r="94161">
                        <a14:foregroundMark x1="42336" y1="8257" x2="42336" y2="8257"/>
                        <a14:foregroundMark x1="67883" y1="50000" x2="67883" y2="50000"/>
                        <a14:foregroundMark x1="51460" y1="64220" x2="72993" y2="56422"/>
                        <a14:foregroundMark x1="66058" y1="43578" x2="83942" y2="58716"/>
                        <a14:foregroundMark x1="67153" y1="50459" x2="67153" y2="50459"/>
                        <a14:foregroundMark x1="63139" y1="50459" x2="67883" y2="63761"/>
                        <a14:foregroundMark x1="31752" y1="73394" x2="57299" y2="74771"/>
                        <a14:foregroundMark x1="63504" y1="94495" x2="63504" y2="92661"/>
                        <a14:foregroundMark x1="94161" y1="54128" x2="94161" y2="54128"/>
                        <a14:foregroundMark x1="67153" y1="40826" x2="80657" y2="49541"/>
                        <a14:foregroundMark x1="31752" y1="71101" x2="31752" y2="71101"/>
                        <a14:foregroundMark x1="19708" y1="20642" x2="19708" y2="20642"/>
                        <a14:foregroundMark x1="28102" y1="14679" x2="28102" y2="146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14538" y="1078015"/>
            <a:ext cx="1211699" cy="96405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EC26F9B5-1126-459D-8EF4-6AB3A5A48853}"/>
              </a:ext>
            </a:extLst>
          </p:cNvPr>
          <p:cNvSpPr txBox="1"/>
          <p:nvPr/>
        </p:nvSpPr>
        <p:spPr>
          <a:xfrm>
            <a:off x="1927545" y="2072321"/>
            <a:ext cx="8903120" cy="11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10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bánh, chia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hộp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hộp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5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bánh.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Ta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chia 10 : 2 = 5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CE9EAEAD-BF5E-42B8-B3FA-5F195525D6C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886727" y="3373890"/>
            <a:ext cx="516548" cy="61281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EDC088C2-611D-4BB4-A612-4CCBCE3506F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1445443" y="3373890"/>
            <a:ext cx="516548" cy="61281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B5BF9E73-EF1D-4C8F-B4EE-3C0A798ED2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2004159" y="3373890"/>
            <a:ext cx="516548" cy="612817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85B0E7B1-2780-44A0-BC11-9E9901B6B87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2562875" y="3373890"/>
            <a:ext cx="516548" cy="61281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852B9B56-59EC-4B40-B58B-974DE4CACE9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564441" y="3836876"/>
            <a:ext cx="516548" cy="61281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FAD269D9-61B3-4151-B60E-154C36296DD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1131491" y="3836876"/>
            <a:ext cx="516548" cy="612817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B7FDD116-0BF6-4E95-BB02-10ECB9CA9C3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1698541" y="3836876"/>
            <a:ext cx="516548" cy="612817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D93B635D-652A-4E1F-98A7-E3A0E6C8EFF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2265591" y="3836876"/>
            <a:ext cx="516548" cy="612817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775C0C2B-282C-4514-9C72-23B97BF440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2832639" y="3836876"/>
            <a:ext cx="516548" cy="612817"/>
          </a:xfrm>
          <a:prstGeom prst="rect">
            <a:avLst/>
          </a:prstGeom>
        </p:spPr>
      </p:pic>
      <p:sp>
        <p:nvSpPr>
          <p:cNvPr id="88" name="Oval 87">
            <a:extLst>
              <a:ext uri="{FF2B5EF4-FFF2-40B4-BE49-F238E27FC236}">
                <a16:creationId xmlns:a16="http://schemas.microsoft.com/office/drawing/2014/main" id="{41C5A4B6-95A8-48DC-8F64-03CA45CD80A9}"/>
              </a:ext>
            </a:extLst>
          </p:cNvPr>
          <p:cNvSpPr/>
          <p:nvPr/>
        </p:nvSpPr>
        <p:spPr>
          <a:xfrm>
            <a:off x="3599578" y="3956349"/>
            <a:ext cx="698708" cy="37386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  <a:scene3d>
            <a:camera prst="perspectiveRelaxedModerately"/>
            <a:lightRig rig="threePt" dir="t"/>
          </a:scene3d>
          <a:sp3d>
            <a:bevelT w="17145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UTM Avo" panose="02040603050506020204" pitchFamily="18" charset="0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A6A6380C-F573-41AF-BFF4-F928804DAB67}"/>
              </a:ext>
            </a:extLst>
          </p:cNvPr>
          <p:cNvSpPr/>
          <p:nvPr/>
        </p:nvSpPr>
        <p:spPr>
          <a:xfrm>
            <a:off x="4018489" y="3543690"/>
            <a:ext cx="698708" cy="37386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  <a:scene3d>
            <a:camera prst="perspectiveRelaxedModerately"/>
            <a:lightRig rig="threePt" dir="t"/>
          </a:scene3d>
          <a:sp3d>
            <a:bevelT w="17145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UTM Avo" panose="02040603050506020204" pitchFamily="18" charset="0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0C645DB8-5E65-4676-93A7-7839E89439A6}"/>
              </a:ext>
            </a:extLst>
          </p:cNvPr>
          <p:cNvSpPr/>
          <p:nvPr/>
        </p:nvSpPr>
        <p:spPr>
          <a:xfrm>
            <a:off x="4420683" y="3980728"/>
            <a:ext cx="698708" cy="37386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  <a:scene3d>
            <a:camera prst="perspectiveRelaxedModerately"/>
            <a:lightRig rig="threePt" dir="t"/>
          </a:scene3d>
          <a:sp3d>
            <a:bevelT w="17145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UTM Avo" panose="02040603050506020204" pitchFamily="18" charset="0"/>
            </a:endParaRP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04A38C84-0BA8-4BD7-BBF2-C3D072F846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018276">
            <a:off x="6912828" y="3524721"/>
            <a:ext cx="613715" cy="72816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BD3DA566-1B23-46FA-A95E-DC4DBAB69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018276">
            <a:off x="6926199" y="3867591"/>
            <a:ext cx="613715" cy="72816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B5BD294F-D7B9-42DA-A892-35023EFB40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079086">
            <a:off x="7431977" y="3415671"/>
            <a:ext cx="613715" cy="72816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695DFE9A-B115-4120-993D-B5FF2E752A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562721">
            <a:off x="7654060" y="3811161"/>
            <a:ext cx="613715" cy="728160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218C41A5-6FFD-4F0F-8DDE-C58A18AA26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08382">
            <a:off x="7936647" y="3426808"/>
            <a:ext cx="613715" cy="728160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CB6E21A3-B043-4431-9DF7-2A3706696F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018276">
            <a:off x="8364978" y="3942327"/>
            <a:ext cx="613715" cy="728160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B63798DF-A00E-42C3-891A-FA31A936E9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9323" y="3484912"/>
            <a:ext cx="613715" cy="728160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DBB32742-400F-4A15-87F3-2E63748DC0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156827">
            <a:off x="8874502" y="3679151"/>
            <a:ext cx="613715" cy="728160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FA8D89DB-07A5-4581-A043-EAB9E841A5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013" y="3564330"/>
            <a:ext cx="1052956" cy="1160738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0CD39FFA-1362-4F4D-A70E-46A39CA593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034" y="3119308"/>
            <a:ext cx="1052956" cy="1160738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FB90924C-D13A-40C8-A147-F4BE27B40B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439" y="3500619"/>
            <a:ext cx="1052956" cy="1160738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7210AFD4-57B8-4A70-8065-72EB1599DC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414" y="3210519"/>
            <a:ext cx="1052956" cy="1160738"/>
          </a:xfrm>
          <a:prstGeom prst="rect">
            <a:avLst/>
          </a:prstGeom>
        </p:spPr>
      </p:pic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9F28D895-654E-4F8D-9ACF-F9574A906A00}"/>
              </a:ext>
            </a:extLst>
          </p:cNvPr>
          <p:cNvCxnSpPr/>
          <p:nvPr/>
        </p:nvCxnSpPr>
        <p:spPr>
          <a:xfrm>
            <a:off x="6119976" y="3319351"/>
            <a:ext cx="0" cy="3247661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83A1D0E5-C5BE-47C0-8362-09DB19432888}"/>
              </a:ext>
            </a:extLst>
          </p:cNvPr>
          <p:cNvGrpSpPr/>
          <p:nvPr/>
        </p:nvGrpSpPr>
        <p:grpSpPr>
          <a:xfrm>
            <a:off x="320804" y="4705029"/>
            <a:ext cx="5329206" cy="1527591"/>
            <a:chOff x="231904" y="4539929"/>
            <a:chExt cx="5329206" cy="1527591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19965C5-9C10-49CA-885F-0272E9E76F65}"/>
                </a:ext>
              </a:extLst>
            </p:cNvPr>
            <p:cNvSpPr txBox="1"/>
            <p:nvPr/>
          </p:nvSpPr>
          <p:spPr>
            <a:xfrm>
              <a:off x="231904" y="4539929"/>
              <a:ext cx="5329206" cy="1497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9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quả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dâu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tây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chia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đều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vào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3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đĩa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Mỗi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đĩa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3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quả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dâu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tây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Ta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chia                          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=</a:t>
              </a:r>
              <a:endParaRPr lang="en-US" sz="2000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DA2CEA99-488B-4DE4-A806-6EA5CB25E18E}"/>
                </a:ext>
              </a:extLst>
            </p:cNvPr>
            <p:cNvGrpSpPr/>
            <p:nvPr/>
          </p:nvGrpSpPr>
          <p:grpSpPr>
            <a:xfrm>
              <a:off x="2550388" y="5562931"/>
              <a:ext cx="2719398" cy="504589"/>
              <a:chOff x="2550388" y="5562931"/>
              <a:chExt cx="2719398" cy="504589"/>
            </a:xfrm>
          </p:grpSpPr>
          <p:sp>
            <p:nvSpPr>
              <p:cNvPr id="120" name="Rectangle: Rounded Corners 119">
                <a:extLst>
                  <a:ext uri="{FF2B5EF4-FFF2-40B4-BE49-F238E27FC236}">
                    <a16:creationId xmlns:a16="http://schemas.microsoft.com/office/drawing/2014/main" id="{F5FC73F7-03DC-4620-BAD5-DB6743AE80DC}"/>
                  </a:ext>
                </a:extLst>
              </p:cNvPr>
              <p:cNvSpPr/>
              <p:nvPr/>
            </p:nvSpPr>
            <p:spPr>
              <a:xfrm>
                <a:off x="2550388" y="5578874"/>
                <a:ext cx="516545" cy="457200"/>
              </a:xfrm>
              <a:prstGeom prst="round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21" name="Rectangle: Rounded Corners 120">
                <a:extLst>
                  <a:ext uri="{FF2B5EF4-FFF2-40B4-BE49-F238E27FC236}">
                    <a16:creationId xmlns:a16="http://schemas.microsoft.com/office/drawing/2014/main" id="{D86A4DA5-723A-43D7-BBAE-9A6F0ECB3626}"/>
                  </a:ext>
                </a:extLst>
              </p:cNvPr>
              <p:cNvSpPr/>
              <p:nvPr/>
            </p:nvSpPr>
            <p:spPr>
              <a:xfrm>
                <a:off x="3800660" y="5587444"/>
                <a:ext cx="516545" cy="457200"/>
              </a:xfrm>
              <a:prstGeom prst="round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2873E61B-47EB-444F-8843-043E595C8B07}"/>
                  </a:ext>
                </a:extLst>
              </p:cNvPr>
              <p:cNvSpPr/>
              <p:nvPr/>
            </p:nvSpPr>
            <p:spPr>
              <a:xfrm>
                <a:off x="3173458" y="5562931"/>
                <a:ext cx="526470" cy="504589"/>
              </a:xfrm>
              <a:prstGeom prst="ellips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5086EDA7-E9D7-4C6D-A72F-22C292E1C370}"/>
                  </a:ext>
                </a:extLst>
              </p:cNvPr>
              <p:cNvSpPr/>
              <p:nvPr/>
            </p:nvSpPr>
            <p:spPr>
              <a:xfrm>
                <a:off x="4753241" y="5568881"/>
                <a:ext cx="516545" cy="457200"/>
              </a:xfrm>
              <a:prstGeom prst="round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06B9F61F-C63E-4CF4-A735-B9CE3DB05A73}"/>
              </a:ext>
            </a:extLst>
          </p:cNvPr>
          <p:cNvGrpSpPr/>
          <p:nvPr/>
        </p:nvGrpSpPr>
        <p:grpSpPr>
          <a:xfrm>
            <a:off x="6545496" y="4751583"/>
            <a:ext cx="5799191" cy="1569660"/>
            <a:chOff x="231903" y="4539929"/>
            <a:chExt cx="5799191" cy="1569660"/>
          </a:xfrm>
        </p:grpSpPr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66329963-2688-4C3F-9952-681FCD990423}"/>
                </a:ext>
              </a:extLst>
            </p:cNvPr>
            <p:cNvSpPr txBox="1"/>
            <p:nvPr/>
          </p:nvSpPr>
          <p:spPr>
            <a:xfrm>
              <a:off x="231903" y="4539929"/>
              <a:ext cx="579919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Có 8 củ cà rốt chia đều cho 4 bạn T</a:t>
              </a:r>
              <a:r>
                <a:rPr lang="en-US" sz="2000" b="1" dirty="0" smtClean="0">
                  <a:latin typeface="UTM Avo" panose="02040603050506020204" pitchFamily="18" charset="0"/>
                  <a:cs typeface="Arial" panose="020B0604020202020204" pitchFamily="34" charset="0"/>
                </a:rPr>
                <a:t>hỏ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Mỗi bạn T</a:t>
              </a:r>
              <a:r>
                <a:rPr lang="en-US" sz="2000" b="1" dirty="0" smtClean="0">
                  <a:latin typeface="UTM Avo" panose="02040603050506020204" pitchFamily="18" charset="0"/>
                  <a:cs typeface="Arial" panose="020B0604020202020204" pitchFamily="34" charset="0"/>
                </a:rPr>
                <a:t>hỏ 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được 2 củ cà rốt. </a:t>
              </a:r>
            </a:p>
            <a:p>
              <a:pPr>
                <a:lnSpc>
                  <a:spcPct val="150000"/>
                </a:lnSpc>
              </a:pP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Ta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chia                          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=</a:t>
              </a:r>
              <a:endParaRPr lang="en-US" sz="2000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1375D0E3-FCB7-4A6B-AE26-E84CF01FDF2A}"/>
                </a:ext>
              </a:extLst>
            </p:cNvPr>
            <p:cNvGrpSpPr/>
            <p:nvPr/>
          </p:nvGrpSpPr>
          <p:grpSpPr>
            <a:xfrm>
              <a:off x="2594470" y="5557690"/>
              <a:ext cx="2715579" cy="507678"/>
              <a:chOff x="2594470" y="5557690"/>
              <a:chExt cx="2715579" cy="507678"/>
            </a:xfrm>
          </p:grpSpPr>
          <p:sp>
            <p:nvSpPr>
              <p:cNvPr id="130" name="Rectangle: Rounded Corners 129">
                <a:extLst>
                  <a:ext uri="{FF2B5EF4-FFF2-40B4-BE49-F238E27FC236}">
                    <a16:creationId xmlns:a16="http://schemas.microsoft.com/office/drawing/2014/main" id="{3E36FBF3-50D1-405C-9D6B-82010E74B346}"/>
                  </a:ext>
                </a:extLst>
              </p:cNvPr>
              <p:cNvSpPr/>
              <p:nvPr/>
            </p:nvSpPr>
            <p:spPr>
              <a:xfrm>
                <a:off x="2594470" y="5573937"/>
                <a:ext cx="516545" cy="457200"/>
              </a:xfrm>
              <a:prstGeom prst="round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31" name="Rectangle: Rounded Corners 130">
                <a:extLst>
                  <a:ext uri="{FF2B5EF4-FFF2-40B4-BE49-F238E27FC236}">
                    <a16:creationId xmlns:a16="http://schemas.microsoft.com/office/drawing/2014/main" id="{E77B80DC-BF21-46F4-B2A7-725806DDE7D4}"/>
                  </a:ext>
                </a:extLst>
              </p:cNvPr>
              <p:cNvSpPr/>
              <p:nvPr/>
            </p:nvSpPr>
            <p:spPr>
              <a:xfrm>
                <a:off x="3872660" y="5584057"/>
                <a:ext cx="516545" cy="457200"/>
              </a:xfrm>
              <a:prstGeom prst="round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EA80F653-23A8-4E15-A4B6-C9B9AA3CA4DA}"/>
                  </a:ext>
                </a:extLst>
              </p:cNvPr>
              <p:cNvSpPr/>
              <p:nvPr/>
            </p:nvSpPr>
            <p:spPr>
              <a:xfrm>
                <a:off x="3229170" y="5559947"/>
                <a:ext cx="543223" cy="505421"/>
              </a:xfrm>
              <a:prstGeom prst="ellips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33" name="Rectangle: Rounded Corners 132">
                <a:extLst>
                  <a:ext uri="{FF2B5EF4-FFF2-40B4-BE49-F238E27FC236}">
                    <a16:creationId xmlns:a16="http://schemas.microsoft.com/office/drawing/2014/main" id="{C4A7A5A4-F650-4D54-8E9C-145E15632514}"/>
                  </a:ext>
                </a:extLst>
              </p:cNvPr>
              <p:cNvSpPr/>
              <p:nvPr/>
            </p:nvSpPr>
            <p:spPr>
              <a:xfrm>
                <a:off x="4793504" y="5557690"/>
                <a:ext cx="516545" cy="457200"/>
              </a:xfrm>
              <a:prstGeom prst="round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</p:grp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929B4E9-1818-4209-B349-6056D882EE8B}"/>
              </a:ext>
            </a:extLst>
          </p:cNvPr>
          <p:cNvSpPr/>
          <p:nvPr/>
        </p:nvSpPr>
        <p:spPr>
          <a:xfrm>
            <a:off x="2644464" y="5737538"/>
            <a:ext cx="516545" cy="45720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E022B8FB-4317-4DFD-B5D6-1FFA0952485B}"/>
              </a:ext>
            </a:extLst>
          </p:cNvPr>
          <p:cNvSpPr/>
          <p:nvPr/>
        </p:nvSpPr>
        <p:spPr>
          <a:xfrm>
            <a:off x="3257715" y="5726102"/>
            <a:ext cx="526470" cy="484032"/>
          </a:xfrm>
          <a:prstGeom prst="ellipse">
            <a:avLst/>
          </a:prstGeom>
          <a:solidFill>
            <a:srgbClr val="66FF33"/>
          </a:solidFill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0C376B86-0FB4-450B-97C6-1992F8E3B32C}"/>
              </a:ext>
            </a:extLst>
          </p:cNvPr>
          <p:cNvSpPr/>
          <p:nvPr/>
        </p:nvSpPr>
        <p:spPr>
          <a:xfrm>
            <a:off x="3889560" y="5753563"/>
            <a:ext cx="516545" cy="45720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FF011566-5904-4A4B-B450-173B3514C484}"/>
              </a:ext>
            </a:extLst>
          </p:cNvPr>
          <p:cNvSpPr/>
          <p:nvPr/>
        </p:nvSpPr>
        <p:spPr>
          <a:xfrm>
            <a:off x="4839620" y="5751725"/>
            <a:ext cx="516545" cy="45720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57AFB927-438C-40C3-8708-FAE4320E87C8}"/>
              </a:ext>
            </a:extLst>
          </p:cNvPr>
          <p:cNvSpPr/>
          <p:nvPr/>
        </p:nvSpPr>
        <p:spPr>
          <a:xfrm>
            <a:off x="8919147" y="5795711"/>
            <a:ext cx="516545" cy="45720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58CCEFB5-6368-4C21-8AD6-F2B5050C7859}"/>
              </a:ext>
            </a:extLst>
          </p:cNvPr>
          <p:cNvSpPr/>
          <p:nvPr/>
        </p:nvSpPr>
        <p:spPr>
          <a:xfrm>
            <a:off x="9557266" y="5785591"/>
            <a:ext cx="526470" cy="484032"/>
          </a:xfrm>
          <a:prstGeom prst="ellipse">
            <a:avLst/>
          </a:prstGeom>
          <a:solidFill>
            <a:srgbClr val="66FF33"/>
          </a:solidFill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185F9B6A-3F8C-4284-B0F5-201C74D090A1}"/>
              </a:ext>
            </a:extLst>
          </p:cNvPr>
          <p:cNvSpPr/>
          <p:nvPr/>
        </p:nvSpPr>
        <p:spPr>
          <a:xfrm>
            <a:off x="10193057" y="5805028"/>
            <a:ext cx="516545" cy="45720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A8EF5958-C47A-4404-88ED-6252561CC1B6}"/>
              </a:ext>
            </a:extLst>
          </p:cNvPr>
          <p:cNvSpPr/>
          <p:nvPr/>
        </p:nvSpPr>
        <p:spPr>
          <a:xfrm>
            <a:off x="11111862" y="5785591"/>
            <a:ext cx="516545" cy="45720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29612" y="5723862"/>
            <a:ext cx="344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  <p:sp>
        <p:nvSpPr>
          <p:cNvPr id="60" name="TextBox 59"/>
          <p:cNvSpPr txBox="1"/>
          <p:nvPr/>
        </p:nvSpPr>
        <p:spPr>
          <a:xfrm>
            <a:off x="10695445" y="5784821"/>
            <a:ext cx="344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90784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135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2" grpId="0"/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65FB49-7386-4F3D-90FF-E13DABA35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"/>
            <a:ext cx="12192000" cy="645742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84B66E-0296-46B2-88A2-133983980007}"/>
              </a:ext>
            </a:extLst>
          </p:cNvPr>
          <p:cNvSpPr/>
          <p:nvPr/>
        </p:nvSpPr>
        <p:spPr>
          <a:xfrm>
            <a:off x="378045" y="348504"/>
            <a:ext cx="11435910" cy="6052298"/>
          </a:xfrm>
          <a:prstGeom prst="roundRect">
            <a:avLst>
              <a:gd name="adj" fmla="val 4743"/>
            </a:avLst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E7D9B2C-C5A4-4AEB-A2A5-4B5F4582EBAF}"/>
              </a:ext>
            </a:extLst>
          </p:cNvPr>
          <p:cNvGrpSpPr/>
          <p:nvPr/>
        </p:nvGrpSpPr>
        <p:grpSpPr>
          <a:xfrm>
            <a:off x="2338403" y="191918"/>
            <a:ext cx="7515193" cy="581236"/>
            <a:chOff x="1199723" y="356009"/>
            <a:chExt cx="7447678" cy="525303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20A4F2D6-6693-4350-B6FB-435F0F80ACD8}"/>
                </a:ext>
              </a:extLst>
            </p:cNvPr>
            <p:cNvSpPr/>
            <p:nvPr/>
          </p:nvSpPr>
          <p:spPr>
            <a:xfrm>
              <a:off x="1199723" y="356009"/>
              <a:ext cx="7447678" cy="525303"/>
            </a:xfrm>
            <a:prstGeom prst="roundRect">
              <a:avLst>
                <a:gd name="adj" fmla="val 39419"/>
              </a:avLst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Chọn phép </a:t>
              </a:r>
              <a:r>
                <a:rPr lang="en-US" sz="2000" b="1" dirty="0" smtClean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chia 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thích hợp với mỗi tranh vẽ:</a:t>
              </a:r>
              <a:endPara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FA87D3D-AF1E-4972-AB91-C892B354AA1C}"/>
                </a:ext>
              </a:extLst>
            </p:cNvPr>
            <p:cNvSpPr/>
            <p:nvPr/>
          </p:nvSpPr>
          <p:spPr>
            <a:xfrm>
              <a:off x="1199723" y="376891"/>
              <a:ext cx="531920" cy="48353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76D92B2-1C46-4DC4-BD3A-FC0B71A9F086}"/>
              </a:ext>
            </a:extLst>
          </p:cNvPr>
          <p:cNvSpPr/>
          <p:nvPr/>
        </p:nvSpPr>
        <p:spPr>
          <a:xfrm>
            <a:off x="8610599" y="2058022"/>
            <a:ext cx="1832475" cy="70600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UTM Avo" panose="02040603050506020204" pitchFamily="18" charset="0"/>
              </a:rPr>
              <a:t>12 : 2 = 6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A01FC03-04E3-405F-A603-AFA56026A7A5}"/>
              </a:ext>
            </a:extLst>
          </p:cNvPr>
          <p:cNvSpPr/>
          <p:nvPr/>
        </p:nvSpPr>
        <p:spPr>
          <a:xfrm>
            <a:off x="8682133" y="4501721"/>
            <a:ext cx="1900141" cy="70600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UTM Avo" panose="02040603050506020204" pitchFamily="18" charset="0"/>
              </a:rPr>
              <a:t>15 : 3 = 5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9E52464-F50E-4855-BF9E-0B0EA5522EA7}"/>
              </a:ext>
            </a:extLst>
          </p:cNvPr>
          <p:cNvCxnSpPr>
            <a:cxnSpLocks/>
            <a:stCxn id="36" idx="3"/>
            <a:endCxn id="30" idx="1"/>
          </p:cNvCxnSpPr>
          <p:nvPr/>
        </p:nvCxnSpPr>
        <p:spPr>
          <a:xfrm>
            <a:off x="7075441" y="2427305"/>
            <a:ext cx="1606692" cy="2427418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33B474B-0702-401E-86AF-AA6AE712157C}"/>
              </a:ext>
            </a:extLst>
          </p:cNvPr>
          <p:cNvCxnSpPr>
            <a:cxnSpLocks/>
            <a:stCxn id="13" idx="3"/>
            <a:endCxn id="29" idx="1"/>
          </p:cNvCxnSpPr>
          <p:nvPr/>
        </p:nvCxnSpPr>
        <p:spPr>
          <a:xfrm flipV="1">
            <a:off x="7075440" y="2411024"/>
            <a:ext cx="1535159" cy="2146888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65B7ABB-FDCE-4BD7-B823-0165DB2C66D5}"/>
              </a:ext>
            </a:extLst>
          </p:cNvPr>
          <p:cNvGrpSpPr/>
          <p:nvPr/>
        </p:nvGrpSpPr>
        <p:grpSpPr>
          <a:xfrm>
            <a:off x="1446749" y="3748737"/>
            <a:ext cx="5628691" cy="1747613"/>
            <a:chOff x="1373077" y="3489646"/>
            <a:chExt cx="5628691" cy="174761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C153321-FF90-4BEF-82B0-20153F1433ED}"/>
                </a:ext>
              </a:extLst>
            </p:cNvPr>
            <p:cNvSpPr/>
            <p:nvPr/>
          </p:nvSpPr>
          <p:spPr>
            <a:xfrm>
              <a:off x="1373077" y="3610940"/>
              <a:ext cx="5628691" cy="1375761"/>
            </a:xfrm>
            <a:prstGeom prst="roundRect">
              <a:avLst>
                <a:gd name="adj" fmla="val 3446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26D839F-3DA0-4D1D-8595-3A1DE99123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375" b="93304" l="9806" r="89966">
                          <a14:foregroundMark x1="13113" y1="44643" x2="35348" y2="58036"/>
                          <a14:foregroundMark x1="22577" y1="20089" x2="33865" y2="31696"/>
                          <a14:foregroundMark x1="30445" y1="16964" x2="36260" y2="27232"/>
                          <a14:foregroundMark x1="39909" y1="35268" x2="39909" y2="35268"/>
                          <a14:foregroundMark x1="42645" y1="41964" x2="42759" y2="44196"/>
                          <a14:foregroundMark x1="51995" y1="39286" x2="51995" y2="39286"/>
                          <a14:foregroundMark x1="61003" y1="42411" x2="61003" y2="42411"/>
                          <a14:foregroundMark x1="60319" y1="43750" x2="65564" y2="50893"/>
                          <a14:foregroundMark x1="66819" y1="26786" x2="66819" y2="26786"/>
                          <a14:foregroundMark x1="67959" y1="19643" x2="67959" y2="19643"/>
                          <a14:foregroundMark x1="68529" y1="19643" x2="74800" y2="36161"/>
                          <a14:foregroundMark x1="73318" y1="20536" x2="77423" y2="35714"/>
                          <a14:foregroundMark x1="54504" y1="21875" x2="54504" y2="21875"/>
                          <a14:foregroundMark x1="56556" y1="15625" x2="56556" y2="15625"/>
                          <a14:foregroundMark x1="53592" y1="21875" x2="53592" y2="21875"/>
                          <a14:foregroundMark x1="75143" y1="84375" x2="75143" y2="84375"/>
                          <a14:foregroundMark x1="26568" y1="13393" x2="26568" y2="13393"/>
                          <a14:foregroundMark x1="10718" y1="58036" x2="10718" y2="58036"/>
                          <a14:foregroundMark x1="14823" y1="79911" x2="14823" y2="79911"/>
                          <a14:foregroundMark x1="13569" y1="72768" x2="13569" y2="72768"/>
                          <a14:foregroundMark x1="12771" y1="70536" x2="12771" y2="70536"/>
                          <a14:foregroundMark x1="21551" y1="91071" x2="21551" y2="91071"/>
                          <a14:foregroundMark x1="24401" y1="91964" x2="25314" y2="93304"/>
                          <a14:foregroundMark x1="38084" y1="88393" x2="38084" y2="88393"/>
                          <a14:foregroundMark x1="48803" y1="56250" x2="48803" y2="56250"/>
                          <a14:foregroundMark x1="49373" y1="40625" x2="49373" y2="40625"/>
                          <a14:foregroundMark x1="49373" y1="38393" x2="49373" y2="38393"/>
                          <a14:foregroundMark x1="58723" y1="17857" x2="58723" y2="17857"/>
                          <a14:foregroundMark x1="58495" y1="16071" x2="58495" y2="16071"/>
                          <a14:foregroundMark x1="82440" y1="64286" x2="82440" y2="64286"/>
                          <a14:foregroundMark x1="81642" y1="75446" x2="81642" y2="75446"/>
                          <a14:foregroundMark x1="78563" y1="82143" x2="78563" y2="82143"/>
                          <a14:foregroundMark x1="10490" y1="44643" x2="10490" y2="44643"/>
                          <a14:foregroundMark x1="48347" y1="45089" x2="48347" y2="45089"/>
                        </a14:backgroundRemoval>
                      </a14:imgEffect>
                    </a14:imgLayer>
                  </a14:imgProps>
                </a:ext>
              </a:extLst>
            </a:blip>
            <a:srcRect l="7872" r="15608"/>
            <a:stretch/>
          </p:blipFill>
          <p:spPr>
            <a:xfrm>
              <a:off x="1784693" y="3489646"/>
              <a:ext cx="4733925" cy="1747613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1A4C68D-0D72-4FD1-8834-0CBEB59BBFBA}"/>
              </a:ext>
            </a:extLst>
          </p:cNvPr>
          <p:cNvGrpSpPr/>
          <p:nvPr/>
        </p:nvGrpSpPr>
        <p:grpSpPr>
          <a:xfrm>
            <a:off x="1446750" y="1540484"/>
            <a:ext cx="5628691" cy="1596161"/>
            <a:chOff x="1373076" y="1281554"/>
            <a:chExt cx="5628691" cy="1596161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1A86AE15-5A1B-475B-8080-28F10D333D31}"/>
                </a:ext>
              </a:extLst>
            </p:cNvPr>
            <p:cNvSpPr/>
            <p:nvPr/>
          </p:nvSpPr>
          <p:spPr>
            <a:xfrm>
              <a:off x="1373076" y="1480494"/>
              <a:ext cx="5628691" cy="1375761"/>
            </a:xfrm>
            <a:prstGeom prst="roundRect">
              <a:avLst>
                <a:gd name="adj" fmla="val 3446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0D08641-AB11-414F-8414-FC6774E462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936" b="89954" l="9965" r="89918">
                          <a14:foregroundMark x1="52638" y1="45205" x2="52638" y2="45205"/>
                          <a14:foregroundMark x1="22860" y1="54338" x2="22860" y2="54338"/>
                          <a14:foregroundMark x1="80774" y1="5936" x2="80774" y2="5936"/>
                          <a14:foregroundMark x1="81594" y1="88584" x2="81594" y2="88584"/>
                        </a14:backgroundRemoval>
                      </a14:imgEffect>
                    </a14:imgLayer>
                  </a14:imgProps>
                </a:ext>
              </a:extLst>
            </a:blip>
            <a:srcRect l="10971" r="10490"/>
            <a:stretch/>
          </p:blipFill>
          <p:spPr>
            <a:xfrm>
              <a:off x="1784692" y="1281554"/>
              <a:ext cx="4882807" cy="15961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7132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0.11471 0.3208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2" y="1604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-0.12044 -0.3539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9" y="-1770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496446" y="-3163446"/>
            <a:ext cx="13184891" cy="1318489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5380352"/>
            <a:ext cx="964501" cy="14776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496447" y="-420454"/>
            <a:ext cx="2160709" cy="205856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859552">
            <a:off x="10879601" y="7302"/>
            <a:ext cx="1290597" cy="1494375"/>
          </a:xfrm>
          <a:prstGeom prst="rect">
            <a:avLst/>
          </a:prstGeom>
        </p:spPr>
      </p:pic>
      <p:sp>
        <p:nvSpPr>
          <p:cNvPr id="17" name="TextBox 9">
            <a:extLst>
              <a:ext uri="{FF2B5EF4-FFF2-40B4-BE49-F238E27FC236}">
                <a16:creationId xmlns:a16="http://schemas.microsoft.com/office/drawing/2014/main" id="{948EF6ED-9242-4525-8FA7-A16A219BC9A1}"/>
              </a:ext>
            </a:extLst>
          </p:cNvPr>
          <p:cNvSpPr txBox="1"/>
          <p:nvPr/>
        </p:nvSpPr>
        <p:spPr>
          <a:xfrm>
            <a:off x="2813049" y="381000"/>
            <a:ext cx="65659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EE0FF7-18A9-40D7-A562-F47E54C400A7}"/>
              </a:ext>
            </a:extLst>
          </p:cNvPr>
          <p:cNvSpPr txBox="1"/>
          <p:nvPr/>
        </p:nvSpPr>
        <p:spPr>
          <a:xfrm>
            <a:off x="917579" y="1075243"/>
            <a:ext cx="1078057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  <a:spcAft>
                <a:spcPts val="667"/>
              </a:spcAft>
            </a:pPr>
            <a:r>
              <a:rPr lang="nl-NL" sz="28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lang="nl-NL" sz="2800" dirty="0" smtClean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ãy nêu </a:t>
            </a:r>
            <a:r>
              <a:rPr lang="nl-NL" sz="28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một số tình huống trong thực tế liên quan đến phép </a:t>
            </a:r>
            <a:r>
              <a:rPr lang="nl-NL" sz="2800" dirty="0" smtClean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chia.</a:t>
            </a:r>
            <a:endParaRPr lang="vi-VN" sz="280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8180F2-A780-4221-9CD7-9F11C239DBED}"/>
              </a:ext>
            </a:extLst>
          </p:cNvPr>
          <p:cNvSpPr txBox="1"/>
          <p:nvPr/>
        </p:nvSpPr>
        <p:spPr>
          <a:xfrm>
            <a:off x="5172118" y="2131083"/>
            <a:ext cx="18477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  <a:spcAft>
                <a:spcPts val="667"/>
              </a:spcAft>
            </a:pPr>
            <a:r>
              <a:rPr lang="nl-NL" sz="36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Ví dụ:</a:t>
            </a:r>
            <a:endParaRPr lang="vi-VN" sz="3600" b="1" i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63BC2A82-26C2-4E38-A65D-7827E8F535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16438" y="3307683"/>
            <a:ext cx="2278107" cy="1919305"/>
          </a:xfrm>
          <a:prstGeom prst="rect">
            <a:avLst/>
          </a:prstGeom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A73E5EBF-3BAA-4637-852F-6A299DDB5B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315201" y="2667001"/>
            <a:ext cx="1562719" cy="1562719"/>
          </a:xfrm>
          <a:prstGeom prst="rect">
            <a:avLst/>
          </a:prstGeom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3E204670-9B7A-4668-AE5D-0E2FD0B036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9529857" y="2667001"/>
            <a:ext cx="1562719" cy="1562719"/>
          </a:xfrm>
          <a:prstGeom prst="rect">
            <a:avLst/>
          </a:prstGeom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18EFF94B-6C2E-4C3C-B3E1-3610078856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315201" y="4418875"/>
            <a:ext cx="1562719" cy="156271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9DCE16E2-C4BC-4086-927A-9B9B04C34F0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9517156" y="4400505"/>
            <a:ext cx="1562719" cy="1562719"/>
          </a:xfrm>
          <a:prstGeom prst="rect">
            <a:avLst/>
          </a:prstGeom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E04D1E4D-4593-4FF8-A3FB-B35DAE784D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029762" y="3328970"/>
            <a:ext cx="2278107" cy="19193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EE36552-D731-4580-9888-B64083EEF8C9}"/>
              </a:ext>
            </a:extLst>
          </p:cNvPr>
          <p:cNvSpPr txBox="1"/>
          <p:nvPr/>
        </p:nvSpPr>
        <p:spPr>
          <a:xfrm>
            <a:off x="627019" y="5059991"/>
            <a:ext cx="6291938" cy="769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nl-NL" sz="2933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 12 quyển vở, xếp đều vào </a:t>
            </a:r>
            <a:r>
              <a:rPr lang="nl-NL" sz="2933" dirty="0" smtClean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 kệ </a:t>
            </a:r>
            <a:endParaRPr lang="en-US" sz="29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1B0154-506E-47B5-AA71-56EEF71A26A6}"/>
              </a:ext>
            </a:extLst>
          </p:cNvPr>
          <p:cNvSpPr txBox="1"/>
          <p:nvPr/>
        </p:nvSpPr>
        <p:spPr>
          <a:xfrm>
            <a:off x="7276481" y="5856582"/>
            <a:ext cx="3901661" cy="769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nl-NL" sz="2933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 kệ có 3 quyển vở</a:t>
            </a:r>
            <a:endParaRPr lang="en-US" sz="29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1CFB506-80EA-468F-9C7D-17ECA8ED5411}"/>
              </a:ext>
            </a:extLst>
          </p:cNvPr>
          <p:cNvSpPr/>
          <p:nvPr/>
        </p:nvSpPr>
        <p:spPr>
          <a:xfrm>
            <a:off x="1285893" y="5814969"/>
            <a:ext cx="4974189" cy="710688"/>
          </a:xfrm>
          <a:prstGeom prst="roundRect">
            <a:avLst/>
          </a:prstGeom>
          <a:solidFill>
            <a:srgbClr val="FAD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nl-NL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 phép chia 12 : 4 = 3</a:t>
            </a:r>
          </a:p>
        </p:txBody>
      </p:sp>
    </p:spTree>
    <p:extLst>
      <p:ext uri="{BB962C8B-B14F-4D97-AF65-F5344CB8AC3E}">
        <p14:creationId xmlns:p14="http://schemas.microsoft.com/office/powerpoint/2010/main" val="26205426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6" grpId="0"/>
      <p:bldP spid="27" grpId="0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630" y="199879"/>
            <a:ext cx="1198092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418046" y="3250779"/>
            <a:ext cx="7303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418046" y="3348283"/>
            <a:ext cx="7303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442658" y="-3241482"/>
            <a:ext cx="13184891" cy="131848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29302" y="4845317"/>
            <a:ext cx="1234137" cy="1184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800000">
            <a:off x="1781882" y="685800"/>
            <a:ext cx="1234137" cy="118477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9DD7B4F-4CCE-4028-B99A-D6D550A31760}"/>
              </a:ext>
            </a:extLst>
          </p:cNvPr>
          <p:cNvGrpSpPr/>
          <p:nvPr/>
        </p:nvGrpSpPr>
        <p:grpSpPr>
          <a:xfrm>
            <a:off x="130629" y="967911"/>
            <a:ext cx="11913325" cy="1143278"/>
            <a:chOff x="3272490" y="1406747"/>
            <a:chExt cx="11743019" cy="7473507"/>
          </a:xfrm>
        </p:grpSpPr>
        <p:grpSp>
          <p:nvGrpSpPr>
            <p:cNvPr id="5" name="Group 5"/>
            <p:cNvGrpSpPr/>
            <p:nvPr/>
          </p:nvGrpSpPr>
          <p:grpSpPr>
            <a:xfrm>
              <a:off x="3272490" y="1406747"/>
              <a:ext cx="11743019" cy="7473507"/>
              <a:chOff x="0" y="0"/>
              <a:chExt cx="3976518" cy="253074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rgbClr val="CDB4DB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3588628" y="1607943"/>
              <a:ext cx="11110744" cy="7071114"/>
              <a:chOff x="0" y="0"/>
              <a:chExt cx="3976518" cy="253074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rgbClr val="BDE0FE"/>
              </a:solidFill>
            </p:spPr>
          </p:sp>
        </p:grpSp>
      </p:grpSp>
      <p:sp>
        <p:nvSpPr>
          <p:cNvPr id="9" name="TextBox 9"/>
          <p:cNvSpPr txBox="1"/>
          <p:nvPr/>
        </p:nvSpPr>
        <p:spPr>
          <a:xfrm>
            <a:off x="822924" y="1315401"/>
            <a:ext cx="1080307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130" normalizeH="0" baseline="0" noProof="0" dirty="0" smtClean="0">
                <a:ln>
                  <a:noFill/>
                </a:ln>
                <a:solidFill>
                  <a:srgbClr val="33303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Làm quen với phép chia qua các tình huống “chia đều”.</a:t>
            </a:r>
            <a:endParaRPr kumimoji="0" lang="en-US" sz="2800" b="1" i="0" u="none" strike="noStrike" kern="1200" cap="none" spc="130" normalizeH="0" baseline="0" noProof="0" dirty="0">
              <a:ln>
                <a:noFill/>
              </a:ln>
              <a:solidFill>
                <a:srgbClr val="33303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9DD7B4F-4CCE-4028-B99A-D6D550A31760}"/>
              </a:ext>
            </a:extLst>
          </p:cNvPr>
          <p:cNvGrpSpPr/>
          <p:nvPr/>
        </p:nvGrpSpPr>
        <p:grpSpPr>
          <a:xfrm>
            <a:off x="283029" y="2609478"/>
            <a:ext cx="11913325" cy="1089041"/>
            <a:chOff x="3272490" y="1406747"/>
            <a:chExt cx="11743019" cy="7473507"/>
          </a:xfrm>
        </p:grpSpPr>
        <p:grpSp>
          <p:nvGrpSpPr>
            <p:cNvPr id="17" name="Group 5"/>
            <p:cNvGrpSpPr/>
            <p:nvPr/>
          </p:nvGrpSpPr>
          <p:grpSpPr>
            <a:xfrm>
              <a:off x="3272490" y="1406747"/>
              <a:ext cx="11743019" cy="7473507"/>
              <a:chOff x="0" y="0"/>
              <a:chExt cx="3976518" cy="2530741"/>
            </a:xfrm>
          </p:grpSpPr>
          <p:sp>
            <p:nvSpPr>
              <p:cNvPr id="20" name="Freeform 6"/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rgbClr val="CDB4DB"/>
              </a:solidFill>
            </p:spPr>
          </p:sp>
        </p:grpSp>
        <p:grpSp>
          <p:nvGrpSpPr>
            <p:cNvPr id="18" name="Group 7"/>
            <p:cNvGrpSpPr/>
            <p:nvPr/>
          </p:nvGrpSpPr>
          <p:grpSpPr>
            <a:xfrm>
              <a:off x="3588628" y="1607943"/>
              <a:ext cx="11110744" cy="7071114"/>
              <a:chOff x="0" y="0"/>
              <a:chExt cx="3976518" cy="2530741"/>
            </a:xfrm>
          </p:grpSpPr>
          <p:sp>
            <p:nvSpPr>
              <p:cNvPr id="19" name="Freeform 8"/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rgbClr val="A9FC9E"/>
              </a:solidFill>
            </p:spPr>
          </p:sp>
        </p:grpSp>
      </p:grpSp>
      <p:sp>
        <p:nvSpPr>
          <p:cNvPr id="21" name="TextBox 9"/>
          <p:cNvSpPr txBox="1"/>
          <p:nvPr/>
        </p:nvSpPr>
        <p:spPr>
          <a:xfrm>
            <a:off x="981635" y="2920078"/>
            <a:ext cx="10796762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130" normalizeH="0" baseline="0" noProof="0" dirty="0" smtClean="0">
                <a:ln>
                  <a:noFill/>
                </a:ln>
                <a:solidFill>
                  <a:srgbClr val="33303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Nhận biết cách sử dụng dấu chia “:”</a:t>
            </a:r>
            <a:endParaRPr kumimoji="0" lang="en-US" sz="2800" b="1" i="0" u="none" strike="noStrike" kern="1200" cap="none" spc="130" normalizeH="0" baseline="0" noProof="0" dirty="0">
              <a:ln>
                <a:noFill/>
              </a:ln>
              <a:solidFill>
                <a:srgbClr val="33303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9DD7B4F-4CCE-4028-B99A-D6D550A31760}"/>
              </a:ext>
            </a:extLst>
          </p:cNvPr>
          <p:cNvGrpSpPr/>
          <p:nvPr/>
        </p:nvGrpSpPr>
        <p:grpSpPr>
          <a:xfrm>
            <a:off x="314406" y="4227601"/>
            <a:ext cx="11913325" cy="1089041"/>
            <a:chOff x="3272490" y="1406747"/>
            <a:chExt cx="11743019" cy="7473507"/>
          </a:xfrm>
        </p:grpSpPr>
        <p:grpSp>
          <p:nvGrpSpPr>
            <p:cNvPr id="23" name="Group 5"/>
            <p:cNvGrpSpPr/>
            <p:nvPr/>
          </p:nvGrpSpPr>
          <p:grpSpPr>
            <a:xfrm>
              <a:off x="3272490" y="1406747"/>
              <a:ext cx="11743019" cy="7473507"/>
              <a:chOff x="0" y="0"/>
              <a:chExt cx="3976518" cy="2530741"/>
            </a:xfrm>
          </p:grpSpPr>
          <p:sp>
            <p:nvSpPr>
              <p:cNvPr id="26" name="Freeform 6"/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rgbClr val="CDB4DB"/>
              </a:solidFill>
            </p:spPr>
          </p:sp>
        </p:grpSp>
        <p:grpSp>
          <p:nvGrpSpPr>
            <p:cNvPr id="24" name="Group 7"/>
            <p:cNvGrpSpPr/>
            <p:nvPr/>
          </p:nvGrpSpPr>
          <p:grpSpPr>
            <a:xfrm>
              <a:off x="3588628" y="1607943"/>
              <a:ext cx="11110744" cy="7071114"/>
              <a:chOff x="0" y="0"/>
              <a:chExt cx="3976518" cy="2530741"/>
            </a:xfrm>
          </p:grpSpPr>
          <p:sp>
            <p:nvSpPr>
              <p:cNvPr id="25" name="Freeform 8"/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</p:spPr>
          </p:sp>
        </p:grpSp>
      </p:grpSp>
      <p:sp>
        <p:nvSpPr>
          <p:cNvPr id="27" name="TextBox 9"/>
          <p:cNvSpPr txBox="1"/>
          <p:nvPr/>
        </p:nvSpPr>
        <p:spPr>
          <a:xfrm>
            <a:off x="1134035" y="4376837"/>
            <a:ext cx="10796762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130" normalizeH="0" baseline="0" noProof="0" dirty="0" smtClean="0">
                <a:ln>
                  <a:noFill/>
                </a:ln>
                <a:solidFill>
                  <a:srgbClr val="33303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Nhận biết ý nghĩa của phép chia trong một số tình huống gắn với thực tiễn.</a:t>
            </a:r>
            <a:endParaRPr kumimoji="0" lang="en-US" sz="2800" b="1" i="0" u="none" strike="noStrike" kern="1200" cap="none" spc="130" normalizeH="0" baseline="0" noProof="0" dirty="0">
              <a:ln>
                <a:noFill/>
              </a:ln>
              <a:solidFill>
                <a:srgbClr val="33303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9"/>
          <p:cNvSpPr txBox="1"/>
          <p:nvPr/>
        </p:nvSpPr>
        <p:spPr>
          <a:xfrm>
            <a:off x="3454248" y="269007"/>
            <a:ext cx="555930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13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YÊU CẦU CẦN ĐẠT</a:t>
            </a:r>
            <a:endParaRPr kumimoji="0" lang="en-US" sz="3600" b="1" i="0" u="none" strike="noStrike" kern="1200" cap="none" spc="13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26305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813020" y="4762517"/>
            <a:ext cx="1234137" cy="11847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2144843" y="897469"/>
            <a:ext cx="1234137" cy="118477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572180" y="1186366"/>
            <a:ext cx="7047641" cy="4485268"/>
            <a:chOff x="0" y="0"/>
            <a:chExt cx="3976518" cy="2530741"/>
          </a:xfrm>
        </p:grpSpPr>
        <p:sp>
          <p:nvSpPr>
            <p:cNvPr id="5" name="Freeform 5"/>
            <p:cNvSpPr/>
            <p:nvPr/>
          </p:nvSpPr>
          <p:spPr>
            <a:xfrm>
              <a:off x="-9098" y="-6509"/>
              <a:ext cx="3990849" cy="2562794"/>
            </a:xfrm>
            <a:custGeom>
              <a:avLst/>
              <a:gdLst/>
              <a:ahLst/>
              <a:cxnLst/>
              <a:rect l="l" t="t" r="r" b="b"/>
              <a:pathLst>
                <a:path w="3990849" h="2562794">
                  <a:moveTo>
                    <a:pt x="63030" y="1969241"/>
                  </a:moveTo>
                  <a:cubicBezTo>
                    <a:pt x="63030" y="1969241"/>
                    <a:pt x="0" y="1722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97776" y="6965"/>
                  </a:cubicBezTo>
                  <a:lnTo>
                    <a:pt x="3097777" y="6965"/>
                  </a:lnTo>
                  <a:cubicBezTo>
                    <a:pt x="3314524" y="16819"/>
                    <a:pt x="3518839" y="36481"/>
                    <a:pt x="3653028" y="101690"/>
                  </a:cubicBezTo>
                  <a:cubicBezTo>
                    <a:pt x="3909074" y="226120"/>
                    <a:pt x="3990849" y="459160"/>
                    <a:pt x="3985361" y="704684"/>
                  </a:cubicBezTo>
                  <a:cubicBezTo>
                    <a:pt x="3985361" y="704684"/>
                    <a:pt x="3942073" y="1013073"/>
                    <a:pt x="3949506" y="1248607"/>
                  </a:cubicBezTo>
                  <a:cubicBezTo>
                    <a:pt x="3956630" y="1711042"/>
                    <a:pt x="3963786" y="1906645"/>
                    <a:pt x="3963786" y="1906645"/>
                  </a:cubicBezTo>
                  <a:cubicBezTo>
                    <a:pt x="3947105" y="2122378"/>
                    <a:pt x="3832461" y="2332989"/>
                    <a:pt x="3635592" y="2444613"/>
                  </a:cubicBezTo>
                  <a:cubicBezTo>
                    <a:pt x="3485240" y="2529862"/>
                    <a:pt x="3287209" y="2544960"/>
                    <a:pt x="2605883" y="2534218"/>
                  </a:cubicBezTo>
                  <a:lnTo>
                    <a:pt x="2605854" y="2534218"/>
                  </a:lnTo>
                  <a:cubicBezTo>
                    <a:pt x="645952" y="2528941"/>
                    <a:pt x="384604" y="2562794"/>
                    <a:pt x="254278" y="2453637"/>
                  </a:cubicBezTo>
                  <a:cubicBezTo>
                    <a:pt x="145767" y="2362752"/>
                    <a:pt x="81795" y="2169440"/>
                    <a:pt x="63030" y="1969241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14196">
            <a:off x="-518010" y="-101138"/>
            <a:ext cx="3720627" cy="952957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761912" y="1307116"/>
            <a:ext cx="6668177" cy="4243769"/>
            <a:chOff x="0" y="0"/>
            <a:chExt cx="3976518" cy="2530741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3990849" cy="2562794"/>
            </a:xfrm>
            <a:custGeom>
              <a:avLst/>
              <a:gdLst/>
              <a:ahLst/>
              <a:cxnLst/>
              <a:rect l="l" t="t" r="r" b="b"/>
              <a:pathLst>
                <a:path w="3990849" h="2562794">
                  <a:moveTo>
                    <a:pt x="63030" y="1969241"/>
                  </a:moveTo>
                  <a:cubicBezTo>
                    <a:pt x="63030" y="1969241"/>
                    <a:pt x="0" y="1722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97776" y="6965"/>
                  </a:cubicBezTo>
                  <a:lnTo>
                    <a:pt x="3097777" y="6965"/>
                  </a:lnTo>
                  <a:cubicBezTo>
                    <a:pt x="3314524" y="16819"/>
                    <a:pt x="3518839" y="36481"/>
                    <a:pt x="3653028" y="101690"/>
                  </a:cubicBezTo>
                  <a:cubicBezTo>
                    <a:pt x="3909074" y="226120"/>
                    <a:pt x="3990849" y="459160"/>
                    <a:pt x="3985361" y="704684"/>
                  </a:cubicBezTo>
                  <a:cubicBezTo>
                    <a:pt x="3985361" y="704684"/>
                    <a:pt x="3942073" y="1013073"/>
                    <a:pt x="3949506" y="1248607"/>
                  </a:cubicBezTo>
                  <a:cubicBezTo>
                    <a:pt x="3956630" y="1711042"/>
                    <a:pt x="3963786" y="1906645"/>
                    <a:pt x="3963786" y="1906645"/>
                  </a:cubicBezTo>
                  <a:cubicBezTo>
                    <a:pt x="3947105" y="2122378"/>
                    <a:pt x="3832461" y="2332989"/>
                    <a:pt x="3635592" y="2444613"/>
                  </a:cubicBezTo>
                  <a:cubicBezTo>
                    <a:pt x="3485240" y="2529862"/>
                    <a:pt x="3287209" y="2544960"/>
                    <a:pt x="2605883" y="2534218"/>
                  </a:cubicBezTo>
                  <a:lnTo>
                    <a:pt x="2605854" y="2534218"/>
                  </a:lnTo>
                  <a:cubicBezTo>
                    <a:pt x="645952" y="2528941"/>
                    <a:pt x="384604" y="2562794"/>
                    <a:pt x="254278" y="2453637"/>
                  </a:cubicBezTo>
                  <a:cubicBezTo>
                    <a:pt x="145767" y="2362752"/>
                    <a:pt x="81795" y="2169440"/>
                    <a:pt x="63030" y="196924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44048">
            <a:off x="8797339" y="6381522"/>
            <a:ext cx="3720627" cy="9529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0732102">
            <a:off x="392667" y="5701538"/>
            <a:ext cx="1446169" cy="94132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414031">
            <a:off x="10122437" y="474019"/>
            <a:ext cx="1776831" cy="142469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9483449">
            <a:off x="1401560" y="3906922"/>
            <a:ext cx="645986" cy="64598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629931">
            <a:off x="506598" y="2504187"/>
            <a:ext cx="1276013" cy="146821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9827060" y="2808656"/>
            <a:ext cx="1519775" cy="1240689"/>
          </a:xfrm>
          <a:prstGeom prst="rect">
            <a:avLst/>
          </a:prstGeom>
        </p:spPr>
      </p:pic>
      <p:sp>
        <p:nvSpPr>
          <p:cNvPr id="17" name="TextBox 11">
            <a:extLst>
              <a:ext uri="{FF2B5EF4-FFF2-40B4-BE49-F238E27FC236}">
                <a16:creationId xmlns:a16="http://schemas.microsoft.com/office/drawing/2014/main" id="{9B0EBCA6-20E7-4105-A3CD-05E7ACF5EFDF}"/>
              </a:ext>
            </a:extLst>
          </p:cNvPr>
          <p:cNvSpPr txBox="1"/>
          <p:nvPr/>
        </p:nvSpPr>
        <p:spPr>
          <a:xfrm>
            <a:off x="2974291" y="2203612"/>
            <a:ext cx="6236568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8802"/>
              </a:lnSpc>
            </a:pPr>
            <a:r>
              <a:rPr lang="en-US" sz="4800" b="1" dirty="0">
                <a:solidFill>
                  <a:srgbClr val="362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vào tiết học sau.</a:t>
            </a:r>
          </a:p>
        </p:txBody>
      </p:sp>
    </p:spTree>
    <p:extLst>
      <p:ext uri="{BB962C8B-B14F-4D97-AF65-F5344CB8AC3E}">
        <p14:creationId xmlns:p14="http://schemas.microsoft.com/office/powerpoint/2010/main" val="69627653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A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B793F327-BCF7-4244-8B3F-4AE0BBC90A7E}"/>
              </a:ext>
            </a:extLst>
          </p:cNvPr>
          <p:cNvGrpSpPr/>
          <p:nvPr/>
        </p:nvGrpSpPr>
        <p:grpSpPr>
          <a:xfrm>
            <a:off x="4390548" y="533400"/>
            <a:ext cx="3410904" cy="1039827"/>
            <a:chOff x="6585822" y="1098195"/>
            <a:chExt cx="5116356" cy="1559740"/>
          </a:xfrm>
        </p:grpSpPr>
        <p:grpSp>
          <p:nvGrpSpPr>
            <p:cNvPr id="2" name="Group 2"/>
            <p:cNvGrpSpPr/>
            <p:nvPr/>
          </p:nvGrpSpPr>
          <p:grpSpPr>
            <a:xfrm>
              <a:off x="6585822" y="1098195"/>
              <a:ext cx="5116356" cy="1559740"/>
              <a:chOff x="0" y="0"/>
              <a:chExt cx="17142419" cy="2345666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-4213" y="0"/>
                <a:ext cx="17146631" cy="2345666"/>
              </a:xfrm>
              <a:custGeom>
                <a:avLst/>
                <a:gdLst/>
                <a:ahLst/>
                <a:cxnLst/>
                <a:rect l="l" t="t" r="r" b="b"/>
                <a:pathLst>
                  <a:path w="17146631" h="234566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75379" y="12454"/>
                    </a:cubicBezTo>
                    <a:cubicBezTo>
                      <a:pt x="14339493" y="12671"/>
                      <a:pt x="16872563" y="0"/>
                      <a:pt x="16872563" y="0"/>
                    </a:cubicBezTo>
                    <a:cubicBezTo>
                      <a:pt x="16940027" y="0"/>
                      <a:pt x="17015964" y="0"/>
                      <a:pt x="17094737" y="85073"/>
                    </a:cubicBezTo>
                    <a:cubicBezTo>
                      <a:pt x="17137716" y="131488"/>
                      <a:pt x="17138783" y="240224"/>
                      <a:pt x="17139189" y="320281"/>
                    </a:cubicBezTo>
                    <a:cubicBezTo>
                      <a:pt x="17139189" y="320281"/>
                      <a:pt x="17137483" y="1318305"/>
                      <a:pt x="17137483" y="1583082"/>
                    </a:cubicBezTo>
                    <a:cubicBezTo>
                      <a:pt x="17137483" y="1797241"/>
                      <a:pt x="17146632" y="2096420"/>
                      <a:pt x="17146632" y="2096420"/>
                    </a:cubicBezTo>
                    <a:cubicBezTo>
                      <a:pt x="17146632" y="2225089"/>
                      <a:pt x="17142463" y="2345666"/>
                      <a:pt x="16889624" y="2337532"/>
                    </a:cubicBezTo>
                    <a:cubicBezTo>
                      <a:pt x="16889624" y="2337532"/>
                      <a:pt x="16513153" y="2317234"/>
                      <a:pt x="14810939" y="2324832"/>
                    </a:cubicBezTo>
                    <a:cubicBezTo>
                      <a:pt x="3696180" y="2332966"/>
                      <a:pt x="304023" y="2345666"/>
                      <a:pt x="304023" y="2345666"/>
                    </a:cubicBezTo>
                    <a:cubicBezTo>
                      <a:pt x="132548" y="2345666"/>
                      <a:pt x="4213" y="2244597"/>
                      <a:pt x="8532" y="2042050"/>
                    </a:cubicBezTo>
                    <a:cubicBezTo>
                      <a:pt x="8532" y="2042050"/>
                      <a:pt x="9630" y="1543509"/>
                      <a:pt x="4815" y="998284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BDE0FE"/>
              </a:solidFill>
            </p:spPr>
          </p:sp>
        </p:grpSp>
        <p:sp>
          <p:nvSpPr>
            <p:cNvPr id="4" name="TextBox 4"/>
            <p:cNvSpPr txBox="1"/>
            <p:nvPr/>
          </p:nvSpPr>
          <p:spPr>
            <a:xfrm>
              <a:off x="6892599" y="1409700"/>
              <a:ext cx="4502802" cy="10387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400"/>
                </a:lnSpc>
              </a:pPr>
              <a:r>
                <a:rPr lang="en-US" sz="3600" b="1" spc="90" dirty="0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302085">
            <a:off x="11343546" y="-31949"/>
            <a:ext cx="926697" cy="94560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486029">
            <a:off x="11219034" y="1233134"/>
            <a:ext cx="886844" cy="140162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3352418">
            <a:off x="11581836" y="699163"/>
            <a:ext cx="501060" cy="93735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90029">
            <a:off x="-594980" y="141635"/>
            <a:ext cx="3720627" cy="952957"/>
          </a:xfrm>
          <a:prstGeom prst="rect">
            <a:avLst/>
          </a:prstGeom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79140490-2E3D-4322-B6DA-B907927D7C6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0" y="4861190"/>
            <a:ext cx="1408773" cy="2030664"/>
          </a:xfrm>
          <a:prstGeom prst="rect">
            <a:avLst/>
          </a:prstGeom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3BBE6178-EB45-42EF-A3C3-F74B565BF4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0840524" y="4773706"/>
            <a:ext cx="1448283" cy="2118148"/>
          </a:xfrm>
          <a:prstGeom prst="rect">
            <a:avLst/>
          </a:prstGeom>
        </p:spPr>
      </p:pic>
      <p:sp>
        <p:nvSpPr>
          <p:cNvPr id="18" name="TextBox 4">
            <a:extLst>
              <a:ext uri="{FF2B5EF4-FFF2-40B4-BE49-F238E27FC236}">
                <a16:creationId xmlns:a16="http://schemas.microsoft.com/office/drawing/2014/main" id="{96937023-1ADE-422A-8B02-69EA3C6F25E5}"/>
              </a:ext>
            </a:extLst>
          </p:cNvPr>
          <p:cNvSpPr txBox="1"/>
          <p:nvPr/>
        </p:nvSpPr>
        <p:spPr>
          <a:xfrm>
            <a:off x="851946" y="2068450"/>
            <a:ext cx="10414000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400"/>
              </a:lnSpc>
            </a:pPr>
            <a:r>
              <a:rPr lang="en-US" sz="5334" b="1" i="1" spc="90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chơi: Vòng </a:t>
            </a:r>
            <a:r>
              <a:rPr lang="en-US" sz="5334" b="1" i="1" spc="90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 kì diệu</a:t>
            </a:r>
            <a:endParaRPr lang="en-US" sz="5334" b="1" i="1" spc="90" dirty="0">
              <a:solidFill>
                <a:srgbClr val="253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722477FC-8484-4152-81E2-31CBE5D9FF06}"/>
              </a:ext>
            </a:extLst>
          </p:cNvPr>
          <p:cNvSpPr txBox="1"/>
          <p:nvPr/>
        </p:nvSpPr>
        <p:spPr>
          <a:xfrm>
            <a:off x="1549043" y="2857465"/>
            <a:ext cx="9151211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2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 chơi</a:t>
            </a:r>
          </a:p>
          <a:p>
            <a:pPr algn="just" defTabSz="609630">
              <a:lnSpc>
                <a:spcPct val="150000"/>
              </a:lnSpc>
            </a:pPr>
            <a:r>
              <a:rPr lang="en-US" sz="2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vòng quay sẽ xuất hiện các phép </a:t>
            </a:r>
            <a:r>
              <a:rPr lang="en-US" sz="20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tính, ngôi sao may mắn, mặt mếu. </a:t>
            </a:r>
            <a:endParaRPr lang="en-US" sz="20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09630">
              <a:lnSpc>
                <a:spcPct val="150000"/>
              </a:lnSpc>
            </a:pPr>
            <a:r>
              <a:rPr lang="en-US" sz="20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Nếu kim của vòng quay chỉ vào phép tính, HS cần đưa ra nhanh kết quả của phép tính đó. </a:t>
            </a:r>
            <a:endParaRPr lang="en-US" sz="20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09630">
              <a:lnSpc>
                <a:spcPct val="150000"/>
              </a:lnSpc>
            </a:pPr>
            <a:r>
              <a:rPr lang="en-US" sz="20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Nếu kim của vòng quay chỉ vào ngôi sao may mắn, HS sẽ nhận được một phần thưởng. </a:t>
            </a:r>
          </a:p>
          <a:p>
            <a:pPr algn="just" defTabSz="609630">
              <a:lnSpc>
                <a:spcPct val="150000"/>
              </a:lnSpc>
            </a:pPr>
            <a:r>
              <a:rPr lang="en-US" sz="2000" b="1" i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Nếu </a:t>
            </a:r>
            <a:r>
              <a:rPr lang="en-US" sz="20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 của vòng quay chỉ vào mặt mếu, HS sẽ mất lượt.</a:t>
            </a:r>
          </a:p>
        </p:txBody>
      </p:sp>
    </p:spTree>
    <p:extLst>
      <p:ext uri="{BB962C8B-B14F-4D97-AF65-F5344CB8AC3E}">
        <p14:creationId xmlns:p14="http://schemas.microsoft.com/office/powerpoint/2010/main" val="36949288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895CE25D-F983-43CE-88D9-0857FC882C8B}"/>
              </a:ext>
            </a:extLst>
          </p:cNvPr>
          <p:cNvSpPr/>
          <p:nvPr/>
        </p:nvSpPr>
        <p:spPr>
          <a:xfrm>
            <a:off x="3801106" y="5164716"/>
            <a:ext cx="5116602" cy="1417508"/>
          </a:xfrm>
          <a:custGeom>
            <a:avLst/>
            <a:gdLst>
              <a:gd name="connsiteX0" fmla="*/ 953855 w 4268685"/>
              <a:gd name="connsiteY0" fmla="*/ 0 h 1726832"/>
              <a:gd name="connsiteX1" fmla="*/ 3314829 w 4268685"/>
              <a:gd name="connsiteY1" fmla="*/ 0 h 1726832"/>
              <a:gd name="connsiteX2" fmla="*/ 3580790 w 4268685"/>
              <a:gd name="connsiteY2" fmla="*/ 1063842 h 1726832"/>
              <a:gd name="connsiteX3" fmla="*/ 4268685 w 4268685"/>
              <a:gd name="connsiteY3" fmla="*/ 1063842 h 1726832"/>
              <a:gd name="connsiteX4" fmla="*/ 4268685 w 4268685"/>
              <a:gd name="connsiteY4" fmla="*/ 1726832 h 1726832"/>
              <a:gd name="connsiteX5" fmla="*/ 0 w 4268685"/>
              <a:gd name="connsiteY5" fmla="*/ 1726832 h 1726832"/>
              <a:gd name="connsiteX6" fmla="*/ 0 w 4268685"/>
              <a:gd name="connsiteY6" fmla="*/ 1063842 h 1726832"/>
              <a:gd name="connsiteX7" fmla="*/ 687895 w 4268685"/>
              <a:gd name="connsiteY7" fmla="*/ 1063842 h 172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8685" h="1726832">
                <a:moveTo>
                  <a:pt x="953855" y="0"/>
                </a:moveTo>
                <a:lnTo>
                  <a:pt x="3314829" y="0"/>
                </a:lnTo>
                <a:lnTo>
                  <a:pt x="3580790" y="1063842"/>
                </a:lnTo>
                <a:lnTo>
                  <a:pt x="4268685" y="1063842"/>
                </a:lnTo>
                <a:lnTo>
                  <a:pt x="4268685" y="1726832"/>
                </a:lnTo>
                <a:lnTo>
                  <a:pt x="0" y="1726832"/>
                </a:lnTo>
                <a:lnTo>
                  <a:pt x="0" y="1063842"/>
                </a:lnTo>
                <a:lnTo>
                  <a:pt x="687895" y="1063842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8951C07-4588-4CD2-81E5-8F3F1CDDB3B7}"/>
              </a:ext>
            </a:extLst>
          </p:cNvPr>
          <p:cNvGrpSpPr/>
          <p:nvPr/>
        </p:nvGrpSpPr>
        <p:grpSpPr>
          <a:xfrm>
            <a:off x="4068325" y="1225914"/>
            <a:ext cx="4506988" cy="4506987"/>
            <a:chOff x="3818944" y="1441531"/>
            <a:chExt cx="3760095" cy="3760094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3F734D02-5809-4CF3-B5AD-43525218E6A7}"/>
                </a:ext>
              </a:extLst>
            </p:cNvPr>
            <p:cNvSpPr/>
            <p:nvPr/>
          </p:nvSpPr>
          <p:spPr>
            <a:xfrm rot="9000000">
              <a:off x="5258082" y="1502818"/>
              <a:ext cx="1468665" cy="1468410"/>
            </a:xfrm>
            <a:custGeom>
              <a:avLst/>
              <a:gdLst>
                <a:gd name="connsiteX0" fmla="*/ 620878 w 1468665"/>
                <a:gd name="connsiteY0" fmla="*/ 1468410 h 1468410"/>
                <a:gd name="connsiteX1" fmla="*/ 486904 w 1468665"/>
                <a:gd name="connsiteY1" fmla="*/ 1381770 h 1468410"/>
                <a:gd name="connsiteX2" fmla="*/ 12013 w 1468665"/>
                <a:gd name="connsiteY2" fmla="*/ 869858 h 1468410"/>
                <a:gd name="connsiteX3" fmla="*/ 0 w 1468665"/>
                <a:gd name="connsiteY3" fmla="*/ 847934 h 1468410"/>
                <a:gd name="connsiteX4" fmla="*/ 1468665 w 1468665"/>
                <a:gd name="connsiteY4" fmla="*/ 0 h 1468410"/>
                <a:gd name="connsiteX5" fmla="*/ 620878 w 1468665"/>
                <a:gd name="connsiteY5" fmla="*/ 1468410 h 146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8665" h="1468410">
                  <a:moveTo>
                    <a:pt x="620878" y="1468410"/>
                  </a:moveTo>
                  <a:lnTo>
                    <a:pt x="486904" y="1381770"/>
                  </a:lnTo>
                  <a:cubicBezTo>
                    <a:pt x="291548" y="1240880"/>
                    <a:pt x="132085" y="1065892"/>
                    <a:pt x="12013" y="869858"/>
                  </a:cubicBezTo>
                  <a:lnTo>
                    <a:pt x="0" y="847934"/>
                  </a:lnTo>
                  <a:lnTo>
                    <a:pt x="1468665" y="0"/>
                  </a:lnTo>
                  <a:lnTo>
                    <a:pt x="620878" y="14684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55E7BB8-C378-4D33-BD2C-2A8C678125AE}"/>
                </a:ext>
              </a:extLst>
            </p:cNvPr>
            <p:cNvSpPr/>
            <p:nvPr/>
          </p:nvSpPr>
          <p:spPr>
            <a:xfrm rot="9000000">
              <a:off x="4673374" y="3677528"/>
              <a:ext cx="1468666" cy="1468411"/>
            </a:xfrm>
            <a:custGeom>
              <a:avLst/>
              <a:gdLst>
                <a:gd name="connsiteX0" fmla="*/ 0 w 1468666"/>
                <a:gd name="connsiteY0" fmla="*/ 1468411 h 1468411"/>
                <a:gd name="connsiteX1" fmla="*/ 847788 w 1468666"/>
                <a:gd name="connsiteY1" fmla="*/ 0 h 1468411"/>
                <a:gd name="connsiteX2" fmla="*/ 981761 w 1468666"/>
                <a:gd name="connsiteY2" fmla="*/ 86639 h 1468411"/>
                <a:gd name="connsiteX3" fmla="*/ 1456652 w 1468666"/>
                <a:gd name="connsiteY3" fmla="*/ 598551 h 1468411"/>
                <a:gd name="connsiteX4" fmla="*/ 1468666 w 1468666"/>
                <a:gd name="connsiteY4" fmla="*/ 620476 h 1468411"/>
                <a:gd name="connsiteX5" fmla="*/ 0 w 1468666"/>
                <a:gd name="connsiteY5" fmla="*/ 1468411 h 146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8666" h="1468411">
                  <a:moveTo>
                    <a:pt x="0" y="1468411"/>
                  </a:moveTo>
                  <a:lnTo>
                    <a:pt x="847788" y="0"/>
                  </a:lnTo>
                  <a:lnTo>
                    <a:pt x="981761" y="86639"/>
                  </a:lnTo>
                  <a:cubicBezTo>
                    <a:pt x="1177117" y="227528"/>
                    <a:pt x="1336580" y="402516"/>
                    <a:pt x="1456652" y="598551"/>
                  </a:cubicBezTo>
                  <a:lnTo>
                    <a:pt x="1468666" y="620476"/>
                  </a:lnTo>
                  <a:lnTo>
                    <a:pt x="0" y="146841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106C489-B755-4EA7-91EB-81439695AE52}"/>
                </a:ext>
              </a:extLst>
            </p:cNvPr>
            <p:cNvGrpSpPr/>
            <p:nvPr/>
          </p:nvGrpSpPr>
          <p:grpSpPr>
            <a:xfrm>
              <a:off x="3818944" y="1441531"/>
              <a:ext cx="3760095" cy="3760094"/>
              <a:chOff x="3818944" y="1415440"/>
              <a:chExt cx="3760095" cy="3760094"/>
            </a:xfrm>
          </p:grpSpPr>
          <p:sp>
            <p:nvSpPr>
              <p:cNvPr id="3" name="Freeform: Shape 2">
                <a:extLst>
                  <a:ext uri="{FF2B5EF4-FFF2-40B4-BE49-F238E27FC236}">
                    <a16:creationId xmlns:a16="http://schemas.microsoft.com/office/drawing/2014/main" id="{B5A16B39-0F48-4DA3-9541-E9A2ECA830E3}"/>
                  </a:ext>
                </a:extLst>
              </p:cNvPr>
              <p:cNvSpPr/>
              <p:nvPr/>
            </p:nvSpPr>
            <p:spPr>
              <a:xfrm rot="9000000">
                <a:off x="5189806" y="1415440"/>
                <a:ext cx="859490" cy="1716695"/>
              </a:xfrm>
              <a:custGeom>
                <a:avLst/>
                <a:gdLst>
                  <a:gd name="connsiteX0" fmla="*/ 0 w 859490"/>
                  <a:gd name="connsiteY0" fmla="*/ 1488679 h 1716695"/>
                  <a:gd name="connsiteX1" fmla="*/ 859490 w 859490"/>
                  <a:gd name="connsiteY1" fmla="*/ 0 h 1716695"/>
                  <a:gd name="connsiteX2" fmla="*/ 859490 w 859490"/>
                  <a:gd name="connsiteY2" fmla="*/ 1715876 h 1716695"/>
                  <a:gd name="connsiteX3" fmla="*/ 822793 w 859490"/>
                  <a:gd name="connsiteY3" fmla="*/ 1716695 h 1716695"/>
                  <a:gd name="connsiteX4" fmla="*/ 142019 w 859490"/>
                  <a:gd name="connsiteY4" fmla="*/ 1561384 h 1716695"/>
                  <a:gd name="connsiteX5" fmla="*/ 0 w 859490"/>
                  <a:gd name="connsiteY5" fmla="*/ 1488679 h 1716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9490" h="1716695">
                    <a:moveTo>
                      <a:pt x="0" y="1488679"/>
                    </a:moveTo>
                    <a:lnTo>
                      <a:pt x="859490" y="0"/>
                    </a:lnTo>
                    <a:lnTo>
                      <a:pt x="859490" y="1715876"/>
                    </a:lnTo>
                    <a:lnTo>
                      <a:pt x="822793" y="1716695"/>
                    </a:lnTo>
                    <a:cubicBezTo>
                      <a:pt x="592986" y="1710727"/>
                      <a:pt x="361711" y="1660122"/>
                      <a:pt x="142019" y="1561384"/>
                    </a:cubicBezTo>
                    <a:lnTo>
                      <a:pt x="0" y="1488679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BB1C94-233B-4C3B-A1E2-D6796E69C674}"/>
                  </a:ext>
                </a:extLst>
              </p:cNvPr>
              <p:cNvSpPr/>
              <p:nvPr/>
            </p:nvSpPr>
            <p:spPr>
              <a:xfrm rot="9000000">
                <a:off x="5440795" y="2015957"/>
                <a:ext cx="1689310" cy="844268"/>
              </a:xfrm>
              <a:custGeom>
                <a:avLst/>
                <a:gdLst>
                  <a:gd name="connsiteX0" fmla="*/ 226996 w 1689310"/>
                  <a:gd name="connsiteY0" fmla="*/ 844268 h 844268"/>
                  <a:gd name="connsiteX1" fmla="*/ 178371 w 1689310"/>
                  <a:gd name="connsiteY1" fmla="*/ 755528 h 844268"/>
                  <a:gd name="connsiteX2" fmla="*/ 2188 w 1689310"/>
                  <a:gd name="connsiteY2" fmla="*/ 98005 h 844268"/>
                  <a:gd name="connsiteX3" fmla="*/ 0 w 1689310"/>
                  <a:gd name="connsiteY3" fmla="*/ 0 h 844268"/>
                  <a:gd name="connsiteX4" fmla="*/ 1689310 w 1689310"/>
                  <a:gd name="connsiteY4" fmla="*/ 0 h 844268"/>
                  <a:gd name="connsiteX5" fmla="*/ 226996 w 1689310"/>
                  <a:gd name="connsiteY5" fmla="*/ 844268 h 844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9310" h="844268">
                    <a:moveTo>
                      <a:pt x="226996" y="844268"/>
                    </a:moveTo>
                    <a:lnTo>
                      <a:pt x="178371" y="755528"/>
                    </a:lnTo>
                    <a:cubicBezTo>
                      <a:pt x="78212" y="549787"/>
                      <a:pt x="18319" y="326262"/>
                      <a:pt x="2188" y="98005"/>
                    </a:cubicBezTo>
                    <a:lnTo>
                      <a:pt x="0" y="0"/>
                    </a:lnTo>
                    <a:lnTo>
                      <a:pt x="1689310" y="0"/>
                    </a:lnTo>
                    <a:lnTo>
                      <a:pt x="226996" y="844268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F2F865F8-6103-498A-B583-931EB7186185}"/>
                  </a:ext>
                </a:extLst>
              </p:cNvPr>
              <p:cNvSpPr/>
              <p:nvPr/>
            </p:nvSpPr>
            <p:spPr>
              <a:xfrm rot="9000000">
                <a:off x="4416170" y="1867124"/>
                <a:ext cx="841793" cy="1688161"/>
              </a:xfrm>
              <a:custGeom>
                <a:avLst/>
                <a:gdLst>
                  <a:gd name="connsiteX0" fmla="*/ 0 w 841793"/>
                  <a:gd name="connsiteY0" fmla="*/ 1688161 h 1688161"/>
                  <a:gd name="connsiteX1" fmla="*/ 0 w 841793"/>
                  <a:gd name="connsiteY1" fmla="*/ 0 h 1688161"/>
                  <a:gd name="connsiteX2" fmla="*/ 841793 w 841793"/>
                  <a:gd name="connsiteY2" fmla="*/ 1458029 h 1688161"/>
                  <a:gd name="connsiteX3" fmla="*/ 746983 w 841793"/>
                  <a:gd name="connsiteY3" fmla="*/ 1509980 h 1688161"/>
                  <a:gd name="connsiteX4" fmla="*/ 89460 w 841793"/>
                  <a:gd name="connsiteY4" fmla="*/ 1686163 h 1688161"/>
                  <a:gd name="connsiteX5" fmla="*/ 0 w 841793"/>
                  <a:gd name="connsiteY5" fmla="*/ 1688161 h 1688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1793" h="1688161">
                    <a:moveTo>
                      <a:pt x="0" y="1688161"/>
                    </a:moveTo>
                    <a:lnTo>
                      <a:pt x="0" y="0"/>
                    </a:lnTo>
                    <a:lnTo>
                      <a:pt x="841793" y="1458029"/>
                    </a:lnTo>
                    <a:lnTo>
                      <a:pt x="746983" y="1509980"/>
                    </a:lnTo>
                    <a:cubicBezTo>
                      <a:pt x="541241" y="1610139"/>
                      <a:pt x="317716" y="1670032"/>
                      <a:pt x="89460" y="1686163"/>
                    </a:cubicBezTo>
                    <a:lnTo>
                      <a:pt x="0" y="1688161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Freeform: Shape 5">
                    <a:extLst>
                      <a:ext uri="{FF2B5EF4-FFF2-40B4-BE49-F238E27FC236}">
                        <a16:creationId xmlns:a16="http://schemas.microsoft.com/office/drawing/2014/main" id="{6ABA1234-DC76-4D27-B574-78F0819A7ED8}"/>
                      </a:ext>
                    </a:extLst>
                  </p:cNvPr>
                  <p:cNvSpPr/>
                  <p:nvPr/>
                </p:nvSpPr>
                <p:spPr>
                  <a:xfrm rot="9000000">
                    <a:off x="5877145" y="2788582"/>
                    <a:ext cx="1701894" cy="850944"/>
                  </a:xfrm>
                  <a:custGeom>
                    <a:avLst/>
                    <a:gdLst>
                      <a:gd name="connsiteX0" fmla="*/ 629 w 1701894"/>
                      <a:gd name="connsiteY0" fmla="*/ 850944 h 850944"/>
                      <a:gd name="connsiteX1" fmla="*/ 0 w 1701894"/>
                      <a:gd name="connsiteY1" fmla="*/ 822792 h 850944"/>
                      <a:gd name="connsiteX2" fmla="*/ 155312 w 1701894"/>
                      <a:gd name="connsiteY2" fmla="*/ 142019 h 850944"/>
                      <a:gd name="connsiteX3" fmla="*/ 228016 w 1701894"/>
                      <a:gd name="connsiteY3" fmla="*/ 0 h 850944"/>
                      <a:gd name="connsiteX4" fmla="*/ 1701894 w 1701894"/>
                      <a:gd name="connsiteY4" fmla="*/ 850944 h 850944"/>
                      <a:gd name="connsiteX5" fmla="*/ 629 w 1701894"/>
                      <a:gd name="connsiteY5" fmla="*/ 850944 h 8509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01894" h="850944">
                        <a:moveTo>
                          <a:pt x="629" y="850944"/>
                        </a:moveTo>
                        <a:lnTo>
                          <a:pt x="0" y="822792"/>
                        </a:lnTo>
                        <a:cubicBezTo>
                          <a:pt x="5969" y="592986"/>
                          <a:pt x="56573" y="361710"/>
                          <a:pt x="155312" y="142019"/>
                        </a:cubicBezTo>
                        <a:lnTo>
                          <a:pt x="228016" y="0"/>
                        </a:lnTo>
                        <a:lnTo>
                          <a:pt x="1701894" y="850944"/>
                        </a:lnTo>
                        <a:lnTo>
                          <a:pt x="629" y="850944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numCol="2" rtlCol="0" anchor="ctr">
                    <a:noAutofit/>
                  </a:bodyPr>
                  <a:lstStyle/>
                  <a:p>
                    <a:pPr algn="ctr">
                      <a:lnSpc>
                        <a:spcPct val="300000"/>
                      </a:lnSpc>
                    </a:pPr>
                    <a:r>
                      <a: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a:t>5</a:t>
                    </a:r>
                    <a:r>
                      <a:rPr lang="en-US" sz="2400" dirty="0">
                        <a:solidFill>
                          <a:prstClr val="white"/>
                        </a:solidFill>
                        <a:ea typeface="Cambria Math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a14:m>
                    <a:r>
                      <a:rPr kumimoji="0" lang="en-US" sz="2400" b="1" i="0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a:t> </a:t>
                    </a:r>
                    <a:r>
                      <a: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a:t>10</a:t>
                    </a:r>
                    <a:endPara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6" name="Freeform: Shape 5">
                    <a:extLst>
                      <a:ext uri="{FF2B5EF4-FFF2-40B4-BE49-F238E27FC236}">
                        <a16:creationId xmlns:a16="http://schemas.microsoft.com/office/drawing/2014/main" id="{6ABA1234-DC76-4D27-B574-78F0819A7ED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9000000">
                    <a:off x="5877145" y="2788582"/>
                    <a:ext cx="1701894" cy="850944"/>
                  </a:xfrm>
                  <a:custGeom>
                    <a:avLst/>
                    <a:gdLst>
                      <a:gd name="connsiteX0" fmla="*/ 629 w 1701894"/>
                      <a:gd name="connsiteY0" fmla="*/ 850944 h 850944"/>
                      <a:gd name="connsiteX1" fmla="*/ 0 w 1701894"/>
                      <a:gd name="connsiteY1" fmla="*/ 822792 h 850944"/>
                      <a:gd name="connsiteX2" fmla="*/ 155312 w 1701894"/>
                      <a:gd name="connsiteY2" fmla="*/ 142019 h 850944"/>
                      <a:gd name="connsiteX3" fmla="*/ 228016 w 1701894"/>
                      <a:gd name="connsiteY3" fmla="*/ 0 h 850944"/>
                      <a:gd name="connsiteX4" fmla="*/ 1701894 w 1701894"/>
                      <a:gd name="connsiteY4" fmla="*/ 850944 h 850944"/>
                      <a:gd name="connsiteX5" fmla="*/ 629 w 1701894"/>
                      <a:gd name="connsiteY5" fmla="*/ 850944 h 8509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01894" h="850944">
                        <a:moveTo>
                          <a:pt x="629" y="850944"/>
                        </a:moveTo>
                        <a:lnTo>
                          <a:pt x="0" y="822792"/>
                        </a:lnTo>
                        <a:cubicBezTo>
                          <a:pt x="5969" y="592986"/>
                          <a:pt x="56573" y="361710"/>
                          <a:pt x="155312" y="142019"/>
                        </a:cubicBezTo>
                        <a:lnTo>
                          <a:pt x="228016" y="0"/>
                        </a:lnTo>
                        <a:lnTo>
                          <a:pt x="1701894" y="850944"/>
                        </a:lnTo>
                        <a:lnTo>
                          <a:pt x="629" y="850944"/>
                        </a:lnTo>
                        <a:close/>
                      </a:path>
                    </a:pathLst>
                  </a:custGeom>
                  <a:blipFill>
                    <a:blip r:embed="rId3"/>
                    <a:stretch>
                      <a:fillRect t="-11310" r="-2381" b="-3571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296D7337-F81A-456B-8FF4-B36506D6DAA2}"/>
                  </a:ext>
                </a:extLst>
              </p:cNvPr>
              <p:cNvSpPr/>
              <p:nvPr/>
            </p:nvSpPr>
            <p:spPr>
              <a:xfrm rot="9000000">
                <a:off x="3876795" y="2274444"/>
                <a:ext cx="1456421" cy="1458416"/>
              </a:xfrm>
              <a:custGeom>
                <a:avLst/>
                <a:gdLst>
                  <a:gd name="connsiteX0" fmla="*/ 842017 w 1456421"/>
                  <a:gd name="connsiteY0" fmla="*/ 1458416 h 1458416"/>
                  <a:gd name="connsiteX1" fmla="*/ 0 w 1456421"/>
                  <a:gd name="connsiteY1" fmla="*/ 0 h 1458416"/>
                  <a:gd name="connsiteX2" fmla="*/ 1456421 w 1456421"/>
                  <a:gd name="connsiteY2" fmla="*/ 840866 h 1458416"/>
                  <a:gd name="connsiteX3" fmla="*/ 1369781 w 1456421"/>
                  <a:gd name="connsiteY3" fmla="*/ 974839 h 1458416"/>
                  <a:gd name="connsiteX4" fmla="*/ 857870 w 1456421"/>
                  <a:gd name="connsiteY4" fmla="*/ 1449729 h 1458416"/>
                  <a:gd name="connsiteX5" fmla="*/ 842017 w 1456421"/>
                  <a:gd name="connsiteY5" fmla="*/ 1458416 h 1458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6421" h="1458416">
                    <a:moveTo>
                      <a:pt x="842017" y="1458416"/>
                    </a:moveTo>
                    <a:lnTo>
                      <a:pt x="0" y="0"/>
                    </a:lnTo>
                    <a:lnTo>
                      <a:pt x="1456421" y="840866"/>
                    </a:lnTo>
                    <a:lnTo>
                      <a:pt x="1369781" y="974839"/>
                    </a:lnTo>
                    <a:cubicBezTo>
                      <a:pt x="1228892" y="1170194"/>
                      <a:pt x="1053904" y="1329657"/>
                      <a:pt x="857870" y="1449729"/>
                    </a:cubicBezTo>
                    <a:lnTo>
                      <a:pt x="842017" y="1458416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797BC0C7-7F9C-4F34-8B2F-73969473D0F3}"/>
                  </a:ext>
                </a:extLst>
              </p:cNvPr>
              <p:cNvSpPr/>
              <p:nvPr/>
            </p:nvSpPr>
            <p:spPr>
              <a:xfrm rot="9000000">
                <a:off x="3818944" y="2951466"/>
                <a:ext cx="1690960" cy="844631"/>
              </a:xfrm>
              <a:custGeom>
                <a:avLst/>
                <a:gdLst>
                  <a:gd name="connsiteX0" fmla="*/ 1462944 w 1690960"/>
                  <a:gd name="connsiteY0" fmla="*/ 844631 h 844631"/>
                  <a:gd name="connsiteX1" fmla="*/ 0 w 1690960"/>
                  <a:gd name="connsiteY1" fmla="*/ 0 h 844631"/>
                  <a:gd name="connsiteX2" fmla="*/ 1690472 w 1690960"/>
                  <a:gd name="connsiteY2" fmla="*/ 0 h 844631"/>
                  <a:gd name="connsiteX3" fmla="*/ 1690960 w 1690960"/>
                  <a:gd name="connsiteY3" fmla="*/ 21837 h 844631"/>
                  <a:gd name="connsiteX4" fmla="*/ 1535648 w 1690960"/>
                  <a:gd name="connsiteY4" fmla="*/ 702611 h 844631"/>
                  <a:gd name="connsiteX5" fmla="*/ 1462944 w 1690960"/>
                  <a:gd name="connsiteY5" fmla="*/ 844631 h 844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0960" h="844631">
                    <a:moveTo>
                      <a:pt x="1462944" y="844631"/>
                    </a:moveTo>
                    <a:lnTo>
                      <a:pt x="0" y="0"/>
                    </a:lnTo>
                    <a:lnTo>
                      <a:pt x="1690472" y="0"/>
                    </a:lnTo>
                    <a:lnTo>
                      <a:pt x="1690960" y="21837"/>
                    </a:lnTo>
                    <a:cubicBezTo>
                      <a:pt x="1684992" y="251644"/>
                      <a:pt x="1634386" y="482919"/>
                      <a:pt x="1535648" y="702611"/>
                    </a:cubicBezTo>
                    <a:lnTo>
                      <a:pt x="1462944" y="844631"/>
                    </a:lnTo>
                    <a:close/>
                  </a:path>
                </a:pathLst>
              </a:custGeom>
              <a:solidFill>
                <a:srgbClr val="99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3FF51249-F6F2-4859-8975-B3A7AF0BE437}"/>
                  </a:ext>
                </a:extLst>
              </p:cNvPr>
              <p:cNvSpPr/>
              <p:nvPr/>
            </p:nvSpPr>
            <p:spPr>
              <a:xfrm rot="9000000">
                <a:off x="6041444" y="2847610"/>
                <a:ext cx="1480401" cy="1478914"/>
              </a:xfrm>
              <a:custGeom>
                <a:avLst/>
                <a:gdLst>
                  <a:gd name="connsiteX0" fmla="*/ 1480401 w 1480401"/>
                  <a:gd name="connsiteY0" fmla="*/ 1478914 h 1478914"/>
                  <a:gd name="connsiteX1" fmla="*/ 0 w 1480401"/>
                  <a:gd name="connsiteY1" fmla="*/ 624205 h 1478914"/>
                  <a:gd name="connsiteX2" fmla="*/ 86641 w 1480401"/>
                  <a:gd name="connsiteY2" fmla="*/ 490231 h 1478914"/>
                  <a:gd name="connsiteX3" fmla="*/ 598552 w 1480401"/>
                  <a:gd name="connsiteY3" fmla="*/ 15340 h 1478914"/>
                  <a:gd name="connsiteX4" fmla="*/ 626549 w 1480401"/>
                  <a:gd name="connsiteY4" fmla="*/ 0 h 1478914"/>
                  <a:gd name="connsiteX5" fmla="*/ 1480401 w 1480401"/>
                  <a:gd name="connsiteY5" fmla="*/ 1478914 h 1478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0401" h="1478914">
                    <a:moveTo>
                      <a:pt x="1480401" y="1478914"/>
                    </a:moveTo>
                    <a:lnTo>
                      <a:pt x="0" y="624205"/>
                    </a:lnTo>
                    <a:lnTo>
                      <a:pt x="86641" y="490231"/>
                    </a:lnTo>
                    <a:cubicBezTo>
                      <a:pt x="227530" y="294875"/>
                      <a:pt x="402518" y="135413"/>
                      <a:pt x="598552" y="15340"/>
                    </a:cubicBezTo>
                    <a:lnTo>
                      <a:pt x="626549" y="0"/>
                    </a:lnTo>
                    <a:lnTo>
                      <a:pt x="1480401" y="147891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68D1ACB-D413-4FAB-B11A-D1218E177C04}"/>
                  </a:ext>
                </a:extLst>
              </p:cNvPr>
              <p:cNvSpPr/>
              <p:nvPr/>
            </p:nvSpPr>
            <p:spPr>
              <a:xfrm rot="9000000">
                <a:off x="4266282" y="3719022"/>
                <a:ext cx="1700384" cy="850580"/>
              </a:xfrm>
              <a:custGeom>
                <a:avLst/>
                <a:gdLst>
                  <a:gd name="connsiteX0" fmla="*/ 0 w 1700384"/>
                  <a:gd name="connsiteY0" fmla="*/ 850580 h 850580"/>
                  <a:gd name="connsiteX1" fmla="*/ 1473247 w 1700384"/>
                  <a:gd name="connsiteY1" fmla="*/ 0 h 850580"/>
                  <a:gd name="connsiteX2" fmla="*/ 1521872 w 1700384"/>
                  <a:gd name="connsiteY2" fmla="*/ 88738 h 850580"/>
                  <a:gd name="connsiteX3" fmla="*/ 1698055 w 1700384"/>
                  <a:gd name="connsiteY3" fmla="*/ 746260 h 850580"/>
                  <a:gd name="connsiteX4" fmla="*/ 1700384 w 1700384"/>
                  <a:gd name="connsiteY4" fmla="*/ 850580 h 850580"/>
                  <a:gd name="connsiteX5" fmla="*/ 0 w 1700384"/>
                  <a:gd name="connsiteY5" fmla="*/ 850580 h 85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0384" h="850580">
                    <a:moveTo>
                      <a:pt x="0" y="850580"/>
                    </a:moveTo>
                    <a:lnTo>
                      <a:pt x="1473247" y="0"/>
                    </a:lnTo>
                    <a:lnTo>
                      <a:pt x="1521872" y="88738"/>
                    </a:lnTo>
                    <a:cubicBezTo>
                      <a:pt x="1622030" y="294479"/>
                      <a:pt x="1681924" y="518004"/>
                      <a:pt x="1698055" y="746260"/>
                    </a:cubicBezTo>
                    <a:lnTo>
                      <a:pt x="1700384" y="850580"/>
                    </a:lnTo>
                    <a:lnTo>
                      <a:pt x="0" y="85058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4E1D7B7E-5D82-433B-B8C6-F4C88B031D51}"/>
                  </a:ext>
                </a:extLst>
              </p:cNvPr>
              <p:cNvSpPr/>
              <p:nvPr/>
            </p:nvSpPr>
            <p:spPr>
              <a:xfrm rot="9000000">
                <a:off x="6116761" y="3029414"/>
                <a:ext cx="853055" cy="1701535"/>
              </a:xfrm>
              <a:custGeom>
                <a:avLst/>
                <a:gdLst>
                  <a:gd name="connsiteX0" fmla="*/ 853055 w 853055"/>
                  <a:gd name="connsiteY0" fmla="*/ 1701535 h 1701535"/>
                  <a:gd name="connsiteX1" fmla="*/ 0 w 853055"/>
                  <a:gd name="connsiteY1" fmla="*/ 224001 h 1701535"/>
                  <a:gd name="connsiteX2" fmla="*/ 82667 w 853055"/>
                  <a:gd name="connsiteY2" fmla="*/ 178703 h 1701535"/>
                  <a:gd name="connsiteX3" fmla="*/ 740190 w 853055"/>
                  <a:gd name="connsiteY3" fmla="*/ 2521 h 1701535"/>
                  <a:gd name="connsiteX4" fmla="*/ 853055 w 853055"/>
                  <a:gd name="connsiteY4" fmla="*/ 0 h 1701535"/>
                  <a:gd name="connsiteX5" fmla="*/ 853055 w 853055"/>
                  <a:gd name="connsiteY5" fmla="*/ 1701535 h 170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3055" h="1701535">
                    <a:moveTo>
                      <a:pt x="853055" y="1701535"/>
                    </a:moveTo>
                    <a:lnTo>
                      <a:pt x="0" y="224001"/>
                    </a:lnTo>
                    <a:lnTo>
                      <a:pt x="82667" y="178703"/>
                    </a:lnTo>
                    <a:cubicBezTo>
                      <a:pt x="288409" y="78545"/>
                      <a:pt x="511933" y="18652"/>
                      <a:pt x="740190" y="2521"/>
                    </a:cubicBezTo>
                    <a:lnTo>
                      <a:pt x="853055" y="0"/>
                    </a:lnTo>
                    <a:lnTo>
                      <a:pt x="853055" y="170153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24F84C2C-8209-4B97-B519-D9B234F8B924}"/>
                  </a:ext>
                </a:extLst>
              </p:cNvPr>
              <p:cNvSpPr/>
              <p:nvPr/>
            </p:nvSpPr>
            <p:spPr>
              <a:xfrm rot="9000000">
                <a:off x="5361234" y="3499376"/>
                <a:ext cx="836086" cy="1676158"/>
              </a:xfrm>
              <a:custGeom>
                <a:avLst/>
                <a:gdLst>
                  <a:gd name="connsiteX0" fmla="*/ 0 w 836086"/>
                  <a:gd name="connsiteY0" fmla="*/ 1676158 h 1676158"/>
                  <a:gd name="connsiteX1" fmla="*/ 0 w 836086"/>
                  <a:gd name="connsiteY1" fmla="*/ 296 h 1676158"/>
                  <a:gd name="connsiteX2" fmla="*/ 13292 w 836086"/>
                  <a:gd name="connsiteY2" fmla="*/ 0 h 1676158"/>
                  <a:gd name="connsiteX3" fmla="*/ 694066 w 836086"/>
                  <a:gd name="connsiteY3" fmla="*/ 155311 h 1676158"/>
                  <a:gd name="connsiteX4" fmla="*/ 836086 w 836086"/>
                  <a:gd name="connsiteY4" fmla="*/ 228016 h 1676158"/>
                  <a:gd name="connsiteX5" fmla="*/ 0 w 836086"/>
                  <a:gd name="connsiteY5" fmla="*/ 1676158 h 167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6086" h="1676158">
                    <a:moveTo>
                      <a:pt x="0" y="1676158"/>
                    </a:moveTo>
                    <a:lnTo>
                      <a:pt x="0" y="296"/>
                    </a:lnTo>
                    <a:lnTo>
                      <a:pt x="13292" y="0"/>
                    </a:lnTo>
                    <a:cubicBezTo>
                      <a:pt x="243099" y="5968"/>
                      <a:pt x="474374" y="56573"/>
                      <a:pt x="694066" y="155311"/>
                    </a:cubicBezTo>
                    <a:lnTo>
                      <a:pt x="836086" y="228016"/>
                    </a:lnTo>
                    <a:lnTo>
                      <a:pt x="0" y="1676158"/>
                    </a:lnTo>
                    <a:close/>
                  </a:path>
                </a:pathLst>
              </a:cu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A94F90C0-B641-426E-BA77-DB0743003404}"/>
                      </a:ext>
                    </a:extLst>
                  </p:cNvPr>
                  <p:cNvSpPr txBox="1"/>
                  <p:nvPr/>
                </p:nvSpPr>
                <p:spPr>
                  <a:xfrm rot="15820955">
                    <a:off x="4820367" y="1801567"/>
                    <a:ext cx="1191686" cy="4365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2800" dirty="0" smtClean="0">
                        <a:solidFill>
                          <a:prstClr val="white"/>
                        </a:solidFill>
                        <a:latin typeface="UTM Avo" panose="02040603050506020204" pitchFamily="18" charset="0"/>
                      </a:rPr>
                      <a:t>5 </a:t>
                    </a:r>
                    <a14:m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a14:m>
                    <a:endPara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A94F90C0-B641-426E-BA77-DB074300340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5820955">
                    <a:off x="4820367" y="1801567"/>
                    <a:ext cx="1191686" cy="43651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25893" b="-860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A8326440-1E77-4E44-9239-6AB39FEE9B7B}"/>
                      </a:ext>
                    </a:extLst>
                  </p:cNvPr>
                  <p:cNvSpPr txBox="1"/>
                  <p:nvPr/>
                </p:nvSpPr>
                <p:spPr>
                  <a:xfrm rot="17285284">
                    <a:off x="5522337" y="1868713"/>
                    <a:ext cx="1103542" cy="4365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/>
                    <a:r>
                      <a:rPr lang="en-US" sz="2800" dirty="0" smtClean="0">
                        <a:solidFill>
                          <a:prstClr val="white"/>
                        </a:solidFill>
                        <a:latin typeface="UTM Avo" panose="02040603050506020204" pitchFamily="18" charset="0"/>
                      </a:rPr>
                      <a:t>5 </a:t>
                    </a:r>
                    <a14:m>
                      <m:oMath xmlns:m="http://schemas.openxmlformats.org/officeDocument/2006/math">
                        <m: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a14:m>
                    <a:r>
                      <a:rPr lang="en-US" sz="2800" dirty="0" smtClean="0">
                        <a:solidFill>
                          <a:prstClr val="white"/>
                        </a:solidFill>
                        <a:latin typeface="UTM Avo" panose="02040603050506020204" pitchFamily="18" charset="0"/>
                      </a:rPr>
                      <a:t> 8</a:t>
                    </a:r>
                    <a:endPara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A8326440-1E77-4E44-9239-6AB39FEE9B7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7285284">
                    <a:off x="5522337" y="1868713"/>
                    <a:ext cx="1103542" cy="43651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0667" r="-9333" b="-1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3EA43772-F62E-424B-B2B1-CC0958CF5196}"/>
                      </a:ext>
                    </a:extLst>
                  </p:cNvPr>
                  <p:cNvSpPr txBox="1"/>
                  <p:nvPr/>
                </p:nvSpPr>
                <p:spPr>
                  <a:xfrm rot="19339247">
                    <a:off x="6131403" y="2209145"/>
                    <a:ext cx="1007446" cy="4365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/>
                    <a:r>
                      <a:rPr lang="en-US" sz="2800" dirty="0" smtClean="0">
                        <a:solidFill>
                          <a:prstClr val="white"/>
                        </a:solidFill>
                        <a:latin typeface="UTM Avo" panose="02040603050506020204" pitchFamily="18" charset="0"/>
                      </a:rPr>
                      <a:t>5 </a:t>
                    </a:r>
                    <a14:m>
                      <m:oMath xmlns:m="http://schemas.openxmlformats.org/officeDocument/2006/math">
                        <m: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a14:m>
                    <a:r>
                      <a:rPr lang="en-US" sz="2800" dirty="0" smtClean="0">
                        <a:solidFill>
                          <a:prstClr val="white"/>
                        </a:solidFill>
                        <a:latin typeface="UTM Avo" panose="02040603050506020204" pitchFamily="18" charset="0"/>
                      </a:rPr>
                      <a:t> 2</a:t>
                    </a:r>
                    <a:endPara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3EA43772-F62E-424B-B2B1-CC0958CF51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9339247">
                    <a:off x="6131403" y="2209145"/>
                    <a:ext cx="1007446" cy="43651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0476" r="-1905" b="-1736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F54DD803-6BD0-49A3-AF26-A393DB0D54DD}"/>
                      </a:ext>
                    </a:extLst>
                  </p:cNvPr>
                  <p:cNvSpPr txBox="1"/>
                  <p:nvPr/>
                </p:nvSpPr>
                <p:spPr>
                  <a:xfrm rot="12335083">
                    <a:off x="6273964" y="3372710"/>
                    <a:ext cx="974470" cy="4365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/>
                    <a:r>
                      <a:rPr lang="en-US" sz="2800" dirty="0" smtClean="0">
                        <a:solidFill>
                          <a:prstClr val="white"/>
                        </a:solidFill>
                        <a:latin typeface="UTM Avo" panose="02040603050506020204" pitchFamily="18" charset="0"/>
                      </a:rPr>
                      <a:t>5 </a:t>
                    </a:r>
                    <a14:m>
                      <m:oMath xmlns:m="http://schemas.openxmlformats.org/officeDocument/2006/math">
                        <m: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a14:m>
                    <a:r>
                      <a:rPr lang="en-US" sz="2800" dirty="0" smtClean="0">
                        <a:solidFill>
                          <a:prstClr val="white"/>
                        </a:solidFill>
                        <a:latin typeface="UTM Avo" panose="02040603050506020204" pitchFamily="18" charset="0"/>
                      </a:rPr>
                      <a:t> 5</a:t>
                    </a:r>
                    <a:endPara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F54DD803-6BD0-49A3-AF26-A393DB0D54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2335083">
                    <a:off x="6273964" y="3372710"/>
                    <a:ext cx="974470" cy="43651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12422" r="-14218" b="-1118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146D8DDD-8C28-4316-9622-F0150FFDF3A3}"/>
                      </a:ext>
                    </a:extLst>
                  </p:cNvPr>
                  <p:cNvSpPr txBox="1"/>
                  <p:nvPr/>
                </p:nvSpPr>
                <p:spPr>
                  <a:xfrm rot="13606007">
                    <a:off x="6014127" y="3888252"/>
                    <a:ext cx="906954" cy="4365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/>
                    <a:r>
                      <a:rPr lang="en-US" sz="2800" dirty="0" smtClean="0">
                        <a:solidFill>
                          <a:prstClr val="white"/>
                        </a:solidFill>
                        <a:latin typeface="UTM Avo" panose="02040603050506020204" pitchFamily="18" charset="0"/>
                      </a:rPr>
                      <a:t>5 </a:t>
                    </a:r>
                    <a14:m>
                      <m:oMath xmlns:m="http://schemas.openxmlformats.org/officeDocument/2006/math">
                        <m: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a14:m>
                    <a:r>
                      <a:rPr lang="en-US" sz="2800" dirty="0" smtClean="0">
                        <a:solidFill>
                          <a:prstClr val="white"/>
                        </a:solidFill>
                        <a:latin typeface="UTM Avo" panose="02040603050506020204" pitchFamily="18" charset="0"/>
                      </a:rPr>
                      <a:t> 9</a:t>
                    </a:r>
                    <a:endPara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146D8DDD-8C28-4316-9622-F0150FFDF3A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3606007">
                    <a:off x="6014127" y="3888252"/>
                    <a:ext cx="906954" cy="43651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4839" t="-11053" r="-17742" b="-1157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6912C1F-4DB7-4BC1-8E76-586AF127B19B}"/>
                      </a:ext>
                    </a:extLst>
                  </p:cNvPr>
                  <p:cNvSpPr txBox="1"/>
                  <p:nvPr/>
                </p:nvSpPr>
                <p:spPr>
                  <a:xfrm rot="15816579">
                    <a:off x="5310483" y="4026860"/>
                    <a:ext cx="1224170" cy="4365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/>
                    <a:r>
                      <a:rPr lang="en-US" sz="2800" dirty="0" smtClean="0">
                        <a:solidFill>
                          <a:prstClr val="white"/>
                        </a:solidFill>
                        <a:latin typeface="UTM Avo" panose="02040603050506020204" pitchFamily="18" charset="0"/>
                      </a:rPr>
                      <a:t>5 </a:t>
                    </a:r>
                    <a14:m>
                      <m:oMath xmlns:m="http://schemas.openxmlformats.org/officeDocument/2006/math">
                        <m: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a14:m>
                    <a:r>
                      <a:rPr lang="en-US" sz="2800" dirty="0" smtClean="0">
                        <a:solidFill>
                          <a:prstClr val="white"/>
                        </a:solidFill>
                        <a:latin typeface="UTM Avo" panose="02040603050506020204" pitchFamily="18" charset="0"/>
                      </a:rPr>
                      <a:t> 3</a:t>
                    </a:r>
                    <a:endPara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6912C1F-4DB7-4BC1-8E76-586AF127B19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5816579">
                    <a:off x="5310483" y="4026860"/>
                    <a:ext cx="1224170" cy="436513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632" r="-24561" b="-843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15B7034-5A72-4A9A-8EB3-54E2B25C3F63}"/>
                      </a:ext>
                    </a:extLst>
                  </p:cNvPr>
                  <p:cNvSpPr txBox="1"/>
                  <p:nvPr/>
                </p:nvSpPr>
                <p:spPr>
                  <a:xfrm rot="20632973">
                    <a:off x="4119012" y="3324867"/>
                    <a:ext cx="1055194" cy="4365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/>
                    <a:r>
                      <a:rPr lang="en-US" sz="2800" dirty="0" smtClean="0">
                        <a:solidFill>
                          <a:prstClr val="white"/>
                        </a:solidFill>
                        <a:latin typeface="UTM Avo" panose="02040603050506020204" pitchFamily="18" charset="0"/>
                      </a:rPr>
                      <a:t>5 </a:t>
                    </a:r>
                    <a14:m>
                      <m:oMath xmlns:m="http://schemas.openxmlformats.org/officeDocument/2006/math">
                        <m: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a14:m>
                    <a:r>
                      <a:rPr lang="en-US" sz="2800" dirty="0" smtClean="0">
                        <a:solidFill>
                          <a:prstClr val="white"/>
                        </a:solidFill>
                        <a:latin typeface="UTM Avo" panose="02040603050506020204" pitchFamily="18" charset="0"/>
                      </a:rPr>
                      <a:t> 4</a:t>
                    </a:r>
                    <a:endPara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15B7034-5A72-4A9A-8EB3-54E2B25C3F6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0632973">
                    <a:off x="4119012" y="3324867"/>
                    <a:ext cx="1055194" cy="436513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9821" t="-2128" b="-219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Star: 5 Points 22">
                <a:extLst>
                  <a:ext uri="{FF2B5EF4-FFF2-40B4-BE49-F238E27FC236}">
                    <a16:creationId xmlns:a16="http://schemas.microsoft.com/office/drawing/2014/main" id="{3A9A710E-F67F-4F8A-903E-4A0DCD70949C}"/>
                  </a:ext>
                </a:extLst>
              </p:cNvPr>
              <p:cNvSpPr/>
              <p:nvPr/>
            </p:nvSpPr>
            <p:spPr>
              <a:xfrm>
                <a:off x="4603346" y="4000003"/>
                <a:ext cx="394855" cy="37131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C703B2BD-1700-4E55-BC02-1F86C4652EEA}"/>
                      </a:ext>
                    </a:extLst>
                  </p:cNvPr>
                  <p:cNvSpPr txBox="1"/>
                  <p:nvPr/>
                </p:nvSpPr>
                <p:spPr>
                  <a:xfrm rot="16986716">
                    <a:off x="4820549" y="3999713"/>
                    <a:ext cx="1239471" cy="4365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/>
                    <a:r>
                      <a:rPr lang="en-US" sz="2800" dirty="0" smtClean="0">
                        <a:solidFill>
                          <a:prstClr val="white"/>
                        </a:solidFill>
                        <a:latin typeface="UTM Avo" panose="02040603050506020204" pitchFamily="18" charset="0"/>
                      </a:rPr>
                      <a:t>5 </a:t>
                    </a:r>
                    <a14:m>
                      <m:oMath xmlns:m="http://schemas.openxmlformats.org/officeDocument/2006/math">
                        <m: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a14:m>
                    <a:r>
                      <a:rPr lang="en-US" sz="2800" dirty="0" smtClean="0">
                        <a:solidFill>
                          <a:prstClr val="white"/>
                        </a:solidFill>
                        <a:latin typeface="UTM Avo" panose="02040603050506020204" pitchFamily="18" charset="0"/>
                      </a:rPr>
                      <a:t> 7</a:t>
                    </a:r>
                    <a:endPara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C703B2BD-1700-4E55-BC02-1F86C4652EE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986716">
                    <a:off x="4820549" y="3999713"/>
                    <a:ext cx="1239471" cy="436513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0000" r="-8571" b="-100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9" name="Graphic 28" descr="Sad face with solid fill">
                <a:extLst>
                  <a:ext uri="{FF2B5EF4-FFF2-40B4-BE49-F238E27FC236}">
                    <a16:creationId xmlns:a16="http://schemas.microsoft.com/office/drawing/2014/main" id="{8F687600-8909-4C5D-A8AC-4F221DDE45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p:blipFill>
            <p:spPr>
              <a:xfrm rot="19381237">
                <a:off x="4485918" y="2110271"/>
                <a:ext cx="544401" cy="544401"/>
              </a:xfrm>
              <a:prstGeom prst="rect">
                <a:avLst/>
              </a:prstGeom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90275C39-7A0B-4C30-BA81-975036CAB04F}"/>
                      </a:ext>
                    </a:extLst>
                  </p:cNvPr>
                  <p:cNvSpPr txBox="1"/>
                  <p:nvPr/>
                </p:nvSpPr>
                <p:spPr>
                  <a:xfrm rot="1822504">
                    <a:off x="4151005" y="2779219"/>
                    <a:ext cx="978988" cy="4365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/>
                    <a:r>
                      <a:rPr lang="en-US" sz="2800" dirty="0" smtClean="0">
                        <a:solidFill>
                          <a:prstClr val="white"/>
                        </a:solidFill>
                        <a:latin typeface="UTM Avo" panose="02040603050506020204" pitchFamily="18" charset="0"/>
                      </a:rPr>
                      <a:t>5 </a:t>
                    </a:r>
                    <a14:m>
                      <m:oMath xmlns:m="http://schemas.openxmlformats.org/officeDocument/2006/math">
                        <m: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a14:m>
                    <a:r>
                      <a:rPr lang="en-US" sz="2800" dirty="0" smtClean="0">
                        <a:solidFill>
                          <a:prstClr val="white"/>
                        </a:solidFill>
                        <a:latin typeface="UTM Avo" panose="02040603050506020204" pitchFamily="18" charset="0"/>
                      </a:rPr>
                      <a:t> 6</a:t>
                    </a:r>
                    <a:endPara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90275C39-7A0B-4C30-BA81-975036CAB0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822504">
                    <a:off x="4151005" y="2779219"/>
                    <a:ext cx="978988" cy="436513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14762" t="-11047" b="-1046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717F0270-FB90-4DE5-BEF8-89B1F35B86AA}"/>
              </a:ext>
            </a:extLst>
          </p:cNvPr>
          <p:cNvSpPr/>
          <p:nvPr/>
        </p:nvSpPr>
        <p:spPr>
          <a:xfrm>
            <a:off x="6038845" y="3234037"/>
            <a:ext cx="580793" cy="58079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002060"/>
              </a:gs>
              <a:gs pos="25852">
                <a:srgbClr val="0070C0"/>
              </a:gs>
              <a:gs pos="75484">
                <a:srgbClr val="002060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73050" h="146050" prst="angle"/>
            <a:bevelB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4" name="Circle: Hollow 33">
            <a:extLst>
              <a:ext uri="{FF2B5EF4-FFF2-40B4-BE49-F238E27FC236}">
                <a16:creationId xmlns:a16="http://schemas.microsoft.com/office/drawing/2014/main" id="{35DCA17E-F81F-48CD-8432-40353BC33A55}"/>
              </a:ext>
            </a:extLst>
          </p:cNvPr>
          <p:cNvSpPr/>
          <p:nvPr/>
        </p:nvSpPr>
        <p:spPr>
          <a:xfrm>
            <a:off x="3909948" y="1003702"/>
            <a:ext cx="4932150" cy="4932150"/>
          </a:xfrm>
          <a:prstGeom prst="donut">
            <a:avLst>
              <a:gd name="adj" fmla="val 7656"/>
            </a:avLst>
          </a:prstGeom>
          <a:solidFill>
            <a:schemeClr val="accent5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3A6A6B6-FB91-4A0E-AADD-BC342D503191}"/>
              </a:ext>
            </a:extLst>
          </p:cNvPr>
          <p:cNvSpPr/>
          <p:nvPr/>
        </p:nvSpPr>
        <p:spPr>
          <a:xfrm>
            <a:off x="5623592" y="1211102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6A33D66-C06F-49A3-8BD2-16E6B316AB18}"/>
              </a:ext>
            </a:extLst>
          </p:cNvPr>
          <p:cNvSpPr/>
          <p:nvPr/>
        </p:nvSpPr>
        <p:spPr>
          <a:xfrm>
            <a:off x="6816037" y="1196063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60149CB-A6E2-4EA7-8DBA-C6DAC865BA93}"/>
              </a:ext>
            </a:extLst>
          </p:cNvPr>
          <p:cNvSpPr/>
          <p:nvPr/>
        </p:nvSpPr>
        <p:spPr>
          <a:xfrm>
            <a:off x="7898729" y="1776004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7D2CBF0-F9A2-4543-ACB0-09A8D8987F68}"/>
              </a:ext>
            </a:extLst>
          </p:cNvPr>
          <p:cNvSpPr/>
          <p:nvPr/>
        </p:nvSpPr>
        <p:spPr>
          <a:xfrm>
            <a:off x="8480125" y="2812891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D95B9CC-0DA3-43F1-B2FB-50A14DCC23C6}"/>
              </a:ext>
            </a:extLst>
          </p:cNvPr>
          <p:cNvSpPr/>
          <p:nvPr/>
        </p:nvSpPr>
        <p:spPr>
          <a:xfrm>
            <a:off x="8472010" y="4012135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5C871E8-ED89-4629-A414-1F2AA956871E}"/>
              </a:ext>
            </a:extLst>
          </p:cNvPr>
          <p:cNvSpPr/>
          <p:nvPr/>
        </p:nvSpPr>
        <p:spPr>
          <a:xfrm>
            <a:off x="7853305" y="5022778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B9DD3F0-8503-4D5E-B2E3-470FDE4CDAE8}"/>
              </a:ext>
            </a:extLst>
          </p:cNvPr>
          <p:cNvSpPr/>
          <p:nvPr/>
        </p:nvSpPr>
        <p:spPr>
          <a:xfrm>
            <a:off x="6921087" y="5583037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CA45876-26F7-4CB8-841A-C7C4D8EACB4F}"/>
              </a:ext>
            </a:extLst>
          </p:cNvPr>
          <p:cNvSpPr/>
          <p:nvPr/>
        </p:nvSpPr>
        <p:spPr>
          <a:xfrm>
            <a:off x="5569171" y="5559676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8228A5E-EA59-486C-9D42-D526F04B9783}"/>
              </a:ext>
            </a:extLst>
          </p:cNvPr>
          <p:cNvSpPr/>
          <p:nvPr/>
        </p:nvSpPr>
        <p:spPr>
          <a:xfrm>
            <a:off x="4569475" y="4897286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1C6B2F8-8FBC-40B5-BA08-C1B408DD6DAA}"/>
              </a:ext>
            </a:extLst>
          </p:cNvPr>
          <p:cNvSpPr/>
          <p:nvPr/>
        </p:nvSpPr>
        <p:spPr>
          <a:xfrm>
            <a:off x="4112168" y="4033645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7680BAE-6A3D-452D-80FD-54CE31BF818F}"/>
              </a:ext>
            </a:extLst>
          </p:cNvPr>
          <p:cNvSpPr/>
          <p:nvPr/>
        </p:nvSpPr>
        <p:spPr>
          <a:xfrm>
            <a:off x="4088015" y="2823874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B498522-E545-4753-B085-15C196DD8B1F}"/>
              </a:ext>
            </a:extLst>
          </p:cNvPr>
          <p:cNvSpPr/>
          <p:nvPr/>
        </p:nvSpPr>
        <p:spPr>
          <a:xfrm>
            <a:off x="4682291" y="1758502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7797AF2-F5B4-426D-A0E4-15241AAAF0A5}"/>
              </a:ext>
            </a:extLst>
          </p:cNvPr>
          <p:cNvGrpSpPr/>
          <p:nvPr/>
        </p:nvGrpSpPr>
        <p:grpSpPr>
          <a:xfrm>
            <a:off x="6178373" y="2522275"/>
            <a:ext cx="310281" cy="1144987"/>
            <a:chOff x="6133909" y="4785778"/>
            <a:chExt cx="310281" cy="114498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0D19914-F0BF-4C19-9784-AA3F4B2DC07E}"/>
                </a:ext>
              </a:extLst>
            </p:cNvPr>
            <p:cNvSpPr/>
            <p:nvPr/>
          </p:nvSpPr>
          <p:spPr>
            <a:xfrm>
              <a:off x="6221753" y="4785778"/>
              <a:ext cx="186238" cy="971079"/>
            </a:xfrm>
            <a:custGeom>
              <a:avLst/>
              <a:gdLst>
                <a:gd name="connsiteX0" fmla="*/ 167149 w 334297"/>
                <a:gd name="connsiteY0" fmla="*/ 0 h 1415617"/>
                <a:gd name="connsiteX1" fmla="*/ 334297 w 334297"/>
                <a:gd name="connsiteY1" fmla="*/ 353960 h 1415617"/>
                <a:gd name="connsiteX2" fmla="*/ 334297 w 334297"/>
                <a:gd name="connsiteY2" fmla="*/ 353960 h 1415617"/>
                <a:gd name="connsiteX3" fmla="*/ 334297 w 334297"/>
                <a:gd name="connsiteY3" fmla="*/ 353961 h 1415617"/>
                <a:gd name="connsiteX4" fmla="*/ 334297 w 334297"/>
                <a:gd name="connsiteY4" fmla="*/ 1415617 h 1415617"/>
                <a:gd name="connsiteX5" fmla="*/ 0 w 334297"/>
                <a:gd name="connsiteY5" fmla="*/ 1415617 h 1415617"/>
                <a:gd name="connsiteX6" fmla="*/ 0 w 334297"/>
                <a:gd name="connsiteY6" fmla="*/ 353961 h 1415617"/>
                <a:gd name="connsiteX7" fmla="*/ 0 w 334297"/>
                <a:gd name="connsiteY7" fmla="*/ 353960 h 1415617"/>
                <a:gd name="connsiteX8" fmla="*/ 1 w 334297"/>
                <a:gd name="connsiteY8" fmla="*/ 353960 h 141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297" h="1415617">
                  <a:moveTo>
                    <a:pt x="167149" y="0"/>
                  </a:moveTo>
                  <a:lnTo>
                    <a:pt x="334297" y="353960"/>
                  </a:lnTo>
                  <a:lnTo>
                    <a:pt x="334297" y="353960"/>
                  </a:lnTo>
                  <a:lnTo>
                    <a:pt x="334297" y="353961"/>
                  </a:lnTo>
                  <a:lnTo>
                    <a:pt x="334297" y="1415617"/>
                  </a:lnTo>
                  <a:lnTo>
                    <a:pt x="0" y="1415617"/>
                  </a:lnTo>
                  <a:lnTo>
                    <a:pt x="0" y="353961"/>
                  </a:lnTo>
                  <a:lnTo>
                    <a:pt x="0" y="353960"/>
                  </a:lnTo>
                  <a:lnTo>
                    <a:pt x="1" y="353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70000">
                  <a:srgbClr val="002060"/>
                </a:gs>
                <a:gs pos="34000">
                  <a:schemeClr val="accent1">
                    <a:lumMod val="20000"/>
                    <a:lumOff val="80000"/>
                  </a:schemeClr>
                </a:gs>
                <a:gs pos="56000">
                  <a:srgbClr val="0070C0"/>
                </a:gs>
                <a:gs pos="75484">
                  <a:srgbClr val="002060"/>
                </a:gs>
                <a:gs pos="100000">
                  <a:srgbClr val="002060"/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07FAE16-E92B-458F-A9C9-4C0D1D22FBFA}"/>
                </a:ext>
              </a:extLst>
            </p:cNvPr>
            <p:cNvSpPr/>
            <p:nvPr/>
          </p:nvSpPr>
          <p:spPr>
            <a:xfrm>
              <a:off x="6133909" y="5620484"/>
              <a:ext cx="310281" cy="310281"/>
            </a:xfrm>
            <a:prstGeom prst="ellipse">
              <a:avLst/>
            </a:prstGeom>
            <a:solidFill>
              <a:srgbClr val="66FF66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CF0399AA-3E7B-4EBE-8262-61DE6FF9F73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388" y="1580234"/>
            <a:ext cx="2320137" cy="334845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B14CA47-DA5A-4F25-B5FC-811260640F9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6" y="3160278"/>
            <a:ext cx="2583068" cy="3536817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629F5C59-3908-4036-8030-0B6DBC2177C1}"/>
              </a:ext>
            </a:extLst>
          </p:cNvPr>
          <p:cNvSpPr/>
          <p:nvPr/>
        </p:nvSpPr>
        <p:spPr>
          <a:xfrm>
            <a:off x="3543300" y="209251"/>
            <a:ext cx="5299364" cy="6139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990000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VÒNG QUAY KÌ DIỆU</a:t>
            </a:r>
            <a:endParaRPr kumimoji="0" lang="en-US" sz="6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990000"/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</a:effectLst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496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496446" y="-3163446"/>
            <a:ext cx="13184891" cy="131848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29302" y="4845317"/>
            <a:ext cx="1234137" cy="1184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800000">
            <a:off x="1781882" y="685800"/>
            <a:ext cx="1234137" cy="118477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9DD7B4F-4CCE-4028-B99A-D6D550A31760}"/>
              </a:ext>
            </a:extLst>
          </p:cNvPr>
          <p:cNvGrpSpPr/>
          <p:nvPr/>
        </p:nvGrpSpPr>
        <p:grpSpPr>
          <a:xfrm>
            <a:off x="1534374" y="967910"/>
            <a:ext cx="9349940" cy="4982338"/>
            <a:chOff x="3272490" y="1406747"/>
            <a:chExt cx="11743019" cy="7473507"/>
          </a:xfrm>
        </p:grpSpPr>
        <p:grpSp>
          <p:nvGrpSpPr>
            <p:cNvPr id="5" name="Group 5"/>
            <p:cNvGrpSpPr/>
            <p:nvPr/>
          </p:nvGrpSpPr>
          <p:grpSpPr>
            <a:xfrm>
              <a:off x="3272490" y="1406747"/>
              <a:ext cx="11743019" cy="7473507"/>
              <a:chOff x="0" y="0"/>
              <a:chExt cx="3976518" cy="253074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rgbClr val="CDB4DB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3588628" y="1607943"/>
              <a:ext cx="11110744" cy="7071114"/>
              <a:chOff x="0" y="0"/>
              <a:chExt cx="3976518" cy="253074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rgbClr val="BDE0FE"/>
              </a:solidFill>
            </p:spPr>
          </p:sp>
        </p:grpSp>
      </p:grpSp>
      <p:sp>
        <p:nvSpPr>
          <p:cNvPr id="9" name="TextBox 9"/>
          <p:cNvSpPr txBox="1"/>
          <p:nvPr/>
        </p:nvSpPr>
        <p:spPr>
          <a:xfrm>
            <a:off x="1955250" y="1597277"/>
            <a:ext cx="8508189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7800"/>
              </a:lnSpc>
            </a:pPr>
            <a:r>
              <a:rPr lang="en-US" sz="4800" b="1" spc="130" dirty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</a:p>
          <a:p>
            <a:pPr algn="ctr" defTabSz="609630">
              <a:lnSpc>
                <a:spcPts val="7800"/>
              </a:lnSpc>
            </a:pPr>
            <a:r>
              <a:rPr lang="en-US" sz="4800" b="1" spc="130" dirty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quen với phép chia – Dấu chia 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8881868" y="715474"/>
            <a:ext cx="964501" cy="1477649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79140490-2E3D-4322-B6DA-B907927D7C6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0" y="4519459"/>
            <a:ext cx="1645849" cy="2372395"/>
          </a:xfrm>
          <a:prstGeom prst="rect">
            <a:avLst/>
          </a:prstGeom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3BBE6178-EB45-42EF-A3C3-F74B565BF4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0603447" y="4581257"/>
            <a:ext cx="1588553" cy="232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0333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442658" y="-3241482"/>
            <a:ext cx="13184891" cy="131848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29302" y="4845317"/>
            <a:ext cx="1234137" cy="1184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800000">
            <a:off x="1781882" y="685800"/>
            <a:ext cx="1234137" cy="118477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9DD7B4F-4CCE-4028-B99A-D6D550A31760}"/>
              </a:ext>
            </a:extLst>
          </p:cNvPr>
          <p:cNvGrpSpPr/>
          <p:nvPr/>
        </p:nvGrpSpPr>
        <p:grpSpPr>
          <a:xfrm>
            <a:off x="130629" y="967911"/>
            <a:ext cx="11913325" cy="1143278"/>
            <a:chOff x="3272490" y="1406747"/>
            <a:chExt cx="11743019" cy="7473507"/>
          </a:xfrm>
        </p:grpSpPr>
        <p:grpSp>
          <p:nvGrpSpPr>
            <p:cNvPr id="5" name="Group 5"/>
            <p:cNvGrpSpPr/>
            <p:nvPr/>
          </p:nvGrpSpPr>
          <p:grpSpPr>
            <a:xfrm>
              <a:off x="3272490" y="1406747"/>
              <a:ext cx="11743019" cy="7473507"/>
              <a:chOff x="0" y="0"/>
              <a:chExt cx="3976518" cy="253074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rgbClr val="CDB4DB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3588628" y="1607943"/>
              <a:ext cx="11110744" cy="7071114"/>
              <a:chOff x="0" y="0"/>
              <a:chExt cx="3976518" cy="253074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rgbClr val="BDE0FE"/>
              </a:solidFill>
            </p:spPr>
          </p:sp>
        </p:grpSp>
      </p:grpSp>
      <p:sp>
        <p:nvSpPr>
          <p:cNvPr id="9" name="TextBox 9"/>
          <p:cNvSpPr txBox="1"/>
          <p:nvPr/>
        </p:nvSpPr>
        <p:spPr>
          <a:xfrm>
            <a:off x="822924" y="1315401"/>
            <a:ext cx="1080307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130" normalizeH="0" baseline="0" noProof="0" dirty="0" smtClean="0">
                <a:ln>
                  <a:noFill/>
                </a:ln>
                <a:solidFill>
                  <a:srgbClr val="33303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Làm</a:t>
            </a:r>
            <a:r>
              <a:rPr kumimoji="0" lang="en-US" sz="2800" b="1" i="0" u="none" strike="noStrike" kern="1200" cap="none" spc="130" normalizeH="0" noProof="0" dirty="0" smtClean="0">
                <a:ln>
                  <a:noFill/>
                </a:ln>
                <a:solidFill>
                  <a:srgbClr val="33303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quen với phép chia qua các tình huống “chia đều”.</a:t>
            </a:r>
            <a:endParaRPr kumimoji="0" lang="en-US" sz="2800" b="1" i="0" u="none" strike="noStrike" kern="1200" cap="none" spc="130" normalizeH="0" baseline="0" noProof="0" dirty="0">
              <a:ln>
                <a:noFill/>
              </a:ln>
              <a:solidFill>
                <a:srgbClr val="33303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9DD7B4F-4CCE-4028-B99A-D6D550A31760}"/>
              </a:ext>
            </a:extLst>
          </p:cNvPr>
          <p:cNvGrpSpPr/>
          <p:nvPr/>
        </p:nvGrpSpPr>
        <p:grpSpPr>
          <a:xfrm>
            <a:off x="283029" y="2609478"/>
            <a:ext cx="11913325" cy="1089041"/>
            <a:chOff x="3272490" y="1406747"/>
            <a:chExt cx="11743019" cy="7473507"/>
          </a:xfrm>
        </p:grpSpPr>
        <p:grpSp>
          <p:nvGrpSpPr>
            <p:cNvPr id="17" name="Group 5"/>
            <p:cNvGrpSpPr/>
            <p:nvPr/>
          </p:nvGrpSpPr>
          <p:grpSpPr>
            <a:xfrm>
              <a:off x="3272490" y="1406747"/>
              <a:ext cx="11743019" cy="7473507"/>
              <a:chOff x="0" y="0"/>
              <a:chExt cx="3976518" cy="2530741"/>
            </a:xfrm>
          </p:grpSpPr>
          <p:sp>
            <p:nvSpPr>
              <p:cNvPr id="20" name="Freeform 6"/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rgbClr val="CDB4DB"/>
              </a:solidFill>
            </p:spPr>
          </p:sp>
        </p:grpSp>
        <p:grpSp>
          <p:nvGrpSpPr>
            <p:cNvPr id="18" name="Group 7"/>
            <p:cNvGrpSpPr/>
            <p:nvPr/>
          </p:nvGrpSpPr>
          <p:grpSpPr>
            <a:xfrm>
              <a:off x="3588628" y="1607943"/>
              <a:ext cx="11110744" cy="7071114"/>
              <a:chOff x="0" y="0"/>
              <a:chExt cx="3976518" cy="2530741"/>
            </a:xfrm>
          </p:grpSpPr>
          <p:sp>
            <p:nvSpPr>
              <p:cNvPr id="19" name="Freeform 8"/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rgbClr val="A9FC9E"/>
              </a:solidFill>
            </p:spPr>
          </p:sp>
        </p:grpSp>
      </p:grpSp>
      <p:sp>
        <p:nvSpPr>
          <p:cNvPr id="21" name="TextBox 9"/>
          <p:cNvSpPr txBox="1"/>
          <p:nvPr/>
        </p:nvSpPr>
        <p:spPr>
          <a:xfrm>
            <a:off x="981635" y="2920078"/>
            <a:ext cx="10796762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130" normalizeH="0" baseline="0" noProof="0" dirty="0" smtClean="0">
                <a:ln>
                  <a:noFill/>
                </a:ln>
                <a:solidFill>
                  <a:srgbClr val="33303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</a:t>
            </a:r>
            <a:r>
              <a:rPr kumimoji="0" lang="en-US" sz="2800" b="1" i="0" u="none" strike="noStrike" kern="1200" cap="none" spc="130" normalizeH="0" noProof="0" dirty="0" smtClean="0">
                <a:ln>
                  <a:noFill/>
                </a:ln>
                <a:solidFill>
                  <a:srgbClr val="33303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Nhận biết cách sử dụng dấu chia “:”</a:t>
            </a:r>
            <a:endParaRPr kumimoji="0" lang="en-US" sz="2800" b="1" i="0" u="none" strike="noStrike" kern="1200" cap="none" spc="130" normalizeH="0" baseline="0" noProof="0" dirty="0">
              <a:ln>
                <a:noFill/>
              </a:ln>
              <a:solidFill>
                <a:srgbClr val="33303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9DD7B4F-4CCE-4028-B99A-D6D550A31760}"/>
              </a:ext>
            </a:extLst>
          </p:cNvPr>
          <p:cNvGrpSpPr/>
          <p:nvPr/>
        </p:nvGrpSpPr>
        <p:grpSpPr>
          <a:xfrm>
            <a:off x="314406" y="4227601"/>
            <a:ext cx="11913325" cy="1089041"/>
            <a:chOff x="3272490" y="1406747"/>
            <a:chExt cx="11743019" cy="7473507"/>
          </a:xfrm>
        </p:grpSpPr>
        <p:grpSp>
          <p:nvGrpSpPr>
            <p:cNvPr id="23" name="Group 5"/>
            <p:cNvGrpSpPr/>
            <p:nvPr/>
          </p:nvGrpSpPr>
          <p:grpSpPr>
            <a:xfrm>
              <a:off x="3272490" y="1406747"/>
              <a:ext cx="11743019" cy="7473507"/>
              <a:chOff x="0" y="0"/>
              <a:chExt cx="3976518" cy="2530741"/>
            </a:xfrm>
          </p:grpSpPr>
          <p:sp>
            <p:nvSpPr>
              <p:cNvPr id="26" name="Freeform 6"/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rgbClr val="CDB4DB"/>
              </a:solidFill>
            </p:spPr>
          </p:sp>
        </p:grpSp>
        <p:grpSp>
          <p:nvGrpSpPr>
            <p:cNvPr id="24" name="Group 7"/>
            <p:cNvGrpSpPr/>
            <p:nvPr/>
          </p:nvGrpSpPr>
          <p:grpSpPr>
            <a:xfrm>
              <a:off x="3588628" y="1607943"/>
              <a:ext cx="11110744" cy="7071114"/>
              <a:chOff x="0" y="0"/>
              <a:chExt cx="3976518" cy="2530741"/>
            </a:xfrm>
          </p:grpSpPr>
          <p:sp>
            <p:nvSpPr>
              <p:cNvPr id="25" name="Freeform 8"/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</p:spPr>
          </p:sp>
        </p:grpSp>
      </p:grpSp>
      <p:sp>
        <p:nvSpPr>
          <p:cNvPr id="27" name="TextBox 9"/>
          <p:cNvSpPr txBox="1"/>
          <p:nvPr/>
        </p:nvSpPr>
        <p:spPr>
          <a:xfrm>
            <a:off x="1134035" y="4376837"/>
            <a:ext cx="10796762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130" normalizeH="0" baseline="0" noProof="0" dirty="0" smtClean="0">
                <a:ln>
                  <a:noFill/>
                </a:ln>
                <a:solidFill>
                  <a:srgbClr val="33303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Nhận</a:t>
            </a:r>
            <a:r>
              <a:rPr kumimoji="0" lang="en-US" sz="2800" b="1" i="0" u="none" strike="noStrike" kern="1200" cap="none" spc="130" normalizeH="0" noProof="0" dirty="0" smtClean="0">
                <a:ln>
                  <a:noFill/>
                </a:ln>
                <a:solidFill>
                  <a:srgbClr val="33303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biết ý nghĩa của phép chia trong một số tình huống gắn với thực tiễn.</a:t>
            </a:r>
            <a:endParaRPr kumimoji="0" lang="en-US" sz="2800" b="1" i="0" u="none" strike="noStrike" kern="1200" cap="none" spc="130" normalizeH="0" baseline="0" noProof="0" dirty="0">
              <a:ln>
                <a:noFill/>
              </a:ln>
              <a:solidFill>
                <a:srgbClr val="33303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9"/>
          <p:cNvSpPr txBox="1"/>
          <p:nvPr/>
        </p:nvSpPr>
        <p:spPr>
          <a:xfrm>
            <a:off x="3454248" y="269007"/>
            <a:ext cx="555930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13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YÊU</a:t>
            </a:r>
            <a:r>
              <a:rPr kumimoji="0" lang="en-US" sz="3600" b="1" i="0" u="none" strike="noStrike" kern="1200" cap="none" spc="13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CẦU CẦN ĐẠT</a:t>
            </a:r>
            <a:endParaRPr kumimoji="0" lang="en-US" sz="3600" b="1" i="0" u="none" strike="noStrike" kern="1200" cap="none" spc="13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39480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876138" y="2612557"/>
            <a:ext cx="6234053" cy="15696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KHÁM PHÁ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KIẾN THỨC MỚI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91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E9C010-8132-4C94-A88C-AA6F8D422CB6}"/>
              </a:ext>
            </a:extLst>
          </p:cNvPr>
          <p:cNvGrpSpPr/>
          <p:nvPr/>
        </p:nvGrpSpPr>
        <p:grpSpPr>
          <a:xfrm>
            <a:off x="0" y="0"/>
            <a:ext cx="12192000" cy="6460626"/>
            <a:chOff x="0" y="0"/>
            <a:chExt cx="12192000" cy="646062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3473D5E-0AFD-4B46-B6FE-2368C0568C3B}"/>
                </a:ext>
              </a:extLst>
            </p:cNvPr>
            <p:cNvSpPr/>
            <p:nvPr/>
          </p:nvSpPr>
          <p:spPr>
            <a:xfrm>
              <a:off x="0" y="0"/>
              <a:ext cx="12192000" cy="6460626"/>
            </a:xfrm>
            <a:prstGeom prst="rect">
              <a:avLst/>
            </a:prstGeom>
            <a:solidFill>
              <a:srgbClr val="FF7707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584B66E-0296-46B2-88A2-133983980007}"/>
                </a:ext>
              </a:extLst>
            </p:cNvPr>
            <p:cNvSpPr/>
            <p:nvPr/>
          </p:nvSpPr>
          <p:spPr>
            <a:xfrm>
              <a:off x="378045" y="298174"/>
              <a:ext cx="11435909" cy="6162452"/>
            </a:xfrm>
            <a:prstGeom prst="roundRect">
              <a:avLst>
                <a:gd name="adj" fmla="val 5212"/>
              </a:avLst>
            </a:prstGeom>
            <a:solidFill>
              <a:schemeClr val="bg1"/>
            </a:solidFill>
            <a:ln>
              <a:solidFill>
                <a:srgbClr val="FF7707"/>
              </a:solidFill>
            </a:ln>
            <a:scene3d>
              <a:camera prst="obliqueTopRight"/>
              <a:lightRig rig="threePt" dir="t"/>
            </a:scene3d>
            <a:sp3d>
              <a:bevelT w="0" h="0"/>
              <a:bevelB w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E6EBDD3-A75A-457C-ADD2-008BCD14CB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3" t="-2801" r="-8773" b="4685"/>
          <a:stretch/>
        </p:blipFill>
        <p:spPr>
          <a:xfrm>
            <a:off x="9928495" y="3447540"/>
            <a:ext cx="1885459" cy="285769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F5EEF2CF-9A36-4B32-AAFC-A5447750BE6D}"/>
              </a:ext>
            </a:extLst>
          </p:cNvPr>
          <p:cNvSpPr txBox="1"/>
          <p:nvPr/>
        </p:nvSpPr>
        <p:spPr>
          <a:xfrm>
            <a:off x="955266" y="461835"/>
            <a:ext cx="10693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6 </a:t>
            </a:r>
            <a:r>
              <a:rPr lang="en-US" sz="2800" b="1" dirty="0" err="1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BBC3589-1904-4EAF-80DB-FD61F1B367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 t="-1" b="4408"/>
          <a:stretch/>
        </p:blipFill>
        <p:spPr>
          <a:xfrm flipH="1">
            <a:off x="378044" y="3429000"/>
            <a:ext cx="1885459" cy="281946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07E6EBA-1EEB-430D-BDEC-B47AAC938F51}"/>
              </a:ext>
            </a:extLst>
          </p:cNvPr>
          <p:cNvSpPr/>
          <p:nvPr/>
        </p:nvSpPr>
        <p:spPr>
          <a:xfrm>
            <a:off x="4568874" y="1421611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18F6AED-7D7C-4CB0-B3CB-938DACA21A7E}"/>
              </a:ext>
            </a:extLst>
          </p:cNvPr>
          <p:cNvSpPr/>
          <p:nvPr/>
        </p:nvSpPr>
        <p:spPr>
          <a:xfrm>
            <a:off x="5537067" y="1421611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1F27AEA-CA53-4737-9273-03C1B7AC0250}"/>
              </a:ext>
            </a:extLst>
          </p:cNvPr>
          <p:cNvSpPr/>
          <p:nvPr/>
        </p:nvSpPr>
        <p:spPr>
          <a:xfrm>
            <a:off x="6505260" y="1421611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B59E99A-69B9-4283-AE1D-997AB66D6244}"/>
              </a:ext>
            </a:extLst>
          </p:cNvPr>
          <p:cNvSpPr/>
          <p:nvPr/>
        </p:nvSpPr>
        <p:spPr>
          <a:xfrm>
            <a:off x="4568874" y="2194803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C2B610A-3FFA-42AA-8ACF-50B78ED667FE}"/>
              </a:ext>
            </a:extLst>
          </p:cNvPr>
          <p:cNvSpPr/>
          <p:nvPr/>
        </p:nvSpPr>
        <p:spPr>
          <a:xfrm>
            <a:off x="5537067" y="2194803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34FB2E7-A633-454A-B688-1F03B0DC81B2}"/>
              </a:ext>
            </a:extLst>
          </p:cNvPr>
          <p:cNvSpPr/>
          <p:nvPr/>
        </p:nvSpPr>
        <p:spPr>
          <a:xfrm>
            <a:off x="6505260" y="2207651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81B0E51-5822-4C87-A172-650AFB6B2E19}"/>
              </a:ext>
            </a:extLst>
          </p:cNvPr>
          <p:cNvSpPr/>
          <p:nvPr/>
        </p:nvSpPr>
        <p:spPr>
          <a:xfrm>
            <a:off x="2755612" y="1043141"/>
            <a:ext cx="6381345" cy="25294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6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algn="ctr">
              <a:spcAft>
                <a:spcPts val="1200"/>
              </a:spcAft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algn="ctr">
              <a:spcAft>
                <a:spcPts val="120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chia 6 : 2 = 3</a:t>
            </a:r>
          </a:p>
          <a:p>
            <a:pPr algn="ctr">
              <a:spcAft>
                <a:spcPts val="1200"/>
              </a:spcAft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S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áu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chia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ba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BBDA200-9D5F-4130-A146-0F6EFC58A7E6}"/>
              </a:ext>
            </a:extLst>
          </p:cNvPr>
          <p:cNvGrpSpPr/>
          <p:nvPr/>
        </p:nvGrpSpPr>
        <p:grpSpPr>
          <a:xfrm>
            <a:off x="4747048" y="5202218"/>
            <a:ext cx="2469462" cy="812011"/>
            <a:chOff x="619432" y="942117"/>
            <a:chExt cx="4090061" cy="1346249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B467C7F-9E39-4153-AD92-BAF4F4C986AB}"/>
                </a:ext>
              </a:extLst>
            </p:cNvPr>
            <p:cNvSpPr/>
            <p:nvPr/>
          </p:nvSpPr>
          <p:spPr>
            <a:xfrm>
              <a:off x="619432" y="942117"/>
              <a:ext cx="4090061" cy="1346249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200"/>
                </a:spcAft>
              </a:pPr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AED58DB-1529-46D0-8DE9-0DAB739E9876}"/>
                </a:ext>
              </a:extLst>
            </p:cNvPr>
            <p:cNvSpPr txBox="1"/>
            <p:nvPr/>
          </p:nvSpPr>
          <p:spPr>
            <a:xfrm>
              <a:off x="962052" y="1234876"/>
              <a:ext cx="3404818" cy="969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7FEEB6B-4123-4CE5-B1BD-EC333F1F4440}"/>
              </a:ext>
            </a:extLst>
          </p:cNvPr>
          <p:cNvGrpSpPr/>
          <p:nvPr/>
        </p:nvGrpSpPr>
        <p:grpSpPr>
          <a:xfrm>
            <a:off x="5332597" y="3691592"/>
            <a:ext cx="1202138" cy="1446550"/>
            <a:chOff x="8180856" y="3608868"/>
            <a:chExt cx="1555423" cy="1702229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90397D86-4019-4454-986B-FC77A25FBA4C}"/>
                </a:ext>
              </a:extLst>
            </p:cNvPr>
            <p:cNvSpPr/>
            <p:nvPr/>
          </p:nvSpPr>
          <p:spPr>
            <a:xfrm>
              <a:off x="8180856" y="3913901"/>
              <a:ext cx="1555423" cy="1185288"/>
            </a:xfrm>
            <a:prstGeom prst="roundRect">
              <a:avLst>
                <a:gd name="adj" fmla="val 26759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>
                <a:spcAft>
                  <a:spcPts val="1200"/>
                </a:spcAft>
              </a:pPr>
              <a:endPara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EA3A664-59E7-48CD-B633-21552B6C4C56}"/>
                </a:ext>
              </a:extLst>
            </p:cNvPr>
            <p:cNvSpPr txBox="1"/>
            <p:nvPr/>
          </p:nvSpPr>
          <p:spPr>
            <a:xfrm>
              <a:off x="8259437" y="3608868"/>
              <a:ext cx="1430915" cy="17022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8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4034111" y="928839"/>
            <a:ext cx="10433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33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0.34805 0.4557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16575 0.5671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4" y="2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0.27018 0.3381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3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-0.2444 0.440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7" y="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.00555 L 0.17955 0.1879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71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33255 0.294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3" grpId="0" animBg="1"/>
      <p:bldP spid="3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0" t="58469" r="85345" b="19713"/>
          <a:stretch/>
        </p:blipFill>
        <p:spPr>
          <a:xfrm>
            <a:off x="1149531" y="1958062"/>
            <a:ext cx="3082834" cy="30517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8250" y="3181932"/>
            <a:ext cx="5682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/>
              <a:t>:</a:t>
            </a:r>
            <a:endParaRPr lang="en-US" sz="138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BBDA200-9D5F-4130-A146-0F6EFC58A7E6}"/>
              </a:ext>
            </a:extLst>
          </p:cNvPr>
          <p:cNvGrpSpPr/>
          <p:nvPr/>
        </p:nvGrpSpPr>
        <p:grpSpPr>
          <a:xfrm>
            <a:off x="6314596" y="3543231"/>
            <a:ext cx="2469462" cy="812011"/>
            <a:chOff x="619432" y="942117"/>
            <a:chExt cx="4090061" cy="134624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B467C7F-9E39-4153-AD92-BAF4F4C986AB}"/>
                </a:ext>
              </a:extLst>
            </p:cNvPr>
            <p:cNvSpPr/>
            <p:nvPr/>
          </p:nvSpPr>
          <p:spPr>
            <a:xfrm>
              <a:off x="619432" y="942117"/>
              <a:ext cx="4090061" cy="1346249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200"/>
                </a:spcAft>
              </a:pPr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AED58DB-1529-46D0-8DE9-0DAB739E9876}"/>
                </a:ext>
              </a:extLst>
            </p:cNvPr>
            <p:cNvSpPr txBox="1"/>
            <p:nvPr/>
          </p:nvSpPr>
          <p:spPr>
            <a:xfrm>
              <a:off x="962052" y="1234876"/>
              <a:ext cx="3404818" cy="867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chia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7FEEB6B-4123-4CE5-B1BD-EC333F1F4440}"/>
              </a:ext>
            </a:extLst>
          </p:cNvPr>
          <p:cNvGrpSpPr/>
          <p:nvPr/>
        </p:nvGrpSpPr>
        <p:grpSpPr>
          <a:xfrm>
            <a:off x="6900145" y="2032605"/>
            <a:ext cx="1202138" cy="1323439"/>
            <a:chOff x="8180856" y="3608868"/>
            <a:chExt cx="1555423" cy="1557358"/>
          </a:xfrm>
        </p:grpSpPr>
        <p:sp>
          <p:nvSpPr>
            <p:cNvPr id="9" name="Rectangle: Rounded Corners 41">
              <a:extLst>
                <a:ext uri="{FF2B5EF4-FFF2-40B4-BE49-F238E27FC236}">
                  <a16:creationId xmlns:a16="http://schemas.microsoft.com/office/drawing/2014/main" id="{90397D86-4019-4454-986B-FC77A25FBA4C}"/>
                </a:ext>
              </a:extLst>
            </p:cNvPr>
            <p:cNvSpPr/>
            <p:nvPr/>
          </p:nvSpPr>
          <p:spPr>
            <a:xfrm>
              <a:off x="8180856" y="3913901"/>
              <a:ext cx="1555423" cy="1185288"/>
            </a:xfrm>
            <a:prstGeom prst="roundRect">
              <a:avLst>
                <a:gd name="adj" fmla="val 26759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>
                <a:spcAft>
                  <a:spcPts val="1200"/>
                </a:spcAft>
              </a:pPr>
              <a:endParaRPr lang="en-US" sz="66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EA3A664-59E7-48CD-B633-21552B6C4C56}"/>
                </a:ext>
              </a:extLst>
            </p:cNvPr>
            <p:cNvSpPr txBox="1"/>
            <p:nvPr/>
          </p:nvSpPr>
          <p:spPr>
            <a:xfrm>
              <a:off x="8259437" y="3608868"/>
              <a:ext cx="1430915" cy="15573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8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: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E6EBDD3-A75A-457C-ADD2-008BCD14CB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3" t="-2801" r="-8773" b="4685"/>
          <a:stretch/>
        </p:blipFill>
        <p:spPr>
          <a:xfrm>
            <a:off x="9471295" y="3580929"/>
            <a:ext cx="1885459" cy="285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14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E9C010-8132-4C94-A88C-AA6F8D422CB6}"/>
              </a:ext>
            </a:extLst>
          </p:cNvPr>
          <p:cNvGrpSpPr/>
          <p:nvPr/>
        </p:nvGrpSpPr>
        <p:grpSpPr>
          <a:xfrm>
            <a:off x="0" y="-3106"/>
            <a:ext cx="12192000" cy="6460626"/>
            <a:chOff x="0" y="0"/>
            <a:chExt cx="12192000" cy="646062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3473D5E-0AFD-4B46-B6FE-2368C0568C3B}"/>
                </a:ext>
              </a:extLst>
            </p:cNvPr>
            <p:cNvSpPr/>
            <p:nvPr/>
          </p:nvSpPr>
          <p:spPr>
            <a:xfrm>
              <a:off x="0" y="0"/>
              <a:ext cx="12192000" cy="6460626"/>
            </a:xfrm>
            <a:prstGeom prst="rect">
              <a:avLst/>
            </a:prstGeom>
            <a:solidFill>
              <a:srgbClr val="FF7707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584B66E-0296-46B2-88A2-133983980007}"/>
                </a:ext>
              </a:extLst>
            </p:cNvPr>
            <p:cNvSpPr/>
            <p:nvPr/>
          </p:nvSpPr>
          <p:spPr>
            <a:xfrm>
              <a:off x="378045" y="298174"/>
              <a:ext cx="11435909" cy="6162452"/>
            </a:xfrm>
            <a:prstGeom prst="roundRect">
              <a:avLst>
                <a:gd name="adj" fmla="val 5212"/>
              </a:avLst>
            </a:prstGeom>
            <a:solidFill>
              <a:schemeClr val="bg1"/>
            </a:solidFill>
            <a:ln>
              <a:solidFill>
                <a:srgbClr val="FF7707"/>
              </a:solidFill>
            </a:ln>
            <a:scene3d>
              <a:camera prst="obliqueTopRight"/>
              <a:lightRig rig="threePt" dir="t"/>
            </a:scene3d>
            <a:sp3d>
              <a:bevelT w="0" h="0"/>
              <a:bevelB w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E6EBDD3-A75A-457C-ADD2-008BCD14C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" b="943"/>
          <a:stretch/>
        </p:blipFill>
        <p:spPr>
          <a:xfrm>
            <a:off x="9634581" y="3475925"/>
            <a:ext cx="1885459" cy="285769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F5EEF2CF-9A36-4B32-AAFC-A5447750BE6D}"/>
              </a:ext>
            </a:extLst>
          </p:cNvPr>
          <p:cNvSpPr txBox="1"/>
          <p:nvPr/>
        </p:nvSpPr>
        <p:spPr>
          <a:xfrm>
            <a:off x="543655" y="1002145"/>
            <a:ext cx="11270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10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chia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BBC3589-1904-4EAF-80DB-FD61F1B367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2" t="-658" r="-8022" b="658"/>
          <a:stretch/>
        </p:blipFill>
        <p:spPr>
          <a:xfrm>
            <a:off x="913673" y="3495036"/>
            <a:ext cx="2016732" cy="281946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07E6EBA-1EEB-430D-BDEC-B47AAC938F51}"/>
              </a:ext>
            </a:extLst>
          </p:cNvPr>
          <p:cNvSpPr/>
          <p:nvPr/>
        </p:nvSpPr>
        <p:spPr>
          <a:xfrm rot="845844">
            <a:off x="3828514" y="2040785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18F6AED-7D7C-4CB0-B3CB-938DACA21A7E}"/>
              </a:ext>
            </a:extLst>
          </p:cNvPr>
          <p:cNvSpPr/>
          <p:nvPr/>
        </p:nvSpPr>
        <p:spPr>
          <a:xfrm rot="845844">
            <a:off x="4796707" y="2040785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1F27AEA-CA53-4737-9273-03C1B7AC0250}"/>
              </a:ext>
            </a:extLst>
          </p:cNvPr>
          <p:cNvSpPr/>
          <p:nvPr/>
        </p:nvSpPr>
        <p:spPr>
          <a:xfrm rot="845844">
            <a:off x="5764900" y="2040785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B59E99A-69B9-4283-AE1D-997AB66D6244}"/>
              </a:ext>
            </a:extLst>
          </p:cNvPr>
          <p:cNvSpPr/>
          <p:nvPr/>
        </p:nvSpPr>
        <p:spPr>
          <a:xfrm rot="845844">
            <a:off x="3828514" y="2813977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C2B610A-3FFA-42AA-8ACF-50B78ED667FE}"/>
              </a:ext>
            </a:extLst>
          </p:cNvPr>
          <p:cNvSpPr/>
          <p:nvPr/>
        </p:nvSpPr>
        <p:spPr>
          <a:xfrm rot="845844">
            <a:off x="4796707" y="2813977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34FB2E7-A633-454A-B688-1F03B0DC81B2}"/>
              </a:ext>
            </a:extLst>
          </p:cNvPr>
          <p:cNvSpPr/>
          <p:nvPr/>
        </p:nvSpPr>
        <p:spPr>
          <a:xfrm rot="845844">
            <a:off x="5764900" y="2826825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2D5EE33-F2D6-40B2-B3BA-74300DFAC50D}"/>
              </a:ext>
            </a:extLst>
          </p:cNvPr>
          <p:cNvSpPr/>
          <p:nvPr/>
        </p:nvSpPr>
        <p:spPr>
          <a:xfrm rot="845844">
            <a:off x="6663109" y="2069170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D801866-9655-4E8A-B3D5-C3EEA412D552}"/>
              </a:ext>
            </a:extLst>
          </p:cNvPr>
          <p:cNvSpPr/>
          <p:nvPr/>
        </p:nvSpPr>
        <p:spPr>
          <a:xfrm rot="845844">
            <a:off x="6663109" y="2855210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AD9D4B0-AC1D-4E73-9ADB-8F5AA5565A8B}"/>
              </a:ext>
            </a:extLst>
          </p:cNvPr>
          <p:cNvSpPr/>
          <p:nvPr/>
        </p:nvSpPr>
        <p:spPr>
          <a:xfrm rot="845844">
            <a:off x="7525053" y="2040439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A1911F8-1683-480B-AF7F-9C7CA3D4AF6E}"/>
              </a:ext>
            </a:extLst>
          </p:cNvPr>
          <p:cNvSpPr/>
          <p:nvPr/>
        </p:nvSpPr>
        <p:spPr>
          <a:xfrm rot="845844">
            <a:off x="7561318" y="2826825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81B0E51-5822-4C87-A172-650AFB6B2E19}"/>
              </a:ext>
            </a:extLst>
          </p:cNvPr>
          <p:cNvSpPr/>
          <p:nvPr/>
        </p:nvSpPr>
        <p:spPr>
          <a:xfrm>
            <a:off x="2845688" y="1890576"/>
            <a:ext cx="6577353" cy="20063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10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  <a:p>
            <a:pPr algn="ctr">
              <a:spcAft>
                <a:spcPts val="1200"/>
              </a:spcAft>
            </a:pP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Ta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 10 : 2 = 5</a:t>
            </a:r>
          </a:p>
        </p:txBody>
      </p:sp>
    </p:spTree>
    <p:extLst>
      <p:ext uri="{BB962C8B-B14F-4D97-AF65-F5344CB8AC3E}">
        <p14:creationId xmlns:p14="http://schemas.microsoft.com/office/powerpoint/2010/main" val="238550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0.425 0.4020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11797 0.493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8" y="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0.34558 0.2937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9" y="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-0.19739 0.3842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0" y="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19987 0.4002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7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2151 0.5002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55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12617 0.29098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-0.2888 0.3849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40" y="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00964 0.4002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-0.29935 0.49861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4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3" grpId="0" animBg="1"/>
      <p:bldP spid="3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45095620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3414</TotalTime>
  <Words>666</Words>
  <Application>Microsoft Office PowerPoint</Application>
  <PresentationFormat>Widescreen</PresentationFormat>
  <Paragraphs>104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微软雅黑</vt:lpstr>
      <vt:lpstr>Yu Gothic</vt:lpstr>
      <vt:lpstr>Arial</vt:lpstr>
      <vt:lpstr>Calibri</vt:lpstr>
      <vt:lpstr>Calibri Light</vt:lpstr>
      <vt:lpstr>Cambria Math</vt:lpstr>
      <vt:lpstr>Century Gothic</vt:lpstr>
      <vt:lpstr>等线</vt:lpstr>
      <vt:lpstr>Times New Roman</vt:lpstr>
      <vt:lpstr>UTM Avo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</cp:lastModifiedBy>
  <cp:revision>219</cp:revision>
  <dcterms:created xsi:type="dcterms:W3CDTF">2021-07-12T03:44:38Z</dcterms:created>
  <dcterms:modified xsi:type="dcterms:W3CDTF">2023-02-02T01:42:17Z</dcterms:modified>
</cp:coreProperties>
</file>