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</p:sldMasterIdLst>
  <p:notesMasterIdLst>
    <p:notesMasterId r:id="rId28"/>
  </p:notesMasterIdLst>
  <p:sldIdLst>
    <p:sldId id="585" r:id="rId3"/>
    <p:sldId id="584" r:id="rId4"/>
    <p:sldId id="299" r:id="rId5"/>
    <p:sldId id="300" r:id="rId6"/>
    <p:sldId id="583" r:id="rId7"/>
    <p:sldId id="586" r:id="rId8"/>
    <p:sldId id="295" r:id="rId9"/>
    <p:sldId id="303" r:id="rId10"/>
    <p:sldId id="267" r:id="rId11"/>
    <p:sldId id="298" r:id="rId12"/>
    <p:sldId id="301" r:id="rId13"/>
    <p:sldId id="304" r:id="rId14"/>
    <p:sldId id="305" r:id="rId15"/>
    <p:sldId id="379" r:id="rId16"/>
    <p:sldId id="380" r:id="rId17"/>
    <p:sldId id="381" r:id="rId18"/>
    <p:sldId id="383" r:id="rId19"/>
    <p:sldId id="260" r:id="rId20"/>
    <p:sldId id="261" r:id="rId21"/>
    <p:sldId id="384" r:id="rId22"/>
    <p:sldId id="382" r:id="rId23"/>
    <p:sldId id="265" r:id="rId24"/>
    <p:sldId id="288" r:id="rId25"/>
    <p:sldId id="281" r:id="rId26"/>
    <p:sldId id="587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EECBA"/>
    <a:srgbClr val="969696"/>
    <a:srgbClr val="00FF00"/>
    <a:srgbClr val="FF7707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CB535-12CD-42EC-B090-042BAA50B651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A8200-8DD4-4B67-89E3-D6C55AC40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8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5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2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10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55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50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A8200-8DD4-4B67-89E3-D6C55AC405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7CB8E4F-0A6B-4E83-B934-8BD28B6B8E28}"/>
              </a:ext>
            </a:extLst>
          </p:cNvPr>
          <p:cNvSpPr/>
          <p:nvPr userDrawn="1"/>
        </p:nvSpPr>
        <p:spPr>
          <a:xfrm>
            <a:off x="11155680" y="0"/>
            <a:ext cx="1137769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57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40EC07-F6AF-4100-B94B-A64DC454EA49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961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026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5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09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31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D691757-0BCF-42BC-9BC7-24F1AA6C21CF}"/>
              </a:ext>
            </a:extLst>
          </p:cNvPr>
          <p:cNvSpPr/>
          <p:nvPr userDrawn="1"/>
        </p:nvSpPr>
        <p:spPr>
          <a:xfrm>
            <a:off x="10964386" y="56401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194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155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977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900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0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28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884697-A7D2-4129-81C4-EA813CFB639F}"/>
              </a:ext>
            </a:extLst>
          </p:cNvPr>
          <p:cNvSpPr/>
          <p:nvPr userDrawn="1"/>
        </p:nvSpPr>
        <p:spPr>
          <a:xfrm>
            <a:off x="11234057" y="0"/>
            <a:ext cx="1097280" cy="15414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78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98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025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8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35BC21E-4A05-41FA-AC1A-38563B79E919}"/>
              </a:ext>
            </a:extLst>
          </p:cNvPr>
          <p:cNvSpPr/>
          <p:nvPr userDrawn="1"/>
        </p:nvSpPr>
        <p:spPr>
          <a:xfrm>
            <a:off x="10903652" y="87188"/>
            <a:ext cx="1137769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6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FDFFA9-1482-4DF4-A114-599E7804A39D}"/>
              </a:ext>
            </a:extLst>
          </p:cNvPr>
          <p:cNvSpPr/>
          <p:nvPr userDrawn="1"/>
        </p:nvSpPr>
        <p:spPr>
          <a:xfrm>
            <a:off x="11155680" y="0"/>
            <a:ext cx="1137769" cy="147610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6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01/02/2023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649" r:id="rId7"/>
    <p:sldLayoutId id="2147483655" r:id="rId8"/>
    <p:sldLayoutId id="21474836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62825-F999-48A1-A8CC-DBC54813CE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F1ABF-F1A9-490F-94B1-9CBA863E782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49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Relationship Id="rId1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8.xml"/><Relationship Id="rId18" Type="http://schemas.openxmlformats.org/officeDocument/2006/relationships/image" Target="../media/image40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12" Type="http://schemas.openxmlformats.org/officeDocument/2006/relationships/slide" Target="slide15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42.png"/><Relationship Id="rId5" Type="http://schemas.openxmlformats.org/officeDocument/2006/relationships/slide" Target="slide22.xml"/><Relationship Id="rId15" Type="http://schemas.openxmlformats.org/officeDocument/2006/relationships/slide" Target="slide21.xml"/><Relationship Id="rId10" Type="http://schemas.openxmlformats.org/officeDocument/2006/relationships/image" Target="../media/image33.png"/><Relationship Id="rId19" Type="http://schemas.openxmlformats.org/officeDocument/2006/relationships/slide" Target="slide17.xml"/><Relationship Id="rId4" Type="http://schemas.openxmlformats.org/officeDocument/2006/relationships/image" Target="../media/image41.jpg"/><Relationship Id="rId9" Type="http://schemas.openxmlformats.org/officeDocument/2006/relationships/image" Target="../media/image32.png"/><Relationship Id="rId14" Type="http://schemas.openxmlformats.org/officeDocument/2006/relationships/slide" Target="slide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slide" Target="slide1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slide" Target="slide14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slide" Target="slide1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slide" Target="slide1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slide" Target="slide1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slide" Target="slide14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slide" Target="slide1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microsoft.com/office/2007/relationships/hdphoto" Target="../media/hdphoto3.wdp"/><Relationship Id="rId5" Type="http://schemas.openxmlformats.org/officeDocument/2006/relationships/image" Target="../media/image47.png"/><Relationship Id="rId10" Type="http://schemas.openxmlformats.org/officeDocument/2006/relationships/image" Target="../media/image3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svg"/><Relationship Id="rId5" Type="http://schemas.openxmlformats.org/officeDocument/2006/relationships/image" Target="../media/image54.png"/><Relationship Id="rId4" Type="http://schemas.openxmlformats.org/officeDocument/2006/relationships/image" Target="../media/image5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svg"/><Relationship Id="rId5" Type="http://schemas.openxmlformats.org/officeDocument/2006/relationships/image" Target="../media/image54.png"/><Relationship Id="rId4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13611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7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 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5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2A36C-A826-4587-9ABD-ED0807C1D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0" y="0"/>
            <a:ext cx="12192000" cy="64293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D1FD3E-8212-4D21-9AFD-36CA65306836}"/>
              </a:ext>
            </a:extLst>
          </p:cNvPr>
          <p:cNvSpPr txBox="1"/>
          <p:nvPr/>
        </p:nvSpPr>
        <p:spPr>
          <a:xfrm>
            <a:off x="2007263" y="3271988"/>
            <a:ext cx="6703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x 3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141C6B-9F33-4117-8C8C-BD22A6E6EDBF}"/>
              </a:ext>
            </a:extLst>
          </p:cNvPr>
          <p:cNvSpPr/>
          <p:nvPr/>
        </p:nvSpPr>
        <p:spPr>
          <a:xfrm>
            <a:off x="777905" y="2381878"/>
            <a:ext cx="889706" cy="890110"/>
          </a:xfrm>
          <a:prstGeom prst="ellipse">
            <a:avLst/>
          </a:prstGeom>
          <a:solidFill>
            <a:schemeClr val="accent1"/>
          </a:solidFill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9356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EB39B47-959F-417D-9F66-D6A5BFF7C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F1D94C-6D77-465D-86D4-7A83BCC46F51}"/>
              </a:ext>
            </a:extLst>
          </p:cNvPr>
          <p:cNvGrpSpPr/>
          <p:nvPr/>
        </p:nvGrpSpPr>
        <p:grpSpPr>
          <a:xfrm>
            <a:off x="3579993" y="890284"/>
            <a:ext cx="4797455" cy="731520"/>
            <a:chOff x="3765052" y="73857"/>
            <a:chExt cx="4286052" cy="7315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5369D8E-F0E1-4707-AF62-E73C7DE3334D}"/>
                </a:ext>
              </a:extLst>
            </p:cNvPr>
            <p:cNvSpPr/>
            <p:nvPr/>
          </p:nvSpPr>
          <p:spPr>
            <a:xfrm>
              <a:off x="3982762" y="129291"/>
              <a:ext cx="4068342" cy="620652"/>
            </a:xfrm>
            <a:prstGeom prst="roundRect">
              <a:avLst>
                <a:gd name="adj" fmla="val 49773"/>
              </a:avLst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a.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87D8E2-297B-47BB-AF9A-2F8572CE194B}"/>
                </a:ext>
              </a:extLst>
            </p:cNvPr>
            <p:cNvGrpSpPr/>
            <p:nvPr/>
          </p:nvGrpSpPr>
          <p:grpSpPr>
            <a:xfrm>
              <a:off x="3765052" y="73857"/>
              <a:ext cx="762000" cy="731520"/>
              <a:chOff x="4439920" y="965200"/>
              <a:chExt cx="762000" cy="73152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CE86AAF-7BD5-4902-B035-09568F8DB119}"/>
                  </a:ext>
                </a:extLst>
              </p:cNvPr>
              <p:cNvSpPr/>
              <p:nvPr/>
            </p:nvSpPr>
            <p:spPr>
              <a:xfrm>
                <a:off x="4439920" y="965200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4D7B0B-E519-44EE-A9EE-59CE4D6E85F2}"/>
                  </a:ext>
                </a:extLst>
              </p:cNvPr>
              <p:cNvSpPr/>
              <p:nvPr/>
            </p:nvSpPr>
            <p:spPr>
              <a:xfrm>
                <a:off x="4561840" y="1117600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6DC7BD-5319-4371-BBD7-F7C57E8BE6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" y="2040280"/>
            <a:ext cx="11094193" cy="1884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F75826-A04D-45A9-9DD3-B55085B4BBDB}"/>
              </a:ext>
            </a:extLst>
          </p:cNvPr>
          <p:cNvSpPr txBox="1"/>
          <p:nvPr/>
        </p:nvSpPr>
        <p:spPr>
          <a:xfrm>
            <a:off x="3192819" y="3003943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41CA09-343F-4ED6-AF49-6616564DE3D9}"/>
              </a:ext>
            </a:extLst>
          </p:cNvPr>
          <p:cNvSpPr txBox="1"/>
          <p:nvPr/>
        </p:nvSpPr>
        <p:spPr>
          <a:xfrm>
            <a:off x="4275101" y="2946399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657A10-0597-47BC-864A-8BB369DF5478}"/>
              </a:ext>
            </a:extLst>
          </p:cNvPr>
          <p:cNvSpPr txBox="1"/>
          <p:nvPr/>
        </p:nvSpPr>
        <p:spPr>
          <a:xfrm>
            <a:off x="5284470" y="2864391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4006BF-E342-4F25-AF47-A500340E1263}"/>
              </a:ext>
            </a:extLst>
          </p:cNvPr>
          <p:cNvSpPr txBox="1"/>
          <p:nvPr/>
        </p:nvSpPr>
        <p:spPr>
          <a:xfrm>
            <a:off x="6390856" y="2920712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7017C5-54EA-44FE-A5E2-3B4DFC750C9A}"/>
              </a:ext>
            </a:extLst>
          </p:cNvPr>
          <p:cNvSpPr txBox="1"/>
          <p:nvPr/>
        </p:nvSpPr>
        <p:spPr>
          <a:xfrm>
            <a:off x="7561435" y="2908012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C1C5BD-925E-4D5D-A9EA-BE68A344E2C5}"/>
              </a:ext>
            </a:extLst>
          </p:cNvPr>
          <p:cNvSpPr txBox="1"/>
          <p:nvPr/>
        </p:nvSpPr>
        <p:spPr>
          <a:xfrm>
            <a:off x="8638616" y="2895024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A4557-ED2B-469D-8626-A11F0721F2C1}"/>
              </a:ext>
            </a:extLst>
          </p:cNvPr>
          <p:cNvSpPr txBox="1"/>
          <p:nvPr/>
        </p:nvSpPr>
        <p:spPr>
          <a:xfrm>
            <a:off x="9626561" y="2851691"/>
            <a:ext cx="661689" cy="584775"/>
          </a:xfrm>
          <a:prstGeom prst="rect">
            <a:avLst/>
          </a:prstGeom>
          <a:solidFill>
            <a:srgbClr val="FEECBA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4070280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FE7D9F-D91F-4D39-87D4-AD26B0B33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F1D94C-6D77-465D-86D4-7A83BCC46F51}"/>
              </a:ext>
            </a:extLst>
          </p:cNvPr>
          <p:cNvGrpSpPr/>
          <p:nvPr/>
        </p:nvGrpSpPr>
        <p:grpSpPr>
          <a:xfrm>
            <a:off x="0" y="184464"/>
            <a:ext cx="12156429" cy="731520"/>
            <a:chOff x="3426121" y="129291"/>
            <a:chExt cx="11008337" cy="73152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5369D8E-F0E1-4707-AF62-E73C7DE3334D}"/>
                </a:ext>
              </a:extLst>
            </p:cNvPr>
            <p:cNvSpPr/>
            <p:nvPr/>
          </p:nvSpPr>
          <p:spPr>
            <a:xfrm>
              <a:off x="3548041" y="129291"/>
              <a:ext cx="10886417" cy="620652"/>
            </a:xfrm>
            <a:prstGeom prst="roundRect">
              <a:avLst>
                <a:gd name="adj" fmla="val 49773"/>
              </a:avLst>
            </a:prstGeom>
            <a:solidFill>
              <a:schemeClr val="accent2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x 5; 5 x 7.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87D8E2-297B-47BB-AF9A-2F8572CE194B}"/>
                </a:ext>
              </a:extLst>
            </p:cNvPr>
            <p:cNvGrpSpPr/>
            <p:nvPr/>
          </p:nvGrpSpPr>
          <p:grpSpPr>
            <a:xfrm>
              <a:off x="3426121" y="129291"/>
              <a:ext cx="762000" cy="731520"/>
              <a:chOff x="4100989" y="1020634"/>
              <a:chExt cx="762000" cy="731520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DCE86AAF-7BD5-4902-B035-09568F8DB119}"/>
                  </a:ext>
                </a:extLst>
              </p:cNvPr>
              <p:cNvSpPr/>
              <p:nvPr/>
            </p:nvSpPr>
            <p:spPr>
              <a:xfrm>
                <a:off x="4100989" y="1020634"/>
                <a:ext cx="762000" cy="73152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F4D7B0B-E519-44EE-A9EE-59CE4D6E85F2}"/>
                  </a:ext>
                </a:extLst>
              </p:cNvPr>
              <p:cNvSpPr/>
              <p:nvPr/>
            </p:nvSpPr>
            <p:spPr>
              <a:xfrm>
                <a:off x="4222909" y="1173034"/>
                <a:ext cx="518160" cy="426720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596B69-790F-4F59-99B9-CF28036F4058}"/>
              </a:ext>
            </a:extLst>
          </p:cNvPr>
          <p:cNvGrpSpPr/>
          <p:nvPr/>
        </p:nvGrpSpPr>
        <p:grpSpPr>
          <a:xfrm>
            <a:off x="898132" y="2988734"/>
            <a:ext cx="752263" cy="620652"/>
            <a:chOff x="3796748" y="1868557"/>
            <a:chExt cx="735495" cy="70559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D1D502-2444-4FC7-8455-0076A469C93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BFEB1B-F814-4BDA-900B-A0BA40A42CE1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B13B54-C106-4085-AE89-14BB7BE1A052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43F7FDE-AD65-4D79-97A0-3C3E03464CEB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EFE3560-270D-489B-AFC7-D9953F3E3F7F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D7138B8-1A74-40A2-8E23-39BBA09690BA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A28DE40-E1FF-4129-A95B-7A99A478C586}"/>
              </a:ext>
            </a:extLst>
          </p:cNvPr>
          <p:cNvSpPr txBox="1"/>
          <p:nvPr/>
        </p:nvSpPr>
        <p:spPr>
          <a:xfrm>
            <a:off x="796744" y="4438423"/>
            <a:ext cx="5343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x 5 = 25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56439D-6D5C-4A53-BC9B-0AD899235F86}"/>
              </a:ext>
            </a:extLst>
          </p:cNvPr>
          <p:cNvGrpSpPr/>
          <p:nvPr/>
        </p:nvGrpSpPr>
        <p:grpSpPr>
          <a:xfrm>
            <a:off x="1849283" y="2988734"/>
            <a:ext cx="752263" cy="620652"/>
            <a:chOff x="3796748" y="1868557"/>
            <a:chExt cx="735495" cy="70559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3AE1EA-7184-426D-B032-A465B4C26C7A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1B8F300-C5E9-4287-A297-3FB306E8CC0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22510D-850D-4B19-9D04-77423D8967C8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7376FA2-98F7-487B-B902-9F84564F2B43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27D90CD-281D-40D6-9490-1D6B1EB541EE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8F681BD-5423-4768-9F90-47170B69BADA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AB3C54-EDB9-48AA-B976-419E150F83A3}"/>
              </a:ext>
            </a:extLst>
          </p:cNvPr>
          <p:cNvGrpSpPr/>
          <p:nvPr/>
        </p:nvGrpSpPr>
        <p:grpSpPr>
          <a:xfrm>
            <a:off x="2800434" y="2988734"/>
            <a:ext cx="752263" cy="620652"/>
            <a:chOff x="3796748" y="1868557"/>
            <a:chExt cx="735495" cy="70559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4867DA9-1AFF-4CCC-B80F-8B7AECA8EFB4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82F921F-54AB-412E-8526-0003DADA8F15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0040ABB-A75A-45A3-A6D6-0F67F8F5D675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7D0C338-E3F5-48F9-AC40-10175C56D5FF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3CE0A54-644D-4C2B-B0A3-7AC7D5EAEF4C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054F89B-3553-431B-9213-44D953EF5BA8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9E8744-E37A-46F8-980E-A21D4B258E55}"/>
              </a:ext>
            </a:extLst>
          </p:cNvPr>
          <p:cNvGrpSpPr/>
          <p:nvPr/>
        </p:nvGrpSpPr>
        <p:grpSpPr>
          <a:xfrm>
            <a:off x="3751585" y="2988734"/>
            <a:ext cx="752263" cy="620652"/>
            <a:chOff x="3796748" y="1868557"/>
            <a:chExt cx="735495" cy="705592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BF1AF6D-CFDB-4A1C-AE7D-AB4BCB325CA6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6DE4B56-14D7-4736-AE72-67703A1D8286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C414A14-ADA3-421D-813D-7E690A7A7EAB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5A4BECB-D12C-4241-8BC8-C419081B3B3C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45609D8-F003-4507-9D80-3D2BE28B18A5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E7BA2F4-456D-4C66-9F85-04618D1788F8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EBEA74-CA64-4DB0-BDA6-EF6A1E64397D}"/>
              </a:ext>
            </a:extLst>
          </p:cNvPr>
          <p:cNvGrpSpPr/>
          <p:nvPr/>
        </p:nvGrpSpPr>
        <p:grpSpPr>
          <a:xfrm>
            <a:off x="4702736" y="2988734"/>
            <a:ext cx="752263" cy="620652"/>
            <a:chOff x="3796748" y="1868557"/>
            <a:chExt cx="735495" cy="705592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4F1ED9F-A700-4EBC-81A3-9A3B6CAEC614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609D6AE-31E5-4CE8-84F7-B5C4AFC11728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D901969-24CC-4CF6-9A79-5ED05BAC240E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1D49A6E-7164-4D0D-BBF5-C7A93A2253E2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ABEBE3-D790-416F-BEF8-67615C82624A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3D9BCC6-EAAA-495B-980D-1C82123BA363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516D3E-A1D5-45F0-A3CB-E97A5ADA9514}"/>
              </a:ext>
            </a:extLst>
          </p:cNvPr>
          <p:cNvSpPr/>
          <p:nvPr/>
        </p:nvSpPr>
        <p:spPr>
          <a:xfrm>
            <a:off x="2485920" y="1539046"/>
            <a:ext cx="1544287" cy="6206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5 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974C679-7EE0-46D6-97F6-EB4F6F7C7221}"/>
              </a:ext>
            </a:extLst>
          </p:cNvPr>
          <p:cNvSpPr/>
          <p:nvPr/>
        </p:nvSpPr>
        <p:spPr>
          <a:xfrm>
            <a:off x="8224273" y="1465469"/>
            <a:ext cx="1544287" cy="6206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7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0B527B-AA97-40D4-9672-577746629D85}"/>
              </a:ext>
            </a:extLst>
          </p:cNvPr>
          <p:cNvGrpSpPr/>
          <p:nvPr/>
        </p:nvGrpSpPr>
        <p:grpSpPr>
          <a:xfrm>
            <a:off x="7231744" y="2524261"/>
            <a:ext cx="752263" cy="620652"/>
            <a:chOff x="3796748" y="1868557"/>
            <a:chExt cx="735495" cy="70559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967BB87-75BA-4268-97E8-36019320D3D3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D17B957-4DC8-4E09-841A-2B8DB16D6983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E84DA24-2156-40B4-A406-518B0A88B7EB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E36FF90-156B-4D86-9E42-FDD379F1C283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81F4549-D16A-4FBA-8FA5-E8A3283243DC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8489E2B-3492-4F51-A9B7-91DEBC1956FF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27594-D65A-4FC5-952E-C7238AD64A28}"/>
              </a:ext>
            </a:extLst>
          </p:cNvPr>
          <p:cNvGrpSpPr/>
          <p:nvPr/>
        </p:nvGrpSpPr>
        <p:grpSpPr>
          <a:xfrm>
            <a:off x="8182895" y="2524261"/>
            <a:ext cx="752263" cy="620652"/>
            <a:chOff x="3796748" y="1868557"/>
            <a:chExt cx="735495" cy="705592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149945C-7413-4580-BA71-7102610E4E8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845FA46-EDCD-41CF-82A9-66259E2AD674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607D2F0-1548-4DAB-8456-B7ED35E290AB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42EF9F6-09B0-4D16-BF4F-A958190FBCF7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6051A68-D024-4BEB-BCCA-EC7C03E7338A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6FA88E00-9B81-443C-9CD7-B31CD58C7200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EC4321-A82B-44AD-9543-F096F5396889}"/>
              </a:ext>
            </a:extLst>
          </p:cNvPr>
          <p:cNvGrpSpPr/>
          <p:nvPr/>
        </p:nvGrpSpPr>
        <p:grpSpPr>
          <a:xfrm>
            <a:off x="9134046" y="2524261"/>
            <a:ext cx="752263" cy="620652"/>
            <a:chOff x="3796748" y="1868557"/>
            <a:chExt cx="735495" cy="70559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5D57437-64AD-4276-BBC2-399400FEF7DF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F958091-87C2-4DBE-BE8C-2C11A0E7F269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10D4FF3-9F19-4C95-B056-4219BF73BCA7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AED7086-D885-4C4C-9498-A307AEFEF900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55895F13-4D26-45C9-BA91-6E8D30F4688B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3F94421-2C1E-4ECC-A0FB-1C245F301A25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E0E98F-7060-4281-8330-B47515684B0E}"/>
              </a:ext>
            </a:extLst>
          </p:cNvPr>
          <p:cNvGrpSpPr/>
          <p:nvPr/>
        </p:nvGrpSpPr>
        <p:grpSpPr>
          <a:xfrm>
            <a:off x="10085197" y="2524261"/>
            <a:ext cx="752263" cy="620652"/>
            <a:chOff x="3796748" y="1868557"/>
            <a:chExt cx="735495" cy="705592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84A393E-17B1-4684-828E-77B11F4AC9D4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2CC5932C-8A10-43FD-A2B3-F05424ECAA27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2D82EE95-CD91-4E1E-BBBF-7DC225F731F1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F5213FC-1F1A-4440-940F-6E606DB4A805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6601FE7-9C77-4C96-8E15-3A61C5A20E1C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8302572-498F-462F-8F13-575BA7A0F4FF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78DC695-FBB9-4290-A164-3F42B4E0325B}"/>
              </a:ext>
            </a:extLst>
          </p:cNvPr>
          <p:cNvGrpSpPr/>
          <p:nvPr/>
        </p:nvGrpSpPr>
        <p:grpSpPr>
          <a:xfrm>
            <a:off x="7654526" y="3369810"/>
            <a:ext cx="752263" cy="620652"/>
            <a:chOff x="3796748" y="1868557"/>
            <a:chExt cx="735495" cy="70559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09E6A67-CE94-44A6-834A-260599B32E0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BB62C38-7010-4727-A70B-7AB62FDC96C6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54CB216-ED43-4A9D-AD75-52F4D573BE0A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8521272-604A-4AA6-AEFB-53B92ECB11E2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1BE186E-C026-4D83-A068-5AD05509C47B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9ECEF8F-E3FA-46C4-BECD-7FD945D1A432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DAE6824-48A3-4B38-97EE-69A69399BA87}"/>
              </a:ext>
            </a:extLst>
          </p:cNvPr>
          <p:cNvGrpSpPr/>
          <p:nvPr/>
        </p:nvGrpSpPr>
        <p:grpSpPr>
          <a:xfrm>
            <a:off x="8635146" y="3367126"/>
            <a:ext cx="752263" cy="620652"/>
            <a:chOff x="3796748" y="1868557"/>
            <a:chExt cx="735495" cy="705592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B84F626-0DEB-483F-BC5C-BD0979462A52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1A1A5670-28FA-45E6-B81E-99F73726B4AC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5D63EA17-DB84-4B64-A879-84BF452AB3D4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7A2F11A-99F3-4EC3-8985-C3E9E0761DD5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F133AE8-EBE3-4E2B-A932-3175858A703F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32C34EE-3714-47E5-AB27-E6C256112972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ED3A411-1405-4EAE-8873-BA0A1F28A065}"/>
              </a:ext>
            </a:extLst>
          </p:cNvPr>
          <p:cNvGrpSpPr/>
          <p:nvPr/>
        </p:nvGrpSpPr>
        <p:grpSpPr>
          <a:xfrm>
            <a:off x="9586297" y="3367126"/>
            <a:ext cx="752263" cy="620652"/>
            <a:chOff x="3796748" y="1868557"/>
            <a:chExt cx="735495" cy="70559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C8753D-BBBB-45E9-9B84-BAF772AA0198}"/>
                </a:ext>
              </a:extLst>
            </p:cNvPr>
            <p:cNvSpPr/>
            <p:nvPr/>
          </p:nvSpPr>
          <p:spPr>
            <a:xfrm>
              <a:off x="3796748" y="1868557"/>
              <a:ext cx="735495" cy="70559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DA2B679-2ABE-4BD7-BC9D-54D24C89005B}"/>
                </a:ext>
              </a:extLst>
            </p:cNvPr>
            <p:cNvSpPr/>
            <p:nvPr/>
          </p:nvSpPr>
          <p:spPr>
            <a:xfrm>
              <a:off x="3895953" y="1953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D301DA2-9C84-4074-8333-65983FA372BE}"/>
                </a:ext>
              </a:extLst>
            </p:cNvPr>
            <p:cNvSpPr/>
            <p:nvPr/>
          </p:nvSpPr>
          <p:spPr>
            <a:xfrm>
              <a:off x="4263701" y="1947667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918CB400-0B25-45BF-93B0-3EE88C1511D5}"/>
                </a:ext>
              </a:extLst>
            </p:cNvPr>
            <p:cNvSpPr/>
            <p:nvPr/>
          </p:nvSpPr>
          <p:spPr>
            <a:xfrm>
              <a:off x="4264138" y="2318730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F6959D6-7EB4-4D5B-A765-674B56BF74FE}"/>
                </a:ext>
              </a:extLst>
            </p:cNvPr>
            <p:cNvSpPr/>
            <p:nvPr/>
          </p:nvSpPr>
          <p:spPr>
            <a:xfrm>
              <a:off x="3908681" y="2307432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62844015-2126-4F27-818B-CEAAC4108660}"/>
                </a:ext>
              </a:extLst>
            </p:cNvPr>
            <p:cNvSpPr/>
            <p:nvPr/>
          </p:nvSpPr>
          <p:spPr>
            <a:xfrm>
              <a:off x="4084269" y="2124233"/>
              <a:ext cx="168947" cy="1778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C6B41EE7-740D-4877-81B0-E6BC63A64A3A}"/>
              </a:ext>
            </a:extLst>
          </p:cNvPr>
          <p:cNvSpPr txBox="1"/>
          <p:nvPr/>
        </p:nvSpPr>
        <p:spPr>
          <a:xfrm>
            <a:off x="6556250" y="4438424"/>
            <a:ext cx="5343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 x 7 = 35</a:t>
            </a:r>
          </a:p>
        </p:txBody>
      </p:sp>
    </p:spTree>
    <p:extLst>
      <p:ext uri="{BB962C8B-B14F-4D97-AF65-F5344CB8AC3E}">
        <p14:creationId xmlns:p14="http://schemas.microsoft.com/office/powerpoint/2010/main" val="2299129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8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01267" y="3258946"/>
            <a:ext cx="1806431" cy="34322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677691" y="2279357"/>
            <a:ext cx="2681573" cy="41734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152642" y="-740098"/>
            <a:ext cx="1921689" cy="3102833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58739" y="4166687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EFEFB-F527-473A-BA74-3D999E124E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598336"/>
            <a:ext cx="1129334" cy="2460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92E9F2-61FC-4290-89EE-9885065AACF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4104166" y="3924529"/>
            <a:ext cx="1244391" cy="2502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5FDC40-A123-4B8B-BAB5-BC0D4A758D3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9050234" y="-706489"/>
            <a:ext cx="2397137" cy="411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6932"/>
          </a:xfrm>
          <a:prstGeom prst="rect">
            <a:avLst/>
          </a:prstGeom>
        </p:spPr>
      </p:pic>
      <p:sp>
        <p:nvSpPr>
          <p:cNvPr id="5" name="Pentagon 4">
            <a:hlinkClick r:id="rId5" action="ppaction://hlinksldjump"/>
          </p:cNvPr>
          <p:cNvSpPr/>
          <p:nvPr/>
        </p:nvSpPr>
        <p:spPr>
          <a:xfrm>
            <a:off x="10120544" y="209550"/>
            <a:ext cx="2016800" cy="75811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Khám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phá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79" y="2601615"/>
            <a:ext cx="1575390" cy="34322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46" y="3164022"/>
            <a:ext cx="1710199" cy="27613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173" y="2797815"/>
            <a:ext cx="1817806" cy="3024242"/>
          </a:xfrm>
          <a:prstGeom prst="rect">
            <a:avLst/>
          </a:prstGeom>
        </p:spPr>
      </p:pic>
      <p:sp>
        <p:nvSpPr>
          <p:cNvPr id="28" name="Rounded Rectangle 27">
            <a:hlinkClick r:id="rId12" action="ppaction://hlinksldjump"/>
          </p:cNvPr>
          <p:cNvSpPr/>
          <p:nvPr/>
        </p:nvSpPr>
        <p:spPr>
          <a:xfrm>
            <a:off x="404970" y="6011504"/>
            <a:ext cx="993248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405083" y="5919748"/>
            <a:ext cx="1634824" cy="52718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1" name="Rounded Rectangle 30">
            <a:hlinkClick r:id="rId14" action="ppaction://hlinksldjump"/>
          </p:cNvPr>
          <p:cNvSpPr/>
          <p:nvPr/>
        </p:nvSpPr>
        <p:spPr>
          <a:xfrm>
            <a:off x="5851972" y="4909351"/>
            <a:ext cx="828561" cy="51113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Hổ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5" action="ppaction://hlinksldjump"/>
          </p:cNvPr>
          <p:cNvSpPr/>
          <p:nvPr/>
        </p:nvSpPr>
        <p:spPr>
          <a:xfrm>
            <a:off x="7470432" y="5901375"/>
            <a:ext cx="828561" cy="547242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40817" y="5718431"/>
            <a:ext cx="1862533" cy="6308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44B2A7-5CB7-4A9B-97C8-60FF646190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965" y="2057410"/>
            <a:ext cx="1536919" cy="3091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3287FA-9D4C-4CA6-99E5-2767B1760C9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sp>
        <p:nvSpPr>
          <p:cNvPr id="17" name="Rounded Rectangle 28">
            <a:hlinkClick r:id="rId19" action="ppaction://hlinksldjump"/>
            <a:extLst>
              <a:ext uri="{FF2B5EF4-FFF2-40B4-BE49-F238E27FC236}">
                <a16:creationId xmlns:a16="http://schemas.microsoft.com/office/drawing/2014/main" id="{E8971A0C-745D-498E-8AAA-AFDCB97EB0CD}"/>
              </a:ext>
            </a:extLst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8" name="Rounded Rectangle 32">
            <a:hlinkClick r:id="rId20" action="ppaction://hlinksldjump"/>
            <a:extLst>
              <a:ext uri="{FF2B5EF4-FFF2-40B4-BE49-F238E27FC236}">
                <a16:creationId xmlns:a16="http://schemas.microsoft.com/office/drawing/2014/main" id="{100600B9-06C9-4DF3-971D-28189C28EDC1}"/>
              </a:ext>
            </a:extLst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1081 -0.98866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1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0547 -0.99213 " pathEditMode="relative" rAng="0" ptsTypes="AA">
                                      <p:cBhvr>
                                        <p:cTn id="66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7.40741E-7 L -0.00104 -0.96829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101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106" dur="8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4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54C97-6D12-4C14-9672-AFBCEB604B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235">
            <a:off x="8790821" y="1059435"/>
            <a:ext cx="2444288" cy="46441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947D2-1DDD-4F2A-ABAB-18C8C0746039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02F146-641A-4870-A926-467C28E8A44C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A4551D1-B4D8-4627-BD0F-2D80608DD094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4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D1116081-EC67-48AE-9F50-7586A87EB0A5}"/>
              </a:ext>
            </a:extLst>
          </p:cNvPr>
          <p:cNvSpPr/>
          <p:nvPr/>
        </p:nvSpPr>
        <p:spPr>
          <a:xfrm>
            <a:off x="5693135" y="3075651"/>
            <a:ext cx="1547864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20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4727B44-581F-4619-BD84-345B5CB5E0D0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3C2CAD-7FD3-4ABF-A3AF-12ECFB0E3C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7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720349" y="3075650"/>
            <a:ext cx="1493436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9A17005F-57A0-46B0-A9E3-1A6A7101D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9409153" y="3171954"/>
            <a:ext cx="1892555" cy="31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147AED8-0492-4CA1-BA23-24812588E7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AC8524-FA81-4A00-8D17-C3D667E72C2B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3F6791-8F7F-4CD3-A904-64F95A3FD046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Hexagon 9">
            <a:extLst>
              <a:ext uri="{FF2B5EF4-FFF2-40B4-BE49-F238E27FC236}">
                <a16:creationId xmlns:a16="http://schemas.microsoft.com/office/drawing/2014/main" id="{F7A2018E-2BBE-4432-ABFB-A846A9A184AC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6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A98F0A35-C2CF-4E3C-A9BC-327EC7C2E7F9}"/>
              </a:ext>
            </a:extLst>
          </p:cNvPr>
          <p:cNvSpPr/>
          <p:nvPr/>
        </p:nvSpPr>
        <p:spPr>
          <a:xfrm>
            <a:off x="5725792" y="3075651"/>
            <a:ext cx="1482550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30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142D8B71-1536-441C-85E1-5D3DE44F81C1}"/>
              </a:ext>
            </a:extLst>
          </p:cNvPr>
          <p:cNvSpPr/>
          <p:nvPr/>
        </p:nvSpPr>
        <p:spPr>
          <a:xfrm>
            <a:off x="6222014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8D9CDBD2-2545-4624-9407-F555F742E4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800">
            <a:off x="9009195" y="1066683"/>
            <a:ext cx="2349149" cy="472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5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5845950-8C1B-4E67-BDE1-8569C2549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7614">
            <a:off x="9713005" y="260147"/>
            <a:ext cx="1732044" cy="377351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E34C3D-30BC-4110-87E9-DCB80CD51521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241598-71A9-405E-8E1E-F77FDD95E6A3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81E61AC1-6781-48DE-87C4-8CEF36CA5BB9}"/>
              </a:ext>
            </a:extLst>
          </p:cNvPr>
          <p:cNvSpPr/>
          <p:nvPr/>
        </p:nvSpPr>
        <p:spPr>
          <a:xfrm>
            <a:off x="3539632" y="1149379"/>
            <a:ext cx="5579915" cy="99752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5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8C1E50FF-8A20-4DA2-A6D5-95FF3C85BE23}"/>
              </a:ext>
            </a:extLst>
          </p:cNvPr>
          <p:cNvSpPr/>
          <p:nvPr/>
        </p:nvSpPr>
        <p:spPr>
          <a:xfrm>
            <a:off x="5547656" y="3075651"/>
            <a:ext cx="1586793" cy="1029865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25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2FB73F-BE87-4DC9-9571-0D4B7D3BB665}"/>
              </a:ext>
            </a:extLst>
          </p:cNvPr>
          <p:cNvSpPr/>
          <p:nvPr/>
        </p:nvSpPr>
        <p:spPr>
          <a:xfrm>
            <a:off x="6096000" y="22956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20E4DD-3BAF-4F11-BEB3-A5230D1529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250">
            <a:off x="9053954" y="966352"/>
            <a:ext cx="2501976" cy="38939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973335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8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5371012" y="3091923"/>
            <a:ext cx="1917152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40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084535" y="229171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B9ADD-94C7-46A4-AAE7-42DFEFE0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27333" y="3156189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139648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8E6715D-94DE-403F-96E9-19D0BC8E8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AFFF4F-7B56-4D20-9FB1-BC23B151F567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4B12A2-95CD-4F10-9232-54046AFDED1F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CDBF56A2-721C-43B5-B201-D8E0C51E0311}"/>
              </a:ext>
            </a:extLst>
          </p:cNvPr>
          <p:cNvSpPr/>
          <p:nvPr/>
        </p:nvSpPr>
        <p:spPr>
          <a:xfrm>
            <a:off x="3539632" y="1149379"/>
            <a:ext cx="5579915" cy="1071307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9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C78C5147-77E1-40F1-BC2C-9E6EBD6B52E2}"/>
              </a:ext>
            </a:extLst>
          </p:cNvPr>
          <p:cNvSpPr/>
          <p:nvPr/>
        </p:nvSpPr>
        <p:spPr>
          <a:xfrm>
            <a:off x="5463631" y="3188675"/>
            <a:ext cx="1731916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45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C2F70A5-31AD-4CB5-A2CD-FC5008A83C06}"/>
              </a:ext>
            </a:extLst>
          </p:cNvPr>
          <p:cNvSpPr/>
          <p:nvPr/>
        </p:nvSpPr>
        <p:spPr>
          <a:xfrm>
            <a:off x="6185341" y="2389076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0FA9796E-8B4E-4FAE-98B2-E6E90B204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5282">
            <a:off x="9080144" y="707786"/>
            <a:ext cx="2502950" cy="43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38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3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0F9ED7-D59C-4F3E-92B2-CD18D66A42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7301">
            <a:off x="9594027" y="1063287"/>
            <a:ext cx="2316179" cy="37397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082A08-28F1-4265-A466-74FDED341670}"/>
              </a:ext>
            </a:extLst>
          </p:cNvPr>
          <p:cNvCxnSpPr>
            <a:cxnSpLocks/>
          </p:cNvCxnSpPr>
          <p:nvPr/>
        </p:nvCxnSpPr>
        <p:spPr>
          <a:xfrm>
            <a:off x="4751704" y="5273"/>
            <a:ext cx="0" cy="1221099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A7F40C-0A82-4202-A3DC-21F7F25A5948}"/>
              </a:ext>
            </a:extLst>
          </p:cNvPr>
          <p:cNvCxnSpPr>
            <a:cxnSpLocks/>
          </p:cNvCxnSpPr>
          <p:nvPr/>
        </p:nvCxnSpPr>
        <p:spPr>
          <a:xfrm>
            <a:off x="8052549" y="5273"/>
            <a:ext cx="0" cy="1231856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Hexagon 8">
            <a:extLst>
              <a:ext uri="{FF2B5EF4-FFF2-40B4-BE49-F238E27FC236}">
                <a16:creationId xmlns:a16="http://schemas.microsoft.com/office/drawing/2014/main" id="{3AD16BF8-1DA8-4BE2-9431-971C72CAAF2E}"/>
              </a:ext>
            </a:extLst>
          </p:cNvPr>
          <p:cNvSpPr/>
          <p:nvPr/>
        </p:nvSpPr>
        <p:spPr>
          <a:xfrm>
            <a:off x="3539632" y="1149380"/>
            <a:ext cx="5579915" cy="1016878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5 x 10 = ?</a:t>
            </a:r>
            <a:endParaRPr lang="zh-CN" altLang="en-US" sz="44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EFA2DBD-9703-4426-ABC0-F35044B2AD7A}"/>
              </a:ext>
            </a:extLst>
          </p:cNvPr>
          <p:cNvSpPr/>
          <p:nvPr/>
        </p:nvSpPr>
        <p:spPr>
          <a:xfrm>
            <a:off x="5395795" y="3068899"/>
            <a:ext cx="1867586" cy="908864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</a:rPr>
              <a:t>50</a:t>
            </a:r>
            <a:endParaRPr lang="zh-CN" altLang="en-US" sz="36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B90301F-9E91-4305-B83D-2916B29ECE04}"/>
              </a:ext>
            </a:extLst>
          </p:cNvPr>
          <p:cNvSpPr/>
          <p:nvPr/>
        </p:nvSpPr>
        <p:spPr>
          <a:xfrm>
            <a:off x="6084535" y="2301974"/>
            <a:ext cx="490107" cy="631209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994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433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457" y="-620769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4978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1587" y="3574281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68992" y="3574281"/>
            <a:ext cx="1143081" cy="21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2.06627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1.3905 0.0287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1.88411 0.04953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FD1131-E767-4326-A42E-40A7CFAFAF67}"/>
              </a:ext>
            </a:extLst>
          </p:cNvPr>
          <p:cNvSpPr txBox="1"/>
          <p:nvPr/>
        </p:nvSpPr>
        <p:spPr>
          <a:xfrm>
            <a:off x="2850035" y="3487724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438A0-8E26-4B56-886B-D7B00E476B4B}"/>
              </a:ext>
            </a:extLst>
          </p:cNvPr>
          <p:cNvSpPr txBox="1"/>
          <p:nvPr/>
        </p:nvSpPr>
        <p:spPr>
          <a:xfrm>
            <a:off x="3001037" y="3429000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094933-E5DE-4047-928B-67A8F83F3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273B3394-EC93-4A84-8F11-EEAEB199EFFF}"/>
              </a:ext>
            </a:extLst>
          </p:cNvPr>
          <p:cNvSpPr txBox="1"/>
          <p:nvPr/>
        </p:nvSpPr>
        <p:spPr>
          <a:xfrm>
            <a:off x="3269234" y="258092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2029B-AFB0-4916-A95C-349CAE77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234483" y="5353311"/>
            <a:ext cx="2486102" cy="119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1921966" y="2116148"/>
            <a:ext cx="8711423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Tạm biệt và hẹn gặp lại các em vào tiết học sau.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39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59BB0-8DD4-4369-BE41-CAA1D39DF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5388558" y="1215479"/>
            <a:ext cx="36952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 </a:t>
            </a:r>
            <a:r>
              <a:rPr lang="en-US" sz="4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705632" y="882970"/>
            <a:ext cx="7471063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5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50.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25, </a:t>
            </a:r>
            <a:r>
              <a:rPr lang="en-US" dirty="0" smtClean="0">
                <a:solidFill>
                  <a:srgbClr val="002060"/>
                </a:solidFill>
                <a:latin typeface="UTM Avo" panose="02040603050506020204" pitchFamily="18" charset="0"/>
              </a:rPr>
              <a:t>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đếm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25, 30, 35, 40, 45, 50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8517DEBE-A868-452E-A463-2AE27D919F97}"/>
              </a:ext>
            </a:extLst>
          </p:cNvPr>
          <p:cNvSpPr/>
          <p:nvPr/>
        </p:nvSpPr>
        <p:spPr>
          <a:xfrm>
            <a:off x="3801106" y="5164715"/>
            <a:ext cx="5116602" cy="1437475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9720B1-6406-4D00-A65A-CF5FFA21516D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45F6BC-A3B3-4FF9-8EB0-DB02014471C6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DE0028F-3DA3-40F9-B172-D93ECF0381DC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876CA50-B895-4741-BD6B-57D5A6CFA5F0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1942DA3-DB28-4A1B-9683-72D2F1314DE2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48FF04D-63B4-4E61-AE04-7B37C95C2507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AB8EC35-0490-4530-8221-D349E5435F2D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40E85B2-F772-4EFD-879F-F8371E92C89A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CDB3F42-E8E9-421D-BC89-921B3E13ACFB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0C375EB-76C4-45D6-B786-E2EDE91473A5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3A06E8C-53D1-4233-BB91-6CF6716A9AAA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4EC073A-E7B1-4459-9424-92954635DADF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C57433-8818-4097-BE38-B89F8B11A1E3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67FDA9D-CBE7-4556-8A40-CD8E81B001B9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C0624E6-F5B9-4CEA-B34F-96A9B741758A}"/>
                  </a:ext>
                </a:extLst>
              </p:cNvPr>
              <p:cNvSpPr txBox="1"/>
              <p:nvPr/>
            </p:nvSpPr>
            <p:spPr>
              <a:xfrm>
                <a:off x="5135457" y="171189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5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685A666-9AD8-4180-94E4-F37627D675F6}"/>
                  </a:ext>
                </a:extLst>
              </p:cNvPr>
              <p:cNvSpPr txBox="1"/>
              <p:nvPr/>
            </p:nvSpPr>
            <p:spPr>
              <a:xfrm>
                <a:off x="5789929" y="173529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10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728FFBD-02FF-4B41-907F-FA96D00DF635}"/>
                  </a:ext>
                </a:extLst>
              </p:cNvPr>
              <p:cNvSpPr txBox="1"/>
              <p:nvPr/>
            </p:nvSpPr>
            <p:spPr>
              <a:xfrm rot="3213770">
                <a:off x="6369789" y="2221567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15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8FEED7-4862-4E32-882B-D7987DBE0B1A}"/>
                  </a:ext>
                </a:extLst>
              </p:cNvPr>
              <p:cNvSpPr txBox="1"/>
              <p:nvPr/>
            </p:nvSpPr>
            <p:spPr>
              <a:xfrm rot="6539200">
                <a:off x="6598907" y="3577610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20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E1FD7E0-0C72-4C61-AC87-6D8A16040EF4}"/>
                  </a:ext>
                </a:extLst>
              </p:cNvPr>
              <p:cNvSpPr txBox="1"/>
              <p:nvPr/>
            </p:nvSpPr>
            <p:spPr>
              <a:xfrm rot="7969173">
                <a:off x="6192556" y="4098669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25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E1C798F-9CB5-4347-87F0-AB5BE2214A30}"/>
                  </a:ext>
                </a:extLst>
              </p:cNvPr>
              <p:cNvSpPr txBox="1"/>
              <p:nvPr/>
            </p:nvSpPr>
            <p:spPr>
              <a:xfrm rot="9506287">
                <a:off x="5665000" y="4409116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30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8B9C102E-113B-4B45-AF2A-845C7B21EF89}"/>
                  </a:ext>
                </a:extLst>
              </p:cNvPr>
              <p:cNvSpPr txBox="1"/>
              <p:nvPr/>
            </p:nvSpPr>
            <p:spPr>
              <a:xfrm rot="15087830">
                <a:off x="4094864" y="340148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40</a:t>
                </a:r>
              </a:p>
            </p:txBody>
          </p:sp>
          <p:sp>
            <p:nvSpPr>
              <p:cNvPr id="77" name="Star: 5 Points 76">
                <a:extLst>
                  <a:ext uri="{FF2B5EF4-FFF2-40B4-BE49-F238E27FC236}">
                    <a16:creationId xmlns:a16="http://schemas.microsoft.com/office/drawing/2014/main" id="{8930763C-244D-478E-BCD2-4EB20913734A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Star: 5 Points 77">
                <a:extLst>
                  <a:ext uri="{FF2B5EF4-FFF2-40B4-BE49-F238E27FC236}">
                    <a16:creationId xmlns:a16="http://schemas.microsoft.com/office/drawing/2014/main" id="{7BF40DA0-7141-4BB9-ABED-BF26B5156A46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7359B264-1E78-40FF-A977-B654BCB37A44}"/>
                  </a:ext>
                </a:extLst>
              </p:cNvPr>
              <p:cNvSpPr txBox="1"/>
              <p:nvPr/>
            </p:nvSpPr>
            <p:spPr>
              <a:xfrm rot="11895880">
                <a:off x="4945355" y="429726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35</a:t>
                </a:r>
              </a:p>
            </p:txBody>
          </p:sp>
          <p:pic>
            <p:nvPicPr>
              <p:cNvPr id="80" name="Graphic 79" descr="Sad face with solid fill">
                <a:extLst>
                  <a:ext uri="{FF2B5EF4-FFF2-40B4-BE49-F238E27FC236}">
                    <a16:creationId xmlns:a16="http://schemas.microsoft.com/office/drawing/2014/main" id="{A969428C-05E6-497F-B1C1-E12295A0D2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BFE9833-4195-4055-B1E7-6D2785BD13AF}"/>
                  </a:ext>
                </a:extLst>
              </p:cNvPr>
              <p:cNvSpPr txBox="1"/>
              <p:nvPr/>
            </p:nvSpPr>
            <p:spPr>
              <a:xfrm rot="17064680">
                <a:off x="3996149" y="2679704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.VnBodoniH" panose="020B7200000000000000" pitchFamily="34" charset="0"/>
                  </a:rPr>
                  <a:t>45</a:t>
                </a:r>
              </a:p>
            </p:txBody>
          </p:sp>
        </p:grp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77A2775D-B312-493E-80F0-46A575D960BF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ircle: Hollow 82">
            <a:extLst>
              <a:ext uri="{FF2B5EF4-FFF2-40B4-BE49-F238E27FC236}">
                <a16:creationId xmlns:a16="http://schemas.microsoft.com/office/drawing/2014/main" id="{3695C136-F499-4A24-9921-B4752344AD54}"/>
              </a:ext>
            </a:extLst>
          </p:cNvPr>
          <p:cNvSpPr/>
          <p:nvPr/>
        </p:nvSpPr>
        <p:spPr>
          <a:xfrm>
            <a:off x="3910514" y="9781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895B06D-40E2-4070-A529-733848144E9E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E877BF1-DFB7-40C8-81A3-61B32C115FB1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4A5C65D-1ECB-4F22-8856-B3736B37D790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E0C4A8E-8B30-4562-97DA-27C12C8D8CF9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C788304-3B2F-43E9-9E78-11EE8CF1A52C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4425BA98-DD1F-4C0B-A11F-D1F363EC8961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2D86CA3-CB74-4553-B533-F6E6C749E5B4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AFDBA64-DC67-459F-8982-4336A5EAC7D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E7C0693-8E89-4DBF-988F-3A99EF0391EC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01B5B75F-93FC-4FFF-9DBE-842E3F6EDD07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1F1E79D-2648-46CA-941E-C7CF6BA8AB59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69E0922-35FE-4E69-B669-0ECCC10BC39D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46ED35EF-89EB-42EE-95D1-8FF6D512C7B8}"/>
              </a:ext>
            </a:extLst>
          </p:cNvPr>
          <p:cNvGrpSpPr/>
          <p:nvPr/>
        </p:nvGrpSpPr>
        <p:grpSpPr>
          <a:xfrm>
            <a:off x="6133909" y="4785778"/>
            <a:ext cx="310281" cy="1144987"/>
            <a:chOff x="6133909" y="4785778"/>
            <a:chExt cx="310281" cy="1144987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7EAB22E-7215-48F9-A261-FFC90800B66C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3D7BF741-7AC0-4498-B229-AE1AD5244E00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8294F9EF-D58B-47B0-AF91-0C23E5B65A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7F1DF68C-8299-43B5-91C8-2DE2EF26B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6" y="3593764"/>
            <a:ext cx="2583068" cy="3536817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0C4E6EB5-2C90-4A1F-806E-236C4B7CE2F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0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227540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15786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72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7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nhân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 5 (</a:t>
            </a: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7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2)</a:t>
            </a:r>
            <a:endParaRPr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1219798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C59BB0-8DD4-4369-BE41-CAA1D39DF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2"/>
          <a:stretch/>
        </p:blipFill>
        <p:spPr>
          <a:xfrm>
            <a:off x="0" y="0"/>
            <a:ext cx="12192000" cy="6464300"/>
          </a:xfrm>
          <a:prstGeom prst="rect">
            <a:avLst/>
          </a:prstGeom>
        </p:spPr>
      </p:pic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2690950" y="1703799"/>
            <a:ext cx="9039495" cy="4425409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 smtClean="0">
              <a:latin typeface="+mj-lt"/>
            </a:endParaRPr>
          </a:p>
          <a:p>
            <a:pPr marL="0" indent="0">
              <a:buNone/>
            </a:pPr>
            <a:r>
              <a:rPr lang="en-US" sz="4400" dirty="0" smtClean="0">
                <a:latin typeface="+mj-lt"/>
              </a:rPr>
              <a:t>- </a:t>
            </a:r>
            <a:r>
              <a:rPr lang="vi-VN" sz="4400" dirty="0" smtClean="0">
                <a:latin typeface="+mj-lt"/>
              </a:rPr>
              <a:t>Tìm </a:t>
            </a:r>
            <a:r>
              <a:rPr lang="vi-VN" sz="4400" dirty="0">
                <a:latin typeface="+mj-lt"/>
              </a:rPr>
              <a:t>được kết quả các phép tính trong Bảng nhân 5 và thành lập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dirty="0" smtClean="0">
                <a:latin typeface="+mj-lt"/>
              </a:rPr>
              <a:t>ảng </a:t>
            </a:r>
            <a:r>
              <a:rPr lang="vi-VN" sz="4400" dirty="0">
                <a:latin typeface="+mj-lt"/>
              </a:rPr>
              <a:t>nhân </a:t>
            </a:r>
            <a:r>
              <a:rPr lang="vi-VN" sz="4400" dirty="0" smtClean="0">
                <a:latin typeface="+mj-lt"/>
              </a:rPr>
              <a:t>5</a:t>
            </a:r>
            <a:r>
              <a:rPr lang="en-US" sz="4400" dirty="0" smtClean="0">
                <a:latin typeface="+mj-lt"/>
              </a:rPr>
              <a:t>.</a:t>
            </a:r>
            <a:endParaRPr lang="en-US" sz="4400" dirty="0">
              <a:latin typeface="+mj-lt"/>
            </a:endParaRPr>
          </a:p>
          <a:p>
            <a:pPr marL="0" indent="0">
              <a:buNone/>
            </a:pPr>
            <a:r>
              <a:rPr lang="vi-VN" sz="4400" dirty="0" smtClean="0">
                <a:latin typeface="+mj-lt"/>
              </a:rPr>
              <a:t>- </a:t>
            </a:r>
            <a:r>
              <a:rPr lang="vi-VN" sz="4400" dirty="0">
                <a:latin typeface="+mj-lt"/>
              </a:rPr>
              <a:t>Vận dụng </a:t>
            </a:r>
            <a:r>
              <a:rPr lang="en-US" sz="4400" dirty="0" smtClean="0">
                <a:latin typeface="+mj-lt"/>
              </a:rPr>
              <a:t>b</a:t>
            </a:r>
            <a:r>
              <a:rPr lang="vi-VN" sz="4400" dirty="0" smtClean="0">
                <a:latin typeface="+mj-lt"/>
              </a:rPr>
              <a:t>ảng </a:t>
            </a:r>
            <a:r>
              <a:rPr lang="vi-VN" sz="4400" dirty="0">
                <a:latin typeface="+mj-lt"/>
              </a:rPr>
              <a:t>nhân 5 để tính nhẩm và giải quyết một số tình huống gắn với thực tiễn.</a:t>
            </a:r>
            <a:endParaRPr lang="en-US" sz="4400" dirty="0">
              <a:latin typeface="+mj-lt"/>
            </a:endParaRPr>
          </a:p>
        </p:txBody>
      </p:sp>
      <p:sp>
        <p:nvSpPr>
          <p:cNvPr id="7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833174" y="366188"/>
            <a:ext cx="6461133" cy="100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54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cầu</a:t>
            </a: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cần</a:t>
            </a:r>
            <a:r>
              <a:rPr lang="en-US" altLang="zh-CN" sz="54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đạt</a:t>
            </a:r>
            <a:endParaRPr lang="en-US" altLang="zh-CN" sz="54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87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612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56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2CC73F-2ABC-4B22-9AEB-7CA6BD3926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0" y="-1"/>
            <a:ext cx="12192000" cy="64474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99D9E71-488F-4448-BF19-9790A8D9E5F0}"/>
              </a:ext>
            </a:extLst>
          </p:cNvPr>
          <p:cNvGrpSpPr/>
          <p:nvPr/>
        </p:nvGrpSpPr>
        <p:grpSpPr>
          <a:xfrm>
            <a:off x="4949791" y="360484"/>
            <a:ext cx="2386835" cy="620652"/>
            <a:chOff x="-3369817" y="382608"/>
            <a:chExt cx="2344585" cy="65366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E478CFD-4B37-47F3-8820-42DC35577868}"/>
                </a:ext>
              </a:extLst>
            </p:cNvPr>
            <p:cNvSpPr/>
            <p:nvPr/>
          </p:nvSpPr>
          <p:spPr>
            <a:xfrm>
              <a:off x="-3369817" y="382608"/>
              <a:ext cx="2344585" cy="65366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B9078A-D15A-4FE7-914C-D8C774AC75E2}"/>
                </a:ext>
              </a:extLst>
            </p:cNvPr>
            <p:cNvSpPr/>
            <p:nvPr/>
          </p:nvSpPr>
          <p:spPr>
            <a:xfrm>
              <a:off x="-3288618" y="435376"/>
              <a:ext cx="518535" cy="5510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E3098C4-256B-47EA-B987-0E1E8A61572C}"/>
              </a:ext>
            </a:extLst>
          </p:cNvPr>
          <p:cNvGrpSpPr/>
          <p:nvPr/>
        </p:nvGrpSpPr>
        <p:grpSpPr>
          <a:xfrm>
            <a:off x="7012015" y="1546324"/>
            <a:ext cx="4517741" cy="2025756"/>
            <a:chOff x="-153645" y="3415046"/>
            <a:chExt cx="4517745" cy="202575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D014E4-5FA0-4492-AE83-287656E95058}"/>
                </a:ext>
              </a:extLst>
            </p:cNvPr>
            <p:cNvGrpSpPr/>
            <p:nvPr/>
          </p:nvGrpSpPr>
          <p:grpSpPr>
            <a:xfrm>
              <a:off x="-153645" y="3415046"/>
              <a:ext cx="4517745" cy="2025759"/>
              <a:chOff x="1008793" y="3453526"/>
              <a:chExt cx="4517745" cy="1668538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997AC74-EA68-4681-B918-7CC0F9B07205}"/>
                  </a:ext>
                </a:extLst>
              </p:cNvPr>
              <p:cNvSpPr/>
              <p:nvPr/>
            </p:nvSpPr>
            <p:spPr>
              <a:xfrm>
                <a:off x="1359469" y="3689267"/>
                <a:ext cx="3816392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B1C7B3AC-37DF-4E91-A76E-1752F95A1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/>
            </p:blipFill>
            <p:spPr>
              <a:xfrm>
                <a:off x="4825185" y="4540907"/>
                <a:ext cx="701353" cy="5811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A87CD42-7BD3-44A8-989F-9CEBD4413B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10" r="510"/>
              <a:stretch/>
            </p:blipFill>
            <p:spPr>
              <a:xfrm>
                <a:off x="1008793" y="3453526"/>
                <a:ext cx="792369" cy="565881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78315483-0692-4E74-A259-02BA43C897C2}"/>
                </a:ext>
              </a:extLst>
            </p:cNvPr>
            <p:cNvSpPr txBox="1"/>
            <p:nvPr/>
          </p:nvSpPr>
          <p:spPr>
            <a:xfrm>
              <a:off x="413017" y="3759949"/>
              <a:ext cx="2096228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cm x 8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dm x 9 =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05EB09-8BA3-451E-9FCF-8E3C319C4CE0}"/>
              </a:ext>
            </a:extLst>
          </p:cNvPr>
          <p:cNvGrpSpPr/>
          <p:nvPr/>
        </p:nvGrpSpPr>
        <p:grpSpPr>
          <a:xfrm>
            <a:off x="825308" y="1536364"/>
            <a:ext cx="4551014" cy="2035717"/>
            <a:chOff x="-176046" y="3491112"/>
            <a:chExt cx="4551018" cy="203572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71A1BF2-40BD-4DAB-8709-C1D33538711D}"/>
                </a:ext>
              </a:extLst>
            </p:cNvPr>
            <p:cNvGrpSpPr/>
            <p:nvPr/>
          </p:nvGrpSpPr>
          <p:grpSpPr>
            <a:xfrm>
              <a:off x="-176046" y="3491112"/>
              <a:ext cx="4551018" cy="2035721"/>
              <a:chOff x="986392" y="3516177"/>
              <a:chExt cx="4551018" cy="167674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68E18F94-3A1F-47B5-B31D-F099EAC4EC2C}"/>
                  </a:ext>
                </a:extLst>
              </p:cNvPr>
              <p:cNvSpPr/>
              <p:nvPr/>
            </p:nvSpPr>
            <p:spPr>
              <a:xfrm>
                <a:off x="1354780" y="3739393"/>
                <a:ext cx="3756098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58AED2CB-0F0D-4552-8EE2-6449F24A8C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4694606" y="4449869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22080425-2D8A-4C1C-A37A-37CD6B87A5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451" b="451"/>
              <a:stretch/>
            </p:blipFill>
            <p:spPr>
              <a:xfrm flipH="1">
                <a:off x="986392" y="3516177"/>
                <a:ext cx="725986" cy="586675"/>
              </a:xfrm>
              <a:prstGeom prst="rect">
                <a:avLst/>
              </a:prstGeom>
            </p:spPr>
          </p:pic>
        </p:grpSp>
        <p:sp>
          <p:nvSpPr>
            <p:cNvPr id="44" name="Text Box 7">
              <a:extLst>
                <a:ext uri="{FF2B5EF4-FFF2-40B4-BE49-F238E27FC236}">
                  <a16:creationId xmlns:a16="http://schemas.microsoft.com/office/drawing/2014/main" id="{CA78551F-F6D5-452E-87C5-7845264A1B68}"/>
                </a:ext>
              </a:extLst>
            </p:cNvPr>
            <p:cNvSpPr txBox="1"/>
            <p:nvPr/>
          </p:nvSpPr>
          <p:spPr>
            <a:xfrm>
              <a:off x="360576" y="3810430"/>
              <a:ext cx="2249960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kg x 2 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kg x 4  =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E0B29C7-C1CF-4C89-BCEE-EB57F2BA860E}"/>
              </a:ext>
            </a:extLst>
          </p:cNvPr>
          <p:cNvGrpSpPr/>
          <p:nvPr/>
        </p:nvGrpSpPr>
        <p:grpSpPr>
          <a:xfrm>
            <a:off x="4282109" y="3746781"/>
            <a:ext cx="4202795" cy="1956002"/>
            <a:chOff x="-104287" y="3493888"/>
            <a:chExt cx="4202799" cy="195600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6C32855B-8AB9-48ED-837F-D52A93CF6F6B}"/>
                </a:ext>
              </a:extLst>
            </p:cNvPr>
            <p:cNvGrpSpPr/>
            <p:nvPr/>
          </p:nvGrpSpPr>
          <p:grpSpPr>
            <a:xfrm>
              <a:off x="-104287" y="3493888"/>
              <a:ext cx="4202799" cy="1956005"/>
              <a:chOff x="1058151" y="3518465"/>
              <a:chExt cx="4202799" cy="1611085"/>
            </a:xfrm>
          </p:grpSpPr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8FCC0F23-4611-49B0-8BDD-40B2F4FBDB1C}"/>
                  </a:ext>
                </a:extLst>
              </p:cNvPr>
              <p:cNvSpPr/>
              <p:nvPr/>
            </p:nvSpPr>
            <p:spPr>
              <a:xfrm>
                <a:off x="1207823" y="3747378"/>
                <a:ext cx="3387131" cy="1306871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latin typeface="UTM Avo" panose="02040603050506020204" pitchFamily="18" charset="0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BCCD2A4-EA63-46DF-8117-26AA2FE97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329232" y="4594410"/>
                <a:ext cx="931718" cy="53514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C428CE5D-314B-445C-A80A-144D7EFFA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347" r="347"/>
              <a:stretch/>
            </p:blipFill>
            <p:spPr>
              <a:xfrm>
                <a:off x="1058151" y="3518465"/>
                <a:ext cx="602171" cy="517504"/>
              </a:xfrm>
              <a:prstGeom prst="rect">
                <a:avLst/>
              </a:prstGeom>
            </p:spPr>
          </p:pic>
        </p:grpSp>
        <p:sp>
          <p:nvSpPr>
            <p:cNvPr id="64" name="Text Box 7">
              <a:extLst>
                <a:ext uri="{FF2B5EF4-FFF2-40B4-BE49-F238E27FC236}">
                  <a16:creationId xmlns:a16="http://schemas.microsoft.com/office/drawing/2014/main" id="{9624C83C-E607-462E-9334-ECF728684A98}"/>
                </a:ext>
              </a:extLst>
            </p:cNvPr>
            <p:cNvSpPr txBox="1"/>
            <p:nvPr/>
          </p:nvSpPr>
          <p:spPr>
            <a:xfrm>
              <a:off x="489033" y="3819875"/>
              <a:ext cx="1722696" cy="1305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x 7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 </a:t>
              </a:r>
              <a:r>
                <a:rPr lang="en-US" sz="2800" b="1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x 5 = 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81369" y="1932611"/>
            <a:ext cx="144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kg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55287" y="2582381"/>
            <a:ext cx="144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kg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456374" y="1956252"/>
            <a:ext cx="144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cm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465379" y="2595764"/>
            <a:ext cx="144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316780" y="4140575"/>
            <a:ext cx="144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37603" y="4788902"/>
            <a:ext cx="1449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5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3" grpId="0"/>
      <p:bldP spid="3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DD8954-ACA7-4983-BE93-12F67DBE6B67}"/>
              </a:ext>
            </a:extLst>
          </p:cNvPr>
          <p:cNvSpPr/>
          <p:nvPr/>
        </p:nvSpPr>
        <p:spPr>
          <a:xfrm>
            <a:off x="0" y="0"/>
            <a:ext cx="12192000" cy="6508896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0A26488-E87C-49D7-B492-8E8AC78DD49A}"/>
              </a:ext>
            </a:extLst>
          </p:cNvPr>
          <p:cNvSpPr/>
          <p:nvPr/>
        </p:nvSpPr>
        <p:spPr>
          <a:xfrm>
            <a:off x="253014" y="163286"/>
            <a:ext cx="11696493" cy="6248400"/>
          </a:xfrm>
          <a:prstGeom prst="roundRect">
            <a:avLst>
              <a:gd name="adj" fmla="val 46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1696482" y="314925"/>
            <a:ext cx="8629348" cy="693745"/>
            <a:chOff x="1341122" y="338485"/>
            <a:chExt cx="8728428" cy="827349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723231" y="377064"/>
              <a:ext cx="8346319" cy="750194"/>
            </a:xfrm>
            <a:prstGeom prst="flowChartAlternateProcess">
              <a:avLst/>
            </a:prstGeom>
            <a:solidFill>
              <a:schemeClr val="accent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341122" y="338485"/>
              <a:ext cx="701392" cy="827349"/>
            </a:xfrm>
            <a:prstGeom prst="ellipse">
              <a:avLst/>
            </a:prstGeom>
            <a:solidFill>
              <a:schemeClr val="accent1"/>
            </a:solidFill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3F98CB-185A-4690-9FA5-C776FF830250}"/>
              </a:ext>
            </a:extLst>
          </p:cNvPr>
          <p:cNvGrpSpPr/>
          <p:nvPr/>
        </p:nvGrpSpPr>
        <p:grpSpPr>
          <a:xfrm>
            <a:off x="892629" y="1643743"/>
            <a:ext cx="4298952" cy="1413393"/>
            <a:chOff x="1191491" y="1779652"/>
            <a:chExt cx="4034148" cy="120545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98D5B07-ADAF-4060-B752-A687658639DB}"/>
                </a:ext>
              </a:extLst>
            </p:cNvPr>
            <p:cNvSpPr/>
            <p:nvPr/>
          </p:nvSpPr>
          <p:spPr>
            <a:xfrm>
              <a:off x="1191491" y="2523950"/>
              <a:ext cx="4034148" cy="461159"/>
            </a:xfrm>
            <a:prstGeom prst="roundRect">
              <a:avLst>
                <a:gd name="adj" fmla="val 48713"/>
              </a:avLst>
            </a:prstGeom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4CBF29-5C58-45FE-ACEA-76D119A7F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" b="91124" l="0" r="92353">
                          <a14:foregroundMark x1="55294" y1="13018" x2="55294" y2="13018"/>
                          <a14:foregroundMark x1="42941" y1="7101" x2="42941" y2="7101"/>
                          <a14:foregroundMark x1="5882" y1="55030" x2="5882" y2="55030"/>
                          <a14:foregroundMark x1="41765" y1="89349" x2="41765" y2="89349"/>
                          <a14:foregroundMark x1="32353" y1="87574" x2="76471" y2="84615"/>
                          <a14:foregroundMark x1="76471" y1="84615" x2="78235" y2="84615"/>
                          <a14:foregroundMark x1="91176" y1="46154" x2="91176" y2="46154"/>
                          <a14:foregroundMark x1="47059" y1="11243" x2="47059" y2="11243"/>
                          <a14:foregroundMark x1="37647" y1="11834" x2="77647" y2="7101"/>
                          <a14:foregroundMark x1="37059" y1="18343" x2="57647" y2="13609"/>
                          <a14:foregroundMark x1="1176" y1="47337" x2="1176" y2="49112"/>
                          <a14:foregroundMark x1="92353" y1="57988" x2="92353" y2="57988"/>
                          <a14:foregroundMark x1="91765" y1="50296" x2="91765" y2="50296"/>
                          <a14:foregroundMark x1="84706" y1="71006" x2="84706" y2="71006"/>
                          <a14:foregroundMark x1="70000" y1="84024" x2="70000" y2="84024"/>
                          <a14:foregroundMark x1="25882" y1="11834" x2="25882" y2="11834"/>
                          <a14:foregroundMark x1="50000" y1="4142" x2="50000" y2="4142"/>
                          <a14:foregroundMark x1="43529" y1="90533" x2="43529" y2="90533"/>
                          <a14:foregroundMark x1="40588" y1="90533" x2="40588" y2="90533"/>
                          <a14:foregroundMark x1="36471" y1="90533" x2="36471" y2="90533"/>
                          <a14:foregroundMark x1="34118" y1="90533" x2="34118" y2="90533"/>
                          <a14:foregroundMark x1="31765" y1="89941" x2="31765" y2="89941"/>
                          <a14:foregroundMark x1="30588" y1="89349" x2="30588" y2="89349"/>
                          <a14:foregroundMark x1="51765" y1="91124" x2="51765" y2="91124"/>
                          <a14:foregroundMark x1="49412" y1="90533" x2="49412" y2="90533"/>
                          <a14:foregroundMark x1="52941" y1="88757" x2="52941" y2="88757"/>
                          <a14:foregroundMark x1="58824" y1="89349" x2="58824" y2="89349"/>
                          <a14:foregroundMark x1="60588" y1="88757" x2="60588" y2="88757"/>
                          <a14:foregroundMark x1="56471" y1="89941" x2="56471" y2="89941"/>
                          <a14:foregroundMark x1="52353" y1="89941" x2="52353" y2="89941"/>
                          <a14:foregroundMark x1="47647" y1="89941" x2="47647" y2="89941"/>
                          <a14:foregroundMark x1="45294" y1="89941" x2="45294" y2="89941"/>
                          <a14:foregroundMark x1="60000" y1="86391" x2="60000" y2="863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57830" y="1779652"/>
              <a:ext cx="1163697" cy="115685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46BF38-9DDB-4724-B1E6-1C9317180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" b="91124" l="0" r="92353">
                          <a14:foregroundMark x1="55294" y1="13018" x2="55294" y2="13018"/>
                          <a14:foregroundMark x1="42941" y1="7101" x2="42941" y2="7101"/>
                          <a14:foregroundMark x1="5882" y1="55030" x2="5882" y2="55030"/>
                          <a14:foregroundMark x1="41765" y1="89349" x2="41765" y2="89349"/>
                          <a14:foregroundMark x1="32353" y1="87574" x2="76471" y2="84615"/>
                          <a14:foregroundMark x1="76471" y1="84615" x2="78235" y2="84615"/>
                          <a14:foregroundMark x1="91176" y1="46154" x2="91176" y2="46154"/>
                          <a14:foregroundMark x1="47059" y1="11243" x2="47059" y2="11243"/>
                          <a14:foregroundMark x1="37647" y1="11834" x2="77647" y2="7101"/>
                          <a14:foregroundMark x1="37059" y1="18343" x2="57647" y2="13609"/>
                          <a14:foregroundMark x1="1176" y1="47337" x2="1176" y2="49112"/>
                          <a14:foregroundMark x1="92353" y1="57988" x2="92353" y2="57988"/>
                          <a14:foregroundMark x1="91765" y1="50296" x2="91765" y2="50296"/>
                          <a14:foregroundMark x1="84706" y1="71006" x2="84706" y2="71006"/>
                          <a14:foregroundMark x1="70000" y1="84024" x2="70000" y2="84024"/>
                          <a14:foregroundMark x1="25882" y1="11834" x2="25882" y2="11834"/>
                          <a14:foregroundMark x1="50000" y1="4142" x2="50000" y2="4142"/>
                          <a14:foregroundMark x1="43529" y1="90533" x2="43529" y2="90533"/>
                          <a14:foregroundMark x1="40588" y1="90533" x2="40588" y2="90533"/>
                          <a14:foregroundMark x1="36471" y1="90533" x2="36471" y2="90533"/>
                          <a14:foregroundMark x1="34118" y1="90533" x2="34118" y2="90533"/>
                          <a14:foregroundMark x1="31765" y1="89941" x2="31765" y2="89941"/>
                          <a14:foregroundMark x1="30588" y1="89349" x2="30588" y2="89349"/>
                          <a14:foregroundMark x1="51765" y1="91124" x2="51765" y2="91124"/>
                          <a14:foregroundMark x1="49412" y1="90533" x2="49412" y2="90533"/>
                          <a14:foregroundMark x1="52941" y1="88757" x2="52941" y2="88757"/>
                          <a14:foregroundMark x1="58824" y1="89349" x2="58824" y2="89349"/>
                          <a14:foregroundMark x1="60588" y1="88757" x2="60588" y2="88757"/>
                          <a14:foregroundMark x1="56471" y1="89941" x2="56471" y2="89941"/>
                          <a14:foregroundMark x1="52353" y1="89941" x2="52353" y2="89941"/>
                          <a14:foregroundMark x1="47647" y1="89941" x2="47647" y2="89941"/>
                          <a14:foregroundMark x1="45294" y1="89941" x2="45294" y2="89941"/>
                          <a14:foregroundMark x1="60000" y1="86391" x2="60000" y2="863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09886" y="1779652"/>
              <a:ext cx="1163697" cy="115685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D4B2B0-C6F3-4C9F-B702-76DC92F3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" b="91124" l="0" r="92353">
                          <a14:foregroundMark x1="55294" y1="13018" x2="55294" y2="13018"/>
                          <a14:foregroundMark x1="42941" y1="7101" x2="42941" y2="7101"/>
                          <a14:foregroundMark x1="5882" y1="55030" x2="5882" y2="55030"/>
                          <a14:foregroundMark x1="41765" y1="89349" x2="41765" y2="89349"/>
                          <a14:foregroundMark x1="32353" y1="87574" x2="76471" y2="84615"/>
                          <a14:foregroundMark x1="76471" y1="84615" x2="78235" y2="84615"/>
                          <a14:foregroundMark x1="91176" y1="46154" x2="91176" y2="46154"/>
                          <a14:foregroundMark x1="47059" y1="11243" x2="47059" y2="11243"/>
                          <a14:foregroundMark x1="37647" y1="11834" x2="77647" y2="7101"/>
                          <a14:foregroundMark x1="37059" y1="18343" x2="57647" y2="13609"/>
                          <a14:foregroundMark x1="1176" y1="47337" x2="1176" y2="49112"/>
                          <a14:foregroundMark x1="92353" y1="57988" x2="92353" y2="57988"/>
                          <a14:foregroundMark x1="91765" y1="50296" x2="91765" y2="50296"/>
                          <a14:foregroundMark x1="84706" y1="71006" x2="84706" y2="71006"/>
                          <a14:foregroundMark x1="70000" y1="84024" x2="70000" y2="84024"/>
                          <a14:foregroundMark x1="25882" y1="11834" x2="25882" y2="11834"/>
                          <a14:foregroundMark x1="50000" y1="4142" x2="50000" y2="4142"/>
                          <a14:foregroundMark x1="43529" y1="90533" x2="43529" y2="90533"/>
                          <a14:foregroundMark x1="40588" y1="90533" x2="40588" y2="90533"/>
                          <a14:foregroundMark x1="36471" y1="90533" x2="36471" y2="90533"/>
                          <a14:foregroundMark x1="34118" y1="90533" x2="34118" y2="90533"/>
                          <a14:foregroundMark x1="31765" y1="89941" x2="31765" y2="89941"/>
                          <a14:foregroundMark x1="30588" y1="89349" x2="30588" y2="89349"/>
                          <a14:foregroundMark x1="51765" y1="91124" x2="51765" y2="91124"/>
                          <a14:foregroundMark x1="49412" y1="90533" x2="49412" y2="90533"/>
                          <a14:foregroundMark x1="52941" y1="88757" x2="52941" y2="88757"/>
                          <a14:foregroundMark x1="58824" y1="89349" x2="58824" y2="89349"/>
                          <a14:foregroundMark x1="60588" y1="88757" x2="60588" y2="88757"/>
                          <a14:foregroundMark x1="56471" y1="89941" x2="56471" y2="89941"/>
                          <a14:foregroundMark x1="52353" y1="89941" x2="52353" y2="89941"/>
                          <a14:foregroundMark x1="47647" y1="89941" x2="47647" y2="89941"/>
                          <a14:foregroundMark x1="45294" y1="89941" x2="45294" y2="89941"/>
                          <a14:foregroundMark x1="60000" y1="86391" x2="60000" y2="8639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1942" y="1779652"/>
              <a:ext cx="1163697" cy="1156852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FAA205-686F-4871-8D41-4650B5116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525" y="1240137"/>
            <a:ext cx="5489389" cy="1824799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A0F104-69C0-45FA-9494-2D4FA34282FB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326FF4A-2DD8-4CB0-A4A9-74077D82A12E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0C6A962-AA57-458E-9D4B-9195FF2DD4EC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7D8B66E-2222-4FBC-A399-07DA2476016D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D012330-7BD2-4E23-B52D-6D430FED8CF2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D0AB755-D853-4E2A-8973-A68507852561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906A77-B911-46B8-96CF-443FF0887522}"/>
              </a:ext>
            </a:extLst>
          </p:cNvPr>
          <p:cNvSpPr/>
          <p:nvPr/>
        </p:nvSpPr>
        <p:spPr>
          <a:xfrm>
            <a:off x="10231245" y="3328751"/>
            <a:ext cx="631305" cy="555136"/>
          </a:xfrm>
          <a:prstGeom prst="roundRect">
            <a:avLst>
              <a:gd name="adj" fmla="val 9378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BBD6460-EB6A-4202-99D0-7622CC7710B6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708E2AF-EDAB-40F4-AD02-901124CB54B3}"/>
              </a:ext>
            </a:extLst>
          </p:cNvPr>
          <p:cNvSpPr/>
          <p:nvPr/>
        </p:nvSpPr>
        <p:spPr>
          <a:xfrm>
            <a:off x="1445728" y="3328751"/>
            <a:ext cx="647599" cy="582978"/>
          </a:xfrm>
          <a:prstGeom prst="roundRect">
            <a:avLst>
              <a:gd name="adj" fmla="val 907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8559B63-6CE7-4CF9-B439-3E8604AC0449}"/>
              </a:ext>
            </a:extLst>
          </p:cNvPr>
          <p:cNvSpPr/>
          <p:nvPr/>
        </p:nvSpPr>
        <p:spPr>
          <a:xfrm>
            <a:off x="3023005" y="3328751"/>
            <a:ext cx="631047" cy="591154"/>
          </a:xfrm>
          <a:prstGeom prst="roundRect">
            <a:avLst>
              <a:gd name="adj" fmla="val 10320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0E74E1A-3AF0-4E2F-99AA-E379F3047DEF}"/>
              </a:ext>
            </a:extLst>
          </p:cNvPr>
          <p:cNvSpPr/>
          <p:nvPr/>
        </p:nvSpPr>
        <p:spPr>
          <a:xfrm>
            <a:off x="4169119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F125D9-2DDD-4440-9683-6C662E929E80}"/>
              </a:ext>
            </a:extLst>
          </p:cNvPr>
          <p:cNvSpPr/>
          <p:nvPr/>
        </p:nvSpPr>
        <p:spPr>
          <a:xfrm>
            <a:off x="2248676" y="3328751"/>
            <a:ext cx="618851" cy="582978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190144B-0B7E-4863-9E08-4A30A70CA4C2}"/>
              </a:ext>
            </a:extLst>
          </p:cNvPr>
          <p:cNvSpPr/>
          <p:nvPr/>
        </p:nvSpPr>
        <p:spPr>
          <a:xfrm>
            <a:off x="7534021" y="3328751"/>
            <a:ext cx="631305" cy="555136"/>
          </a:xfrm>
          <a:prstGeom prst="roundRect">
            <a:avLst>
              <a:gd name="adj" fmla="val 1002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6651013-4807-480B-9B38-8C122B76E43A}"/>
              </a:ext>
            </a:extLst>
          </p:cNvPr>
          <p:cNvSpPr/>
          <p:nvPr/>
        </p:nvSpPr>
        <p:spPr>
          <a:xfrm>
            <a:off x="9102968" y="3328751"/>
            <a:ext cx="631304" cy="555136"/>
          </a:xfrm>
          <a:prstGeom prst="roundRect">
            <a:avLst>
              <a:gd name="adj" fmla="val 670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F9081D2-F71D-411F-9BE2-75C9F7D60A37}"/>
              </a:ext>
            </a:extLst>
          </p:cNvPr>
          <p:cNvSpPr/>
          <p:nvPr/>
        </p:nvSpPr>
        <p:spPr>
          <a:xfrm>
            <a:off x="8337508" y="3328751"/>
            <a:ext cx="631305" cy="555136"/>
          </a:xfrm>
          <a:prstGeom prst="ellipse">
            <a:avLst/>
          </a:prstGeom>
          <a:solidFill>
            <a:srgbClr val="00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D2749A-0447-4AA9-A2A5-4CDD28E2214C}"/>
              </a:ext>
            </a:extLst>
          </p:cNvPr>
          <p:cNvSpPr txBox="1"/>
          <p:nvPr/>
        </p:nvSpPr>
        <p:spPr>
          <a:xfrm>
            <a:off x="3734319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3E32437-C7EE-460F-AF6B-078CF2EC09E7}"/>
              </a:ext>
            </a:extLst>
          </p:cNvPr>
          <p:cNvSpPr txBox="1"/>
          <p:nvPr/>
        </p:nvSpPr>
        <p:spPr>
          <a:xfrm>
            <a:off x="9771212" y="3328751"/>
            <a:ext cx="52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F5BC8A8-9DC3-4A89-A4C8-E11D77ABBBBE}"/>
              </a:ext>
            </a:extLst>
          </p:cNvPr>
          <p:cNvSpPr txBox="1"/>
          <p:nvPr/>
        </p:nvSpPr>
        <p:spPr>
          <a:xfrm>
            <a:off x="792485" y="4137443"/>
            <a:ext cx="54075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x 3 = 15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249DF40-1FF1-4A7D-A46C-C3CCC907CF3D}"/>
              </a:ext>
            </a:extLst>
          </p:cNvPr>
          <p:cNvSpPr/>
          <p:nvPr/>
        </p:nvSpPr>
        <p:spPr>
          <a:xfrm>
            <a:off x="10234811" y="3328751"/>
            <a:ext cx="685193" cy="582977"/>
          </a:xfrm>
          <a:prstGeom prst="roundRect">
            <a:avLst>
              <a:gd name="adj" fmla="val 8733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C4F3CB-4F9C-499C-941E-704CBF8F34FF}"/>
              </a:ext>
            </a:extLst>
          </p:cNvPr>
          <p:cNvSpPr txBox="1"/>
          <p:nvPr/>
        </p:nvSpPr>
        <p:spPr>
          <a:xfrm>
            <a:off x="6389739" y="4225026"/>
            <a:ext cx="5749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x 4 = 20</a:t>
            </a:r>
          </a:p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8" grpId="0"/>
      <p:bldP spid="49" grpId="0" animBg="1"/>
      <p:bldP spid="5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40610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2490</TotalTime>
  <Words>595</Words>
  <Application>Microsoft Office PowerPoint</Application>
  <PresentationFormat>Widescreen</PresentationFormat>
  <Paragraphs>135</Paragraphs>
  <Slides>25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Microsoft YaHei</vt:lpstr>
      <vt:lpstr>.VnBodoniH</vt:lpstr>
      <vt:lpstr>Arial</vt:lpstr>
      <vt:lpstr>Calibri</vt:lpstr>
      <vt:lpstr>Calibri Light</vt:lpstr>
      <vt:lpstr>Cambria Math</vt:lpstr>
      <vt:lpstr>等线</vt:lpstr>
      <vt:lpstr>Tahoma</vt:lpstr>
      <vt:lpstr>Times New Roman</vt:lpstr>
      <vt:lpstr>UTM Avo</vt:lpstr>
      <vt:lpstr>Wingdings</vt:lpstr>
      <vt:lpstr>华康方圆体W7(P)</vt:lpstr>
      <vt:lpstr>Office Theme</vt:lpstr>
      <vt:lpstr>1_Office Theme</vt:lpstr>
      <vt:lpstr>Chào mừng các em  đến với tiết học môn Toán </vt:lpstr>
      <vt:lpstr>PowerPoint Presentation</vt:lpstr>
      <vt:lpstr>PowerPoint Presentation</vt:lpstr>
      <vt:lpstr>PowerPoint Presentation</vt:lpstr>
      <vt:lpstr>Toán Bảng nhân 5 (Tiết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176</cp:revision>
  <dcterms:created xsi:type="dcterms:W3CDTF">2021-07-12T03:44:38Z</dcterms:created>
  <dcterms:modified xsi:type="dcterms:W3CDTF">2023-02-01T03:55:13Z</dcterms:modified>
</cp:coreProperties>
</file>